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A177-CFB1-4870-96F2-975288E7A5C9}" type="datetimeFigureOut">
              <a:rPr lang="cs-CZ" smtClean="0"/>
              <a:pPr/>
              <a:t>4.8.2011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059A-2EA9-449A-A2A4-1CF418216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A177-CFB1-4870-96F2-975288E7A5C9}" type="datetimeFigureOut">
              <a:rPr lang="cs-CZ" smtClean="0"/>
              <a:pPr/>
              <a:t>4.8.2011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059A-2EA9-449A-A2A4-1CF418216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A177-CFB1-4870-96F2-975288E7A5C9}" type="datetimeFigureOut">
              <a:rPr lang="cs-CZ" smtClean="0"/>
              <a:pPr/>
              <a:t>4.8.2011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059A-2EA9-449A-A2A4-1CF418216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A177-CFB1-4870-96F2-975288E7A5C9}" type="datetimeFigureOut">
              <a:rPr lang="cs-CZ" smtClean="0"/>
              <a:pPr/>
              <a:t>4.8.2011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059A-2EA9-449A-A2A4-1CF418216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A177-CFB1-4870-96F2-975288E7A5C9}" type="datetimeFigureOut">
              <a:rPr lang="cs-CZ" smtClean="0"/>
              <a:pPr/>
              <a:t>4.8.2011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059A-2EA9-449A-A2A4-1CF418216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A177-CFB1-4870-96F2-975288E7A5C9}" type="datetimeFigureOut">
              <a:rPr lang="cs-CZ" smtClean="0"/>
              <a:pPr/>
              <a:t>4.8.2011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059A-2EA9-449A-A2A4-1CF418216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A177-CFB1-4870-96F2-975288E7A5C9}" type="datetimeFigureOut">
              <a:rPr lang="cs-CZ" smtClean="0"/>
              <a:pPr/>
              <a:t>4.8.2011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059A-2EA9-449A-A2A4-1CF418216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A177-CFB1-4870-96F2-975288E7A5C9}" type="datetimeFigureOut">
              <a:rPr lang="cs-CZ" smtClean="0"/>
              <a:pPr/>
              <a:t>4.8.2011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059A-2EA9-449A-A2A4-1CF418216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A177-CFB1-4870-96F2-975288E7A5C9}" type="datetimeFigureOut">
              <a:rPr lang="cs-CZ" smtClean="0"/>
              <a:pPr/>
              <a:t>4.8.2011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059A-2EA9-449A-A2A4-1CF418216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A177-CFB1-4870-96F2-975288E7A5C9}" type="datetimeFigureOut">
              <a:rPr lang="cs-CZ" smtClean="0"/>
              <a:pPr/>
              <a:t>4.8.2011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059A-2EA9-449A-A2A4-1CF418216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A177-CFB1-4870-96F2-975288E7A5C9}" type="datetimeFigureOut">
              <a:rPr lang="cs-CZ" smtClean="0"/>
              <a:pPr/>
              <a:t>4.8.2011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059A-2EA9-449A-A2A4-1CF418216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4A177-CFB1-4870-96F2-975288E7A5C9}" type="datetimeFigureOut">
              <a:rPr lang="cs-CZ" smtClean="0"/>
              <a:pPr/>
              <a:t>4.8.2011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1059A-2EA9-449A-A2A4-1CF418216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C:\Users\hrabenhauptova\AppData\Local\Microsoft\Windows\Temporary Internet Files\Content.IE5\33BUGV50\MC9002857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996952"/>
            <a:ext cx="1803197" cy="1625803"/>
          </a:xfrm>
          <a:prstGeom prst="rect">
            <a:avLst/>
          </a:prstGeom>
          <a:noFill/>
        </p:spPr>
      </p:pic>
      <p:pic>
        <p:nvPicPr>
          <p:cNvPr id="1056" name="Picture 32" descr="D:\hrabenhauptova\Pictures\z flešky stříbrné\zdravemes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140968"/>
            <a:ext cx="1440160" cy="592523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9712" y="188640"/>
            <a:ext cx="7772400" cy="230425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996600"/>
                </a:solidFill>
              </a:rPr>
              <a:t>        </a:t>
            </a:r>
            <a:r>
              <a:rPr lang="cs-CZ" b="1" dirty="0" smtClean="0">
                <a:solidFill>
                  <a:srgbClr val="996600"/>
                </a:solidFill>
              </a:rPr>
              <a:t>BĚH PRO ZDRAVÍ 2011 </a:t>
            </a:r>
            <a:br>
              <a:rPr lang="cs-CZ" b="1" dirty="0" smtClean="0">
                <a:solidFill>
                  <a:srgbClr val="996600"/>
                </a:solidFill>
              </a:rPr>
            </a:br>
            <a:r>
              <a:rPr lang="cs-CZ" b="1" dirty="0" smtClean="0">
                <a:solidFill>
                  <a:srgbClr val="996600"/>
                </a:solidFill>
              </a:rPr>
              <a:t>    RODINNÉ </a:t>
            </a:r>
            <a:br>
              <a:rPr lang="cs-CZ" b="1" dirty="0" smtClean="0">
                <a:solidFill>
                  <a:srgbClr val="996600"/>
                </a:solidFill>
              </a:rPr>
            </a:br>
            <a:r>
              <a:rPr lang="cs-CZ" b="1" dirty="0" smtClean="0">
                <a:solidFill>
                  <a:srgbClr val="996600"/>
                </a:solidFill>
              </a:rPr>
              <a:t>    </a:t>
            </a:r>
            <a:r>
              <a:rPr lang="cs-CZ" b="1" u="sng" dirty="0" smtClean="0">
                <a:solidFill>
                  <a:srgbClr val="996600"/>
                </a:solidFill>
              </a:rPr>
              <a:t>SPORTOVNÍ HRY</a:t>
            </a:r>
            <a:endParaRPr lang="cs-CZ" b="1" u="sng" dirty="0">
              <a:solidFill>
                <a:srgbClr val="9966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1720" y="2492896"/>
            <a:ext cx="6400800" cy="2880320"/>
          </a:xfrm>
        </p:spPr>
        <p:txBody>
          <a:bodyPr>
            <a:normAutofit fontScale="70000" lnSpcReduction="20000"/>
          </a:bodyPr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sz="4000" b="1" dirty="0" smtClean="0">
                <a:solidFill>
                  <a:schemeClr val="tx1"/>
                </a:solidFill>
              </a:rPr>
              <a:t>2. září(pátek) 2011 od 15:00 hodin </a:t>
            </a:r>
          </a:p>
          <a:p>
            <a:r>
              <a:rPr lang="cs-CZ" sz="4000" b="1" dirty="0" smtClean="0">
                <a:solidFill>
                  <a:schemeClr val="tx1"/>
                </a:solidFill>
              </a:rPr>
              <a:t>v areálu DDM Prachatice</a:t>
            </a:r>
          </a:p>
          <a:p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sz="2000" b="1" dirty="0" smtClean="0">
                <a:solidFill>
                  <a:schemeClr val="tx1"/>
                </a:solidFill>
              </a:rPr>
              <a:t>Připravuje ZŠ Prachatice, Zlatá stezka 240, DDM Prachatice.</a:t>
            </a:r>
          </a:p>
          <a:p>
            <a:pPr algn="just"/>
            <a:endParaRPr lang="cs-CZ" sz="2000" b="1" dirty="0" smtClean="0">
              <a:solidFill>
                <a:schemeClr val="tx1"/>
              </a:solidFill>
            </a:endParaRP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Přijďte udělat něco pro své zdraví. Je jedno jak a s čím přijdete (zda na kole, pěšky, s hůlkami, na bruslích či s pejskem..), podstatné je zúčastnit se. Nejde o závody!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Přijďte si zasoutěžit , odpočinout, pobavit se. 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Dozvědět se cosi o svém zdraví. Zúčastnit se.</a:t>
            </a:r>
          </a:p>
        </p:txBody>
      </p:sp>
      <p:pic>
        <p:nvPicPr>
          <p:cNvPr id="1027" name="Picture 3" descr="C:\Users\hrabenhauptova\AppData\Local\Microsoft\Windows\Temporary Internet Files\Content.IE5\HV9TW0S1\MC90034494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580458">
            <a:off x="570042" y="399571"/>
            <a:ext cx="3054680" cy="2143356"/>
          </a:xfrm>
          <a:prstGeom prst="rect">
            <a:avLst/>
          </a:prstGeom>
          <a:noFill/>
        </p:spPr>
      </p:pic>
      <p:pic>
        <p:nvPicPr>
          <p:cNvPr id="1039" name="Picture 15" descr="C:\Users\hrabenhauptova\AppData\Local\Microsoft\Windows\Temporary Internet Files\Content.IE5\FWXLKGLG\MC90023319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445224"/>
            <a:ext cx="1552669" cy="1303699"/>
          </a:xfrm>
          <a:prstGeom prst="rect">
            <a:avLst/>
          </a:prstGeom>
          <a:noFill/>
        </p:spPr>
      </p:pic>
      <p:pic>
        <p:nvPicPr>
          <p:cNvPr id="1045" name="Picture 21" descr="C:\Users\hrabenhauptova\AppData\Local\Microsoft\Windows\Temporary Internet Files\Content.IE5\FWXLKGLG\MC90032074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1556792"/>
            <a:ext cx="856107" cy="952998"/>
          </a:xfrm>
          <a:prstGeom prst="rect">
            <a:avLst/>
          </a:prstGeom>
          <a:noFill/>
        </p:spPr>
      </p:pic>
      <p:pic>
        <p:nvPicPr>
          <p:cNvPr id="1047" name="Picture 23" descr="C:\Users\hrabenhauptova\AppData\Local\Microsoft\Windows\Temporary Internet Files\Content.IE5\LMD3OO6Y\MC900413474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5445224"/>
            <a:ext cx="1676531" cy="1268760"/>
          </a:xfrm>
          <a:prstGeom prst="rect">
            <a:avLst/>
          </a:prstGeom>
          <a:noFill/>
        </p:spPr>
      </p:pic>
      <p:pic>
        <p:nvPicPr>
          <p:cNvPr id="1048" name="Picture 24" descr="C:\Users\hrabenhauptova\AppData\Local\Microsoft\Windows\Temporary Internet Files\Content.IE5\HV9TW0S1\MC900350588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07704" y="5949280"/>
            <a:ext cx="939095" cy="735186"/>
          </a:xfrm>
          <a:prstGeom prst="rect">
            <a:avLst/>
          </a:prstGeom>
          <a:noFill/>
        </p:spPr>
      </p:pic>
      <p:pic>
        <p:nvPicPr>
          <p:cNvPr id="1051" name="Picture 27" descr="C:\Users\hrabenhauptova\AppData\Local\Microsoft\Windows\Temporary Internet Files\Content.IE5\LMD3OO6Y\MC900237252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87824" y="5589240"/>
            <a:ext cx="1224136" cy="1169099"/>
          </a:xfrm>
          <a:prstGeom prst="rect">
            <a:avLst/>
          </a:prstGeom>
          <a:noFill/>
        </p:spPr>
      </p:pic>
      <p:pic>
        <p:nvPicPr>
          <p:cNvPr id="1052" name="Picture 28" descr="C:\Users\hrabenhauptova\AppData\Local\Microsoft\Windows\Temporary Internet Files\Content.IE5\HV9TW0S1\MC900308676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3968" y="5445224"/>
            <a:ext cx="2016224" cy="1241010"/>
          </a:xfrm>
          <a:prstGeom prst="rect">
            <a:avLst/>
          </a:prstGeom>
          <a:noFill/>
        </p:spPr>
      </p:pic>
      <p:pic>
        <p:nvPicPr>
          <p:cNvPr id="1053" name="Picture 29" descr="C:\Users\hrabenhauptova\AppData\Local\Microsoft\Windows\Temporary Internet Files\Content.IE5\HV9TW0S1\MC900215350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27584" y="3789040"/>
            <a:ext cx="1156983" cy="1772816"/>
          </a:xfrm>
          <a:prstGeom prst="rect">
            <a:avLst/>
          </a:prstGeom>
          <a:noFill/>
        </p:spPr>
      </p:pic>
      <p:pic>
        <p:nvPicPr>
          <p:cNvPr id="1055" name="Picture 31" descr="C:\Users\hrabenhauptova\AppData\Local\Microsoft\Windows\Temporary Internet Files\Content.IE5\29GZJA8E\MC900304771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00392" y="5877272"/>
            <a:ext cx="924458" cy="713232"/>
          </a:xfrm>
          <a:prstGeom prst="rect">
            <a:avLst/>
          </a:prstGeom>
          <a:noFill/>
        </p:spPr>
      </p:pic>
      <p:pic>
        <p:nvPicPr>
          <p:cNvPr id="15" name="Obrázek 14" descr="MZP_CZ.eps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452320" y="4221088"/>
            <a:ext cx="1584000" cy="158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86</Words>
  <Application>Microsoft Office PowerPoint</Application>
  <PresentationFormat>Předvádění na obrazovce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        BĚH PRO ZDRAVÍ 2011      RODINNÉ      SPORTOVNÍ HRY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hrabenhauptova</dc:creator>
  <cp:lastModifiedBy>MUPT</cp:lastModifiedBy>
  <cp:revision>7</cp:revision>
  <dcterms:created xsi:type="dcterms:W3CDTF">2011-07-11T13:02:28Z</dcterms:created>
  <dcterms:modified xsi:type="dcterms:W3CDTF">2011-08-04T08:43:04Z</dcterms:modified>
</cp:coreProperties>
</file>