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63" r:id="rId3"/>
    <p:sldId id="257" r:id="rId4"/>
    <p:sldId id="258" r:id="rId5"/>
    <p:sldId id="261" r:id="rId6"/>
  </p:sldIdLst>
  <p:sldSz cx="6858000" cy="9144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4F"/>
    <a:srgbClr val="0000FF"/>
    <a:srgbClr val="CC3300"/>
    <a:srgbClr val="FF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0887" autoAdjust="0"/>
  </p:normalViewPr>
  <p:slideViewPr>
    <p:cSldViewPr>
      <p:cViewPr>
        <p:scale>
          <a:sx n="66" d="100"/>
          <a:sy n="66" d="100"/>
        </p:scale>
        <p:origin x="-3504" y="-4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977"/>
            <a:ext cx="2945659" cy="49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977"/>
            <a:ext cx="2945659" cy="49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3105DD-2656-4924-8187-528A9A007F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17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455AC-BC78-4F67-BC81-EFB1B62048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D4930-E9C7-427D-B2F2-EAD739702A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4886325" y="812800"/>
            <a:ext cx="1457325" cy="7315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14350" y="812800"/>
            <a:ext cx="4219575" cy="7315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27DE2-B5E9-4DC4-B91A-DDFB72A172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419BA-9268-408B-9AED-C5F134A51A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8B869-7829-4739-B254-579A107995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50520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7D933-160F-426E-9760-0EE8ADCEA5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4A741-B895-416C-9062-3D382A57E8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FE7D0-CBE7-43B8-A00B-1B8ABE1571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49591-E3EC-41E6-B0E8-A1AE35B739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185FE-69B2-4C39-9A77-E305B152D8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636EF-B47C-4147-8399-7B9CA9D790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91FE2E-BE88-464C-A57C-5488529D1D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image" Target="../media/image1.w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.emf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7" descr="http://www.kr-ustecky.cz/soubory/450018/znak_zachran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055" y="5912817"/>
            <a:ext cx="887823" cy="8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0" descr="http://www.hzsol.cz/images/cr_zna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7590" y="6678272"/>
            <a:ext cx="667735" cy="91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2" descr="C:\Documents and Settings\rpankova\Dokumenty\Projekty\urazy\brusle\ZMORcr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8940" y="6785816"/>
            <a:ext cx="1373312" cy="7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13"/>
          <p:cNvSpPr>
            <a:spLocks noChangeArrowheads="1"/>
          </p:cNvSpPr>
          <p:nvPr/>
        </p:nvSpPr>
        <p:spPr bwMode="auto">
          <a:xfrm>
            <a:off x="476628" y="7833294"/>
            <a:ext cx="6215062" cy="1200329"/>
          </a:xfrm>
          <a:prstGeom prst="rect">
            <a:avLst/>
          </a:prstGeom>
          <a:solidFill>
            <a:srgbClr val="FFFF00"/>
          </a:solidFill>
          <a:ln w="25400" cmpd="sng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Dne </a:t>
            </a:r>
            <a:r>
              <a:rPr lang="cs-CZ" b="1" dirty="0" smtClean="0">
                <a:solidFill>
                  <a:srgbClr val="FF0000"/>
                </a:solidFill>
              </a:rPr>
              <a:t>20</a:t>
            </a:r>
            <a:r>
              <a:rPr lang="cs-CZ" b="1" dirty="0" smtClean="0">
                <a:solidFill>
                  <a:srgbClr val="FF0000"/>
                </a:solidFill>
              </a:rPr>
              <a:t>. září </a:t>
            </a:r>
            <a:r>
              <a:rPr lang="cs-CZ" b="1" dirty="0" smtClean="0">
                <a:solidFill>
                  <a:srgbClr val="FF0000"/>
                </a:solidFill>
              </a:rPr>
              <a:t>2019</a:t>
            </a:r>
            <a:endParaRPr lang="cs-CZ" b="1" dirty="0">
              <a:solidFill>
                <a:srgbClr val="FF0000"/>
              </a:solidFill>
            </a:endParaRP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Dětské dopravní hřiště Městské </a:t>
            </a:r>
            <a:r>
              <a:rPr lang="cs-CZ" b="1" dirty="0" smtClean="0">
                <a:solidFill>
                  <a:srgbClr val="FF0000"/>
                </a:solidFill>
              </a:rPr>
              <a:t>policie</a:t>
            </a:r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Ústí nad Labem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65037" y="1636011"/>
            <a:ext cx="6074099" cy="14157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200" b="1" dirty="0" smtClean="0">
                <a:ln w="31550" cmpd="sng">
                  <a:gradFill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POZVÁNKA</a:t>
            </a:r>
            <a:r>
              <a:rPr lang="cs-CZ" sz="3200" b="1" dirty="0" smtClean="0">
                <a:ln w="31550" cmpd="sng">
                  <a:gradFill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cs-CZ" sz="3200" b="1" dirty="0">
              <a:ln w="31550" cmpd="sng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prstDash val="solid"/>
              </a:ln>
              <a:solidFill>
                <a:srgbClr val="0000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cs-CZ" sz="5400" b="1" dirty="0">
                <a:ln w="31550" cmpd="sng">
                  <a:gradFill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„ </a:t>
            </a:r>
            <a:r>
              <a:rPr lang="cs-CZ" sz="4800" b="1" dirty="0" smtClean="0">
                <a:ln w="31550" cmpd="sng">
                  <a:gradFill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DEN BEZ ÚRAZU</a:t>
            </a:r>
            <a:r>
              <a:rPr lang="cs-CZ" sz="5400" b="1" dirty="0" smtClean="0">
                <a:ln w="31550" cmpd="sng">
                  <a:gradFill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„</a:t>
            </a:r>
            <a:endParaRPr lang="cs-CZ" sz="5400" b="1" dirty="0">
              <a:ln w="31550" cmpd="sng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7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" y="214314"/>
            <a:ext cx="1063815" cy="114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5" descr="sejmout"/>
          <p:cNvPicPr>
            <a:picLocks noChangeAspect="1" noChangeArrowheads="1"/>
          </p:cNvPicPr>
          <p:nvPr/>
        </p:nvPicPr>
        <p:blipFill>
          <a:blip r:embed="rId7" cstate="print">
            <a:lum bright="2000"/>
          </a:blip>
          <a:srcRect/>
          <a:stretch>
            <a:fillRect/>
          </a:stretch>
        </p:blipFill>
        <p:spPr bwMode="auto">
          <a:xfrm>
            <a:off x="5017441" y="355239"/>
            <a:ext cx="1010754" cy="97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9" descr="http://www.kr-stredocesky.cz/data2/dep_30/pcr_znak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50" y="6001088"/>
            <a:ext cx="686154" cy="67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6" descr="http://www.usti-nad-labem.cz/files/logo_mest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00463" y="317168"/>
            <a:ext cx="1160608" cy="87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257793"/>
              </p:ext>
            </p:extLst>
          </p:nvPr>
        </p:nvGraphicFramePr>
        <p:xfrm>
          <a:off x="3995021" y="6126400"/>
          <a:ext cx="654461" cy="687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r:id="rId10" imgW="3813048" imgH="4050792" progId="CorelDRAW.Graphic.14">
                  <p:embed/>
                </p:oleObj>
              </mc:Choice>
              <mc:Fallback>
                <p:oleObj r:id="rId10" imgW="3813048" imgH="4050792" progId="CorelDRAW.Graphic.1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021" y="6126400"/>
                        <a:ext cx="654461" cy="6871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5" descr="C:\Users\mpdhriste\AppData\Local\Microsoft\Windows\Temporary Internet Files\Content.Outlook\37VOXRT4\Vyssi odborna skola zdravotnicka 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526" y="7088799"/>
            <a:ext cx="1214438" cy="56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mpdhriste\AppData\Local\Microsoft\Windows\Temporary Internet Files\Content.Outlook\37VOXRT4\JBOALI4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614" y="6147903"/>
            <a:ext cx="988265" cy="53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VÃ½sledek obrÃ¡zku pro den bez Ãºraz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91" y="3419872"/>
            <a:ext cx="37077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bdélník 1"/>
          <p:cNvSpPr>
            <a:spLocks noChangeArrowheads="1"/>
          </p:cNvSpPr>
          <p:nvPr/>
        </p:nvSpPr>
        <p:spPr bwMode="auto">
          <a:xfrm>
            <a:off x="571500" y="785813"/>
            <a:ext cx="5857875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cs-CZ" sz="2000" dirty="0">
                <a:cs typeface="Times New Roman" pitchFamily="18" charset="0"/>
              </a:rPr>
              <a:t>        </a:t>
            </a:r>
            <a:r>
              <a:rPr lang="cs-CZ" sz="2000" dirty="0">
                <a:solidFill>
                  <a:srgbClr val="0070C0"/>
                </a:solidFill>
                <a:cs typeface="Times New Roman" pitchFamily="18" charset="0"/>
              </a:rPr>
              <a:t>Městská policie Ústí nad Labem ve spolupráci se složkami integrovaného záchranného systému, VOŠZ, BESIP a za podpory statutárního města Ústí nad Labem pořádají již </a:t>
            </a:r>
            <a:r>
              <a:rPr lang="cs-CZ" sz="2000" dirty="0" smtClean="0">
                <a:solidFill>
                  <a:srgbClr val="0070C0"/>
                </a:solidFill>
                <a:cs typeface="Times New Roman" pitchFamily="18" charset="0"/>
              </a:rPr>
              <a:t>12 </a:t>
            </a:r>
            <a:r>
              <a:rPr lang="cs-CZ" sz="2000" dirty="0">
                <a:solidFill>
                  <a:srgbClr val="0070C0"/>
                </a:solidFill>
                <a:cs typeface="Times New Roman" pitchFamily="18" charset="0"/>
              </a:rPr>
              <a:t>rokem akci  </a:t>
            </a:r>
            <a:r>
              <a:rPr lang="cs-CZ" sz="2000" dirty="0" smtClean="0">
                <a:solidFill>
                  <a:srgbClr val="FF0000"/>
                </a:solidFill>
                <a:cs typeface="Times New Roman" pitchFamily="18" charset="0"/>
              </a:rPr>
              <a:t>„Den </a:t>
            </a:r>
            <a:r>
              <a:rPr lang="cs-CZ" sz="2000" dirty="0">
                <a:solidFill>
                  <a:srgbClr val="FF0000"/>
                </a:solidFill>
                <a:cs typeface="Times New Roman" pitchFamily="18" charset="0"/>
              </a:rPr>
              <a:t>bez </a:t>
            </a:r>
            <a:r>
              <a:rPr lang="cs-CZ" sz="2000" dirty="0" smtClean="0">
                <a:solidFill>
                  <a:srgbClr val="FF0000"/>
                </a:solidFill>
                <a:cs typeface="Times New Roman" pitchFamily="18" charset="0"/>
              </a:rPr>
              <a:t>úrazu“ </a:t>
            </a:r>
            <a:r>
              <a:rPr lang="cs-CZ" sz="2000" dirty="0">
                <a:solidFill>
                  <a:srgbClr val="0070C0"/>
                </a:solidFill>
                <a:cs typeface="Times New Roman" pitchFamily="18" charset="0"/>
              </a:rPr>
              <a:t>pro </a:t>
            </a:r>
            <a:r>
              <a:rPr lang="cs-CZ" sz="2000" dirty="0" smtClean="0">
                <a:solidFill>
                  <a:srgbClr val="0070C0"/>
                </a:solidFill>
                <a:cs typeface="Times New Roman" pitchFamily="18" charset="0"/>
              </a:rPr>
              <a:t>žáky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cs-CZ" sz="2000" dirty="0" smtClean="0">
                <a:solidFill>
                  <a:srgbClr val="0070C0"/>
                </a:solidFill>
                <a:cs typeface="Times New Roman" pitchFamily="18" charset="0"/>
              </a:rPr>
              <a:t>I. stupně  </a:t>
            </a:r>
            <a:r>
              <a:rPr lang="cs-CZ" sz="2000" dirty="0">
                <a:solidFill>
                  <a:srgbClr val="0070C0"/>
                </a:solidFill>
                <a:cs typeface="Times New Roman" pitchFamily="18" charset="0"/>
              </a:rPr>
              <a:t>ZŠ v rámci </a:t>
            </a:r>
            <a:r>
              <a:rPr lang="cs-CZ" sz="2000" dirty="0">
                <a:solidFill>
                  <a:srgbClr val="FF0000"/>
                </a:solidFill>
                <a:cs typeface="Times New Roman" pitchFamily="18" charset="0"/>
              </a:rPr>
              <a:t>Evropského týdne mobility</a:t>
            </a:r>
            <a:r>
              <a:rPr lang="cs-CZ" sz="2000" dirty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3076" name="Obdélník 2"/>
          <p:cNvSpPr>
            <a:spLocks noChangeArrowheads="1"/>
          </p:cNvSpPr>
          <p:nvPr/>
        </p:nvSpPr>
        <p:spPr bwMode="auto">
          <a:xfrm>
            <a:off x="214313" y="2857500"/>
            <a:ext cx="6215062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cs-CZ">
                <a:latin typeface="Tahoma" pitchFamily="34" charset="0"/>
              </a:rPr>
              <a:t>   	</a:t>
            </a:r>
            <a:r>
              <a:rPr lang="cs-CZ" sz="2000">
                <a:cs typeface="Times New Roman" pitchFamily="18" charset="0"/>
              </a:rPr>
              <a:t>       </a:t>
            </a:r>
            <a:r>
              <a:rPr lang="cs-CZ" sz="2000">
                <a:solidFill>
                  <a:srgbClr val="0070C0"/>
                </a:solidFill>
                <a:cs typeface="Times New Roman" pitchFamily="18" charset="0"/>
              </a:rPr>
              <a:t>Děti se zde seznámí s prací jednotlivých složek integrovaného záchranného systému, zdokonalí si znalosti v oblasti bezpečnosti silničního provozu a poskytování první pomoci.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endParaRPr lang="cs-CZ" sz="2000">
              <a:latin typeface="Tahoma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cs-CZ" sz="2000">
                <a:latin typeface="Tahoma" pitchFamily="34" charset="0"/>
              </a:rPr>
              <a:t> </a:t>
            </a:r>
            <a:endParaRPr lang="cs-CZ" sz="200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2" name="Picture 2" descr="C:\Users\mpdhriste\Pictures\fotky 2015\Den bez úrazu 2015\P918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88" y="4791075"/>
            <a:ext cx="4721076" cy="354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4507279" y="351869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>
                <a:solidFill>
                  <a:srgbClr val="0000FF"/>
                </a:solidFill>
                <a:cs typeface="Times New Roman" pitchFamily="18" charset="0"/>
              </a:rPr>
              <a:t>Stanoviště: </a:t>
            </a:r>
            <a:r>
              <a:rPr lang="cs-CZ" b="1" dirty="0">
                <a:solidFill>
                  <a:srgbClr val="0000FF"/>
                </a:solidFill>
                <a:cs typeface="Times New Roman" pitchFamily="18" charset="0"/>
              </a:rPr>
              <a:t>B</a:t>
            </a:r>
            <a:r>
              <a:rPr lang="cs-CZ" b="1" dirty="0">
                <a:solidFill>
                  <a:srgbClr val="CC3300"/>
                </a:solidFill>
                <a:cs typeface="Times New Roman" pitchFamily="18" charset="0"/>
              </a:rPr>
              <a:t>E</a:t>
            </a:r>
            <a:r>
              <a:rPr lang="cs-CZ" b="1" dirty="0">
                <a:solidFill>
                  <a:srgbClr val="0000FF"/>
                </a:solidFill>
                <a:cs typeface="Times New Roman" pitchFamily="18" charset="0"/>
              </a:rPr>
              <a:t>S</a:t>
            </a:r>
            <a:r>
              <a:rPr lang="cs-CZ" b="1" dirty="0">
                <a:solidFill>
                  <a:srgbClr val="CC3300"/>
                </a:solidFill>
                <a:cs typeface="Times New Roman" pitchFamily="18" charset="0"/>
              </a:rPr>
              <a:t>I</a:t>
            </a:r>
            <a:r>
              <a:rPr lang="cs-CZ" b="1" dirty="0">
                <a:solidFill>
                  <a:srgbClr val="0000FF"/>
                </a:solidFill>
                <a:cs typeface="Times New Roman" pitchFamily="18" charset="0"/>
              </a:rPr>
              <a:t>P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320796" y="3866747"/>
            <a:ext cx="2362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>
                <a:solidFill>
                  <a:srgbClr val="0000FF"/>
                </a:solidFill>
                <a:cs typeface="Times New Roman" pitchFamily="18" charset="0"/>
              </a:rPr>
              <a:t>Stanoviště: </a:t>
            </a:r>
            <a:r>
              <a:rPr lang="cs-CZ" b="1" dirty="0">
                <a:solidFill>
                  <a:srgbClr val="0000FF"/>
                </a:solidFill>
                <a:cs typeface="Times New Roman" pitchFamily="18" charset="0"/>
              </a:rPr>
              <a:t>SOZ</a:t>
            </a:r>
          </a:p>
          <a:p>
            <a:pPr>
              <a:spcBef>
                <a:spcPct val="50000"/>
              </a:spcBef>
            </a:pPr>
            <a:r>
              <a:rPr lang="cs-CZ" sz="2000" dirty="0">
                <a:solidFill>
                  <a:srgbClr val="0000FF"/>
                </a:solidFill>
                <a:cs typeface="Times New Roman" pitchFamily="18" charset="0"/>
              </a:rPr>
              <a:t>Služba operativního zásahu MP</a:t>
            </a:r>
          </a:p>
        </p:txBody>
      </p:sp>
      <p:pic>
        <p:nvPicPr>
          <p:cNvPr id="4102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2869" y="6876256"/>
            <a:ext cx="1131019" cy="122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pdhriste\Pictures\fotky 2015\Den bez úrazu 2015\P9180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166" y="3004699"/>
            <a:ext cx="3791902" cy="284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155044"/>
              </p:ext>
            </p:extLst>
          </p:nvPr>
        </p:nvGraphicFramePr>
        <p:xfrm>
          <a:off x="4667933" y="809069"/>
          <a:ext cx="927101" cy="973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r:id="rId5" imgW="3813048" imgH="4050792" progId="CorelDRAW.Graphic.14">
                  <p:embed/>
                </p:oleObj>
              </mc:Choice>
              <mc:Fallback>
                <p:oleObj r:id="rId5" imgW="3813048" imgH="4050792" progId="CorelDRAW.Graphic.1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933" y="809069"/>
                        <a:ext cx="927101" cy="9734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Picture 8" descr="C:\Users\mpdhriste\Pictures\fotky 2015\Den bez úrazu 2015\P91800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96" y="5848626"/>
            <a:ext cx="4007159" cy="300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5" descr="sejmout"/>
          <p:cNvPicPr>
            <a:picLocks noChangeAspect="1" noChangeArrowheads="1"/>
          </p:cNvPicPr>
          <p:nvPr/>
        </p:nvPicPr>
        <p:blipFill>
          <a:blip r:embed="rId8" cstate="print">
            <a:lum bright="2000"/>
          </a:blip>
          <a:srcRect/>
          <a:stretch>
            <a:fillRect/>
          </a:stretch>
        </p:blipFill>
        <p:spPr bwMode="auto">
          <a:xfrm>
            <a:off x="5445224" y="1942811"/>
            <a:ext cx="121443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C:\Users\mpdhriste\Pictures\2016\Den bez úrazu 2016\DSC_004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96" y="351869"/>
            <a:ext cx="3962870" cy="265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6" descr="http://www.kr-stredocesky.cz/data2/dep_30/pcr_znak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0467" y="1800340"/>
            <a:ext cx="1389577" cy="131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4850467" y="395536"/>
            <a:ext cx="2181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>
                <a:solidFill>
                  <a:srgbClr val="008000"/>
                </a:solidFill>
                <a:cs typeface="Times New Roman" pitchFamily="18" charset="0"/>
              </a:rPr>
              <a:t>Stanoviště:</a:t>
            </a:r>
          </a:p>
          <a:p>
            <a:pPr>
              <a:spcBef>
                <a:spcPct val="50000"/>
              </a:spcBef>
            </a:pPr>
            <a:r>
              <a:rPr lang="cs-CZ" sz="1600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cs-CZ" b="1" dirty="0">
                <a:solidFill>
                  <a:srgbClr val="008000"/>
                </a:solidFill>
                <a:cs typeface="Times New Roman" pitchFamily="18" charset="0"/>
              </a:rPr>
              <a:t>Policie ČR </a:t>
            </a:r>
          </a:p>
        </p:txBody>
      </p:sp>
      <p:pic>
        <p:nvPicPr>
          <p:cNvPr id="5125" name="Picture 3" descr="C:\Documents and Settings\rpankova\Dokumenty\Akce08\urazy\fotky\DSCN7920.JPG"/>
          <p:cNvPicPr>
            <a:picLocks noChangeAspect="1" noChangeArrowheads="1"/>
          </p:cNvPicPr>
          <p:nvPr/>
        </p:nvPicPr>
        <p:blipFill>
          <a:blip r:embed="rId3" cstate="print"/>
          <a:srcRect b="24232"/>
          <a:stretch>
            <a:fillRect/>
          </a:stretch>
        </p:blipFill>
        <p:spPr bwMode="auto">
          <a:xfrm>
            <a:off x="2094841" y="3436023"/>
            <a:ext cx="4668567" cy="26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C:\Documents and Settings\rpankova\Dokumenty\Obrázky\pracovní\urazy07\zari07\DSCN6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867400"/>
            <a:ext cx="388620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5" descr="http://www.hzsol.cz/images/cr_znak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729" y="4007991"/>
            <a:ext cx="1097079" cy="150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Obdélník 14"/>
          <p:cNvSpPr>
            <a:spLocks noChangeArrowheads="1"/>
          </p:cNvSpPr>
          <p:nvPr/>
        </p:nvSpPr>
        <p:spPr bwMode="auto">
          <a:xfrm>
            <a:off x="4691720" y="6804248"/>
            <a:ext cx="207168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>
                <a:solidFill>
                  <a:srgbClr val="FF0000"/>
                </a:solidFill>
                <a:cs typeface="Times New Roman" pitchFamily="18" charset="0"/>
              </a:rPr>
              <a:t>Stanoviště: </a:t>
            </a:r>
            <a:r>
              <a:rPr lang="cs-CZ" b="1" dirty="0">
                <a:solidFill>
                  <a:srgbClr val="FF0000"/>
                </a:solidFill>
                <a:cs typeface="Times New Roman" pitchFamily="18" charset="0"/>
              </a:rPr>
              <a:t>Hasičský záchranný sbor</a:t>
            </a:r>
          </a:p>
        </p:txBody>
      </p:sp>
      <p:pic>
        <p:nvPicPr>
          <p:cNvPr id="4098" name="Picture 2" descr="C:\Users\mpdhriste\Pictures\fotky 2013\Den bez úrazu 2013\P92001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70991"/>
            <a:ext cx="4168477" cy="31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4245040" y="179512"/>
            <a:ext cx="24288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>
                <a:solidFill>
                  <a:schemeClr val="accent2"/>
                </a:solidFill>
                <a:cs typeface="Times New Roman" pitchFamily="18" charset="0"/>
              </a:rPr>
              <a:t>Stanoviště:</a:t>
            </a:r>
          </a:p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accent2"/>
                </a:solidFill>
                <a:cs typeface="Times New Roman" pitchFamily="18" charset="0"/>
              </a:rPr>
              <a:t>První pomoc</a:t>
            </a:r>
          </a:p>
        </p:txBody>
      </p:sp>
      <p:pic>
        <p:nvPicPr>
          <p:cNvPr id="4100" name="Picture 4" descr="C:\Users\mpdhriste\AppData\Local\Microsoft\Windows\Temporary Internet Files\Content.Outlook\37VOXRT4\Vyssi odborna skola zdravotnicka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787" y="1547664"/>
            <a:ext cx="2141379" cy="99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213938" y="6235733"/>
            <a:ext cx="24288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>
                <a:solidFill>
                  <a:schemeClr val="accent1"/>
                </a:solidFill>
                <a:cs typeface="Times New Roman" pitchFamily="18" charset="0"/>
              </a:rPr>
              <a:t>Stanoviště:</a:t>
            </a:r>
          </a:p>
          <a:p>
            <a:pPr>
              <a:spcBef>
                <a:spcPct val="50000"/>
              </a:spcBef>
            </a:pPr>
            <a:r>
              <a:rPr lang="cs-CZ" b="1" dirty="0" smtClean="0">
                <a:solidFill>
                  <a:schemeClr val="accent1"/>
                </a:solidFill>
                <a:cs typeface="Times New Roman" pitchFamily="18" charset="0"/>
              </a:rPr>
              <a:t>Zdravotní ústav</a:t>
            </a:r>
            <a:endParaRPr lang="cs-CZ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4098" name="Picture 2" descr="C:\Users\mpdhriste\AppData\Local\Microsoft\Windows\Temporary Internet Files\Content.Outlook\37VOXRT4\JBOALI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15" y="7373980"/>
            <a:ext cx="1487740" cy="79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51558" y="3543457"/>
            <a:ext cx="230063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dirty="0">
                <a:solidFill>
                  <a:srgbClr val="0000FF"/>
                </a:solidFill>
                <a:cs typeface="Times New Roman" pitchFamily="18" charset="0"/>
              </a:rPr>
              <a:t>Stanoviště</a:t>
            </a:r>
            <a:r>
              <a:rPr lang="cs-CZ" sz="1800" dirty="0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cs-CZ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cs-CZ" sz="1800" b="1" dirty="0" smtClean="0">
                <a:solidFill>
                  <a:srgbClr val="0000FF"/>
                </a:solidFill>
                <a:cs typeface="Times New Roman" pitchFamily="18" charset="0"/>
              </a:rPr>
              <a:t>DAKTYLOSKOPIE</a:t>
            </a:r>
          </a:p>
          <a:p>
            <a:pPr>
              <a:spcBef>
                <a:spcPct val="50000"/>
              </a:spcBef>
            </a:pPr>
            <a:r>
              <a:rPr lang="cs-CZ" b="1" dirty="0" smtClean="0">
                <a:solidFill>
                  <a:srgbClr val="0000FF"/>
                </a:solidFill>
                <a:cs typeface="Times New Roman" pitchFamily="18" charset="0"/>
              </a:rPr>
              <a:t>        </a:t>
            </a:r>
            <a:endParaRPr lang="cs-CZ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3" name="Picture 2" descr="C:\Users\mpdhriste\Pictures\2016\Den bez úrazu 2016\DSC_00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13" y="219921"/>
            <a:ext cx="3966837" cy="265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pdhriste\Pictures\2017\Den bez úratz 2017\2017-09-22\DSC002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8" y="6115107"/>
            <a:ext cx="3959692" cy="296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pdhriste\Pictures\2016\Den bez úrazu 2016\DSC_00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83" y="3203847"/>
            <a:ext cx="3862028" cy="258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39" y="4613807"/>
            <a:ext cx="859067" cy="81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102</Words>
  <Application>Microsoft Office PowerPoint</Application>
  <PresentationFormat>Předvádění na obrazovce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7" baseType="lpstr">
      <vt:lpstr>Default Design</vt:lpstr>
      <vt:lpstr>CorelDRAW.Graphic.14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ZÚ Ústí nad Labem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Regina Pankova</dc:creator>
  <cp:lastModifiedBy>mp dhriste</cp:lastModifiedBy>
  <cp:revision>64</cp:revision>
  <cp:lastPrinted>2019-08-28T10:33:15Z</cp:lastPrinted>
  <dcterms:created xsi:type="dcterms:W3CDTF">2008-10-08T10:43:40Z</dcterms:created>
  <dcterms:modified xsi:type="dcterms:W3CDTF">2019-09-03T06:58:48Z</dcterms:modified>
</cp:coreProperties>
</file>