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256" r:id="rId6"/>
    <p:sldId id="266" r:id="rId7"/>
    <p:sldId id="281" r:id="rId8"/>
    <p:sldId id="267" r:id="rId9"/>
    <p:sldId id="261" r:id="rId10"/>
    <p:sldId id="259" r:id="rId11"/>
    <p:sldId id="263" r:id="rId12"/>
    <p:sldId id="270" r:id="rId13"/>
    <p:sldId id="278" r:id="rId14"/>
    <p:sldId id="277" r:id="rId15"/>
    <p:sldId id="279" r:id="rId16"/>
    <p:sldId id="276" r:id="rId17"/>
    <p:sldId id="282" r:id="rId18"/>
    <p:sldId id="274" r:id="rId19"/>
    <p:sldId id="272" r:id="rId20"/>
    <p:sldId id="280" r:id="rId21"/>
    <p:sldId id="283" r:id="rId22"/>
    <p:sldId id="284" r:id="rId23"/>
    <p:sldId id="285" r:id="rId24"/>
    <p:sldId id="260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EE1"/>
    <a:srgbClr val="FF6D6D"/>
    <a:srgbClr val="DBA1AB"/>
    <a:srgbClr val="F8B6B6"/>
    <a:srgbClr val="3F7D5D"/>
    <a:srgbClr val="7FB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3" autoAdjust="0"/>
  </p:normalViewPr>
  <p:slideViewPr>
    <p:cSldViewPr>
      <p:cViewPr varScale="1">
        <p:scale>
          <a:sx n="108" d="100"/>
          <a:sy n="108" d="100"/>
        </p:scale>
        <p:origin x="17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duracova@outlook.cz" userId="d89bc7e7c5f82047" providerId="LiveId" clId="{C69CB4E0-1E66-44A0-AEEF-5A7F93B6F984}"/>
    <pc:docChg chg="custSel addSld delSld modSld">
      <pc:chgData name="marceladuracova@outlook.cz" userId="d89bc7e7c5f82047" providerId="LiveId" clId="{C69CB4E0-1E66-44A0-AEEF-5A7F93B6F984}" dt="2021-09-10T14:24:45.631" v="636" actId="1076"/>
      <pc:docMkLst>
        <pc:docMk/>
      </pc:docMkLst>
      <pc:sldChg chg="addSp delSp modSp mod">
        <pc:chgData name="marceladuracova@outlook.cz" userId="d89bc7e7c5f82047" providerId="LiveId" clId="{C69CB4E0-1E66-44A0-AEEF-5A7F93B6F984}" dt="2021-09-10T13:50:04.081" v="391" actId="1076"/>
        <pc:sldMkLst>
          <pc:docMk/>
          <pc:sldMk cId="4033054076" sldId="259"/>
        </pc:sldMkLst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2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3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7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8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9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4.081" v="391" actId="1076"/>
          <ac:spMkLst>
            <pc:docMk/>
            <pc:sldMk cId="4033054076" sldId="259"/>
            <ac:spMk id="10" creationId="{00000000-0000-0000-0000-000000000000}"/>
          </ac:spMkLst>
        </pc:spChg>
        <pc:spChg chg="del mod">
          <ac:chgData name="marceladuracova@outlook.cz" userId="d89bc7e7c5f82047" providerId="LiveId" clId="{C69CB4E0-1E66-44A0-AEEF-5A7F93B6F984}" dt="2021-09-10T11:24:50.010" v="144" actId="21"/>
          <ac:spMkLst>
            <pc:docMk/>
            <pc:sldMk cId="4033054076" sldId="259"/>
            <ac:spMk id="11" creationId="{00000000-0000-0000-0000-000000000000}"/>
          </ac:spMkLst>
        </pc:spChg>
        <pc:spChg chg="del mod">
          <ac:chgData name="marceladuracova@outlook.cz" userId="d89bc7e7c5f82047" providerId="LiveId" clId="{C69CB4E0-1E66-44A0-AEEF-5A7F93B6F984}" dt="2021-09-10T11:28:09.022" v="181" actId="21"/>
          <ac:spMkLst>
            <pc:docMk/>
            <pc:sldMk cId="4033054076" sldId="259"/>
            <ac:spMk id="14" creationId="{00000000-0000-0000-0000-000000000000}"/>
          </ac:spMkLst>
        </pc:spChg>
        <pc:spChg chg="del">
          <ac:chgData name="marceladuracova@outlook.cz" userId="d89bc7e7c5f82047" providerId="LiveId" clId="{C69CB4E0-1E66-44A0-AEEF-5A7F93B6F984}" dt="2021-09-10T11:25:04.787" v="148" actId="21"/>
          <ac:spMkLst>
            <pc:docMk/>
            <pc:sldMk cId="4033054076" sldId="259"/>
            <ac:spMk id="15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16" creationId="{00000000-0000-0000-0000-000000000000}"/>
          </ac:spMkLst>
        </pc:spChg>
        <pc:spChg chg="del">
          <ac:chgData name="marceladuracova@outlook.cz" userId="d89bc7e7c5f82047" providerId="LiveId" clId="{C69CB4E0-1E66-44A0-AEEF-5A7F93B6F984}" dt="2021-09-10T11:24:57.025" v="146" actId="21"/>
          <ac:spMkLst>
            <pc:docMk/>
            <pc:sldMk cId="4033054076" sldId="259"/>
            <ac:spMk id="17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18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19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27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3:50:01.023" v="390" actId="1076"/>
          <ac:spMkLst>
            <pc:docMk/>
            <pc:sldMk cId="4033054076" sldId="259"/>
            <ac:spMk id="28" creationId="{00000000-0000-0000-0000-000000000000}"/>
          </ac:spMkLst>
        </pc:spChg>
        <pc:grpChg chg="add mod">
          <ac:chgData name="marceladuracova@outlook.cz" userId="d89bc7e7c5f82047" providerId="LiveId" clId="{C69CB4E0-1E66-44A0-AEEF-5A7F93B6F984}" dt="2021-09-10T13:50:01.023" v="390" actId="1076"/>
          <ac:grpSpMkLst>
            <pc:docMk/>
            <pc:sldMk cId="4033054076" sldId="259"/>
            <ac:grpSpMk id="4" creationId="{BA1AAB2C-50E0-4677-8714-983C44E4CFDA}"/>
          </ac:grpSpMkLst>
        </pc:grpChg>
        <pc:picChg chg="mod">
          <ac:chgData name="marceladuracova@outlook.cz" userId="d89bc7e7c5f82047" providerId="LiveId" clId="{C69CB4E0-1E66-44A0-AEEF-5A7F93B6F984}" dt="2021-09-10T13:50:01.023" v="390" actId="1076"/>
          <ac:picMkLst>
            <pc:docMk/>
            <pc:sldMk cId="4033054076" sldId="259"/>
            <ac:picMk id="12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3:50:01.023" v="390" actId="1076"/>
          <ac:picMkLst>
            <pc:docMk/>
            <pc:sldMk cId="4033054076" sldId="259"/>
            <ac:picMk id="13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3:50:01.023" v="390" actId="1076"/>
          <ac:picMkLst>
            <pc:docMk/>
            <pc:sldMk cId="4033054076" sldId="259"/>
            <ac:picMk id="4098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1:24:53.011" v="145" actId="21"/>
          <ac:picMkLst>
            <pc:docMk/>
            <pc:sldMk cId="4033054076" sldId="259"/>
            <ac:picMk id="4099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3:50:01.023" v="390" actId="1076"/>
          <ac:picMkLst>
            <pc:docMk/>
            <pc:sldMk cId="4033054076" sldId="259"/>
            <ac:picMk id="4100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3:50:01.023" v="390" actId="1076"/>
          <ac:picMkLst>
            <pc:docMk/>
            <pc:sldMk cId="4033054076" sldId="259"/>
            <ac:picMk id="4101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1:25:07.669" v="149" actId="21"/>
          <ac:picMkLst>
            <pc:docMk/>
            <pc:sldMk cId="4033054076" sldId="259"/>
            <ac:picMk id="4102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1:24:59.634" v="147" actId="21"/>
          <ac:picMkLst>
            <pc:docMk/>
            <pc:sldMk cId="4033054076" sldId="259"/>
            <ac:picMk id="4103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3:50:01.023" v="390" actId="1076"/>
          <ac:picMkLst>
            <pc:docMk/>
            <pc:sldMk cId="4033054076" sldId="259"/>
            <ac:picMk id="4104" creationId="{00000000-0000-0000-0000-000000000000}"/>
          </ac:picMkLst>
        </pc:picChg>
      </pc:sldChg>
      <pc:sldChg chg="modSp mod">
        <pc:chgData name="marceladuracova@outlook.cz" userId="d89bc7e7c5f82047" providerId="LiveId" clId="{C69CB4E0-1E66-44A0-AEEF-5A7F93B6F984}" dt="2021-09-10T14:06:28.026" v="606" actId="20577"/>
        <pc:sldMkLst>
          <pc:docMk/>
          <pc:sldMk cId="3471138576" sldId="260"/>
        </pc:sldMkLst>
        <pc:spChg chg="mod">
          <ac:chgData name="marceladuracova@outlook.cz" userId="d89bc7e7c5f82047" providerId="LiveId" clId="{C69CB4E0-1E66-44A0-AEEF-5A7F93B6F984}" dt="2021-09-10T14:06:28.026" v="606" actId="20577"/>
          <ac:spMkLst>
            <pc:docMk/>
            <pc:sldMk cId="3471138576" sldId="260"/>
            <ac:spMk id="3" creationId="{00000000-0000-0000-0000-000000000000}"/>
          </ac:spMkLst>
        </pc:spChg>
      </pc:sldChg>
      <pc:sldChg chg="delSp modSp mod">
        <pc:chgData name="marceladuracova@outlook.cz" userId="d89bc7e7c5f82047" providerId="LiveId" clId="{C69CB4E0-1E66-44A0-AEEF-5A7F93B6F984}" dt="2021-09-10T14:24:45.631" v="636" actId="1076"/>
        <pc:sldMkLst>
          <pc:docMk/>
          <pc:sldMk cId="153673859" sldId="261"/>
        </pc:sldMkLst>
        <pc:spChg chg="mod">
          <ac:chgData name="marceladuracova@outlook.cz" userId="d89bc7e7c5f82047" providerId="LiveId" clId="{C69CB4E0-1E66-44A0-AEEF-5A7F93B6F984}" dt="2021-09-10T14:24:42.533" v="635" actId="1076"/>
          <ac:spMkLst>
            <pc:docMk/>
            <pc:sldMk cId="153673859" sldId="261"/>
            <ac:spMk id="2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4:24:25.546" v="631" actId="1076"/>
          <ac:spMkLst>
            <pc:docMk/>
            <pc:sldMk cId="153673859" sldId="261"/>
            <ac:spMk id="8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4:24:39.851" v="634" actId="1076"/>
          <ac:spMkLst>
            <pc:docMk/>
            <pc:sldMk cId="153673859" sldId="261"/>
            <ac:spMk id="9" creationId="{00000000-0000-0000-0000-000000000000}"/>
          </ac:spMkLst>
        </pc:spChg>
        <pc:spChg chg="del mod">
          <ac:chgData name="marceladuracova@outlook.cz" userId="d89bc7e7c5f82047" providerId="LiveId" clId="{C69CB4E0-1E66-44A0-AEEF-5A7F93B6F984}" dt="2021-09-10T14:23:48.975" v="628" actId="21"/>
          <ac:spMkLst>
            <pc:docMk/>
            <pc:sldMk cId="153673859" sldId="261"/>
            <ac:spMk id="10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4:24:45.631" v="636" actId="1076"/>
          <ac:spMkLst>
            <pc:docMk/>
            <pc:sldMk cId="153673859" sldId="261"/>
            <ac:spMk id="12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2:13:50.806" v="229" actId="20577"/>
          <ac:spMkLst>
            <pc:docMk/>
            <pc:sldMk cId="153673859" sldId="261"/>
            <ac:spMk id="13" creationId="{00000000-0000-0000-0000-000000000000}"/>
          </ac:spMkLst>
        </pc:spChg>
        <pc:picChg chg="mod">
          <ac:chgData name="marceladuracova@outlook.cz" userId="d89bc7e7c5f82047" providerId="LiveId" clId="{C69CB4E0-1E66-44A0-AEEF-5A7F93B6F984}" dt="2021-09-10T14:24:20.364" v="630" actId="1076"/>
          <ac:picMkLst>
            <pc:docMk/>
            <pc:sldMk cId="153673859" sldId="261"/>
            <ac:picMk id="3075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4:24:34.479" v="633" actId="1076"/>
          <ac:picMkLst>
            <pc:docMk/>
            <pc:sldMk cId="153673859" sldId="261"/>
            <ac:picMk id="3077" creationId="{00000000-0000-0000-0000-000000000000}"/>
          </ac:picMkLst>
        </pc:picChg>
      </pc:sldChg>
      <pc:sldChg chg="del">
        <pc:chgData name="marceladuracova@outlook.cz" userId="d89bc7e7c5f82047" providerId="LiveId" clId="{C69CB4E0-1E66-44A0-AEEF-5A7F93B6F984}" dt="2021-09-10T11:21:23.987" v="115" actId="2696"/>
        <pc:sldMkLst>
          <pc:docMk/>
          <pc:sldMk cId="2377179328" sldId="262"/>
        </pc:sldMkLst>
      </pc:sldChg>
      <pc:sldChg chg="modSp mod">
        <pc:chgData name="marceladuracova@outlook.cz" userId="d89bc7e7c5f82047" providerId="LiveId" clId="{C69CB4E0-1E66-44A0-AEEF-5A7F93B6F984}" dt="2021-09-10T11:19:22.583" v="7" actId="1076"/>
        <pc:sldMkLst>
          <pc:docMk/>
          <pc:sldMk cId="1314637989" sldId="267"/>
        </pc:sldMkLst>
        <pc:spChg chg="mod">
          <ac:chgData name="marceladuracova@outlook.cz" userId="d89bc7e7c5f82047" providerId="LiveId" clId="{C69CB4E0-1E66-44A0-AEEF-5A7F93B6F984}" dt="2021-09-10T11:18:49.636" v="1" actId="1076"/>
          <ac:spMkLst>
            <pc:docMk/>
            <pc:sldMk cId="1314637989" sldId="267"/>
            <ac:spMk id="6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1:18:59.682" v="3" actId="1076"/>
          <ac:spMkLst>
            <pc:docMk/>
            <pc:sldMk cId="1314637989" sldId="267"/>
            <ac:spMk id="7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1:19:09.431" v="5" actId="1076"/>
          <ac:spMkLst>
            <pc:docMk/>
            <pc:sldMk cId="1314637989" sldId="267"/>
            <ac:spMk id="8" creationId="{00000000-0000-0000-0000-000000000000}"/>
          </ac:spMkLst>
        </pc:spChg>
        <pc:picChg chg="mod">
          <ac:chgData name="marceladuracova@outlook.cz" userId="d89bc7e7c5f82047" providerId="LiveId" clId="{C69CB4E0-1E66-44A0-AEEF-5A7F93B6F984}" dt="2021-09-10T11:19:03.723" v="4" actId="1076"/>
          <ac:picMkLst>
            <pc:docMk/>
            <pc:sldMk cId="1314637989" sldId="267"/>
            <ac:picMk id="2050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1:18:43.406" v="0" actId="1076"/>
          <ac:picMkLst>
            <pc:docMk/>
            <pc:sldMk cId="1314637989" sldId="267"/>
            <ac:picMk id="2052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1:18:54.615" v="2" actId="1076"/>
          <ac:picMkLst>
            <pc:docMk/>
            <pc:sldMk cId="1314637989" sldId="267"/>
            <ac:picMk id="2055" creationId="{00000000-0000-0000-0000-000000000000}"/>
          </ac:picMkLst>
        </pc:picChg>
        <pc:cxnChg chg="mod">
          <ac:chgData name="marceladuracova@outlook.cz" userId="d89bc7e7c5f82047" providerId="LiveId" clId="{C69CB4E0-1E66-44A0-AEEF-5A7F93B6F984}" dt="2021-09-10T11:19:22.583" v="7" actId="1076"/>
          <ac:cxnSpMkLst>
            <pc:docMk/>
            <pc:sldMk cId="1314637989" sldId="267"/>
            <ac:cxnSpMk id="26" creationId="{00000000-0000-0000-0000-000000000000}"/>
          </ac:cxnSpMkLst>
        </pc:cxnChg>
      </pc:sldChg>
      <pc:sldChg chg="addSp delSp modSp mod">
        <pc:chgData name="marceladuracova@outlook.cz" userId="d89bc7e7c5f82047" providerId="LiveId" clId="{C69CB4E0-1E66-44A0-AEEF-5A7F93B6F984}" dt="2021-09-10T12:32:19.953" v="372" actId="14100"/>
        <pc:sldMkLst>
          <pc:docMk/>
          <pc:sldMk cId="283683251" sldId="272"/>
        </pc:sldMkLst>
        <pc:spChg chg="del">
          <ac:chgData name="marceladuracova@outlook.cz" userId="d89bc7e7c5f82047" providerId="LiveId" clId="{C69CB4E0-1E66-44A0-AEEF-5A7F93B6F984}" dt="2021-09-10T12:25:59.480" v="306" actId="21"/>
          <ac:spMkLst>
            <pc:docMk/>
            <pc:sldMk cId="283683251" sldId="272"/>
            <ac:spMk id="2" creationId="{00000000-0000-0000-0000-000000000000}"/>
          </ac:spMkLst>
        </pc:spChg>
        <pc:spChg chg="del">
          <ac:chgData name="marceladuracova@outlook.cz" userId="d89bc7e7c5f82047" providerId="LiveId" clId="{C69CB4E0-1E66-44A0-AEEF-5A7F93B6F984}" dt="2021-09-10T12:26:03.248" v="307" actId="21"/>
          <ac:spMkLst>
            <pc:docMk/>
            <pc:sldMk cId="283683251" sldId="272"/>
            <ac:spMk id="3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2:26:45.442" v="319" actId="1076"/>
          <ac:spMkLst>
            <pc:docMk/>
            <pc:sldMk cId="283683251" sldId="272"/>
            <ac:spMk id="6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2:26:30.708" v="315" actId="1076"/>
          <ac:spMkLst>
            <pc:docMk/>
            <pc:sldMk cId="283683251" sldId="272"/>
            <ac:spMk id="25" creationId="{00000000-0000-0000-0000-000000000000}"/>
          </ac:spMkLst>
        </pc:spChg>
        <pc:picChg chg="add mod">
          <ac:chgData name="marceladuracova@outlook.cz" userId="d89bc7e7c5f82047" providerId="LiveId" clId="{C69CB4E0-1E66-44A0-AEEF-5A7F93B6F984}" dt="2021-09-10T12:31:52.357" v="366" actId="1076"/>
          <ac:picMkLst>
            <pc:docMk/>
            <pc:sldMk cId="283683251" sldId="272"/>
            <ac:picMk id="5" creationId="{9908695A-CD95-41F0-9BFD-150D06A5C684}"/>
          </ac:picMkLst>
        </pc:picChg>
        <pc:picChg chg="add mod">
          <ac:chgData name="marceladuracova@outlook.cz" userId="d89bc7e7c5f82047" providerId="LiveId" clId="{C69CB4E0-1E66-44A0-AEEF-5A7F93B6F984}" dt="2021-09-10T12:32:19.953" v="372" actId="14100"/>
          <ac:picMkLst>
            <pc:docMk/>
            <pc:sldMk cId="283683251" sldId="272"/>
            <ac:picMk id="8" creationId="{C589306C-87C4-4B07-8580-C28118FDCA55}"/>
          </ac:picMkLst>
        </pc:picChg>
        <pc:picChg chg="mod">
          <ac:chgData name="marceladuracova@outlook.cz" userId="d89bc7e7c5f82047" providerId="LiveId" clId="{C69CB4E0-1E66-44A0-AEEF-5A7F93B6F984}" dt="2021-09-10T12:26:34.271" v="316" actId="1076"/>
          <ac:picMkLst>
            <pc:docMk/>
            <pc:sldMk cId="283683251" sldId="272"/>
            <ac:picMk id="5126" creationId="{00000000-0000-0000-0000-000000000000}"/>
          </ac:picMkLst>
        </pc:picChg>
        <pc:picChg chg="del mod">
          <ac:chgData name="marceladuracova@outlook.cz" userId="d89bc7e7c5f82047" providerId="LiveId" clId="{C69CB4E0-1E66-44A0-AEEF-5A7F93B6F984}" dt="2021-09-10T12:26:35.951" v="317" actId="478"/>
          <ac:picMkLst>
            <pc:docMk/>
            <pc:sldMk cId="283683251" sldId="272"/>
            <ac:picMk id="5127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6:10.911" v="311" actId="478"/>
          <ac:picMkLst>
            <pc:docMk/>
            <pc:sldMk cId="283683251" sldId="272"/>
            <ac:picMk id="5128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6:09.001" v="310" actId="478"/>
          <ac:picMkLst>
            <pc:docMk/>
            <pc:sldMk cId="283683251" sldId="272"/>
            <ac:picMk id="5129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6:46.873" v="320" actId="478"/>
          <ac:picMkLst>
            <pc:docMk/>
            <pc:sldMk cId="283683251" sldId="272"/>
            <ac:picMk id="5136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6:04.648" v="308" actId="478"/>
          <ac:picMkLst>
            <pc:docMk/>
            <pc:sldMk cId="283683251" sldId="272"/>
            <ac:picMk id="5137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6:06.199" v="309" actId="478"/>
          <ac:picMkLst>
            <pc:docMk/>
            <pc:sldMk cId="283683251" sldId="272"/>
            <ac:picMk id="5138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2:32:14.682" v="370" actId="1076"/>
          <ac:picMkLst>
            <pc:docMk/>
            <pc:sldMk cId="283683251" sldId="272"/>
            <ac:picMk id="5139" creationId="{00000000-0000-0000-0000-000000000000}"/>
          </ac:picMkLst>
        </pc:picChg>
      </pc:sldChg>
      <pc:sldChg chg="del">
        <pc:chgData name="marceladuracova@outlook.cz" userId="d89bc7e7c5f82047" providerId="LiveId" clId="{C69CB4E0-1E66-44A0-AEEF-5A7F93B6F984}" dt="2021-09-10T12:20:43.209" v="234" actId="2696"/>
        <pc:sldMkLst>
          <pc:docMk/>
          <pc:sldMk cId="3589648209" sldId="273"/>
        </pc:sldMkLst>
      </pc:sldChg>
      <pc:sldChg chg="addSp delSp modSp mod">
        <pc:chgData name="marceladuracova@outlook.cz" userId="d89bc7e7c5f82047" providerId="LiveId" clId="{C69CB4E0-1E66-44A0-AEEF-5A7F93B6F984}" dt="2021-09-10T14:00:49.682" v="590" actId="1076"/>
        <pc:sldMkLst>
          <pc:docMk/>
          <pc:sldMk cId="1108962589" sldId="274"/>
        </pc:sldMkLst>
        <pc:spChg chg="add del mod">
          <ac:chgData name="marceladuracova@outlook.cz" userId="d89bc7e7c5f82047" providerId="LiveId" clId="{C69CB4E0-1E66-44A0-AEEF-5A7F93B6F984}" dt="2021-09-10T13:52:24.696" v="394" actId="21"/>
          <ac:spMkLst>
            <pc:docMk/>
            <pc:sldMk cId="1108962589" sldId="274"/>
            <ac:spMk id="4" creationId="{4CB88501-059E-4232-B053-B30C2C9EB6DF}"/>
          </ac:spMkLst>
        </pc:spChg>
        <pc:spChg chg="add mod">
          <ac:chgData name="marceladuracova@outlook.cz" userId="d89bc7e7c5f82047" providerId="LiveId" clId="{C69CB4E0-1E66-44A0-AEEF-5A7F93B6F984}" dt="2021-09-10T14:00:26.678" v="576" actId="20577"/>
          <ac:spMkLst>
            <pc:docMk/>
            <pc:sldMk cId="1108962589" sldId="274"/>
            <ac:spMk id="6" creationId="{4A713587-B6BD-4388-9035-B51DC166FBB9}"/>
          </ac:spMkLst>
        </pc:spChg>
        <pc:spChg chg="add mod">
          <ac:chgData name="marceladuracova@outlook.cz" userId="d89bc7e7c5f82047" providerId="LiveId" clId="{C69CB4E0-1E66-44A0-AEEF-5A7F93B6F984}" dt="2021-09-10T13:56:30.456" v="532" actId="207"/>
          <ac:spMkLst>
            <pc:docMk/>
            <pc:sldMk cId="1108962589" sldId="274"/>
            <ac:spMk id="7" creationId="{E6955F4D-6AFC-4EFE-B5E9-38B041178B70}"/>
          </ac:spMkLst>
        </pc:spChg>
        <pc:spChg chg="add del mod">
          <ac:chgData name="marceladuracova@outlook.cz" userId="d89bc7e7c5f82047" providerId="LiveId" clId="{C69CB4E0-1E66-44A0-AEEF-5A7F93B6F984}" dt="2021-09-10T13:52:30.065" v="396" actId="21"/>
          <ac:spMkLst>
            <pc:docMk/>
            <pc:sldMk cId="1108962589" sldId="274"/>
            <ac:spMk id="10" creationId="{3D5C08CC-47FB-4E35-BFAC-BC0068B4FECF}"/>
          </ac:spMkLst>
        </pc:spChg>
        <pc:spChg chg="add mod">
          <ac:chgData name="marceladuracova@outlook.cz" userId="d89bc7e7c5f82047" providerId="LiveId" clId="{C69CB4E0-1E66-44A0-AEEF-5A7F93B6F984}" dt="2021-09-10T14:00:38.245" v="588" actId="1076"/>
          <ac:spMkLst>
            <pc:docMk/>
            <pc:sldMk cId="1108962589" sldId="274"/>
            <ac:spMk id="13" creationId="{82100D9E-7A4F-4B33-B30E-AE1C2F452764}"/>
          </ac:spMkLst>
        </pc:spChg>
        <pc:spChg chg="add mod">
          <ac:chgData name="marceladuracova@outlook.cz" userId="d89bc7e7c5f82047" providerId="LiveId" clId="{C69CB4E0-1E66-44A0-AEEF-5A7F93B6F984}" dt="2021-09-10T14:00:49.682" v="590" actId="1076"/>
          <ac:spMkLst>
            <pc:docMk/>
            <pc:sldMk cId="1108962589" sldId="274"/>
            <ac:spMk id="14" creationId="{74B7A896-233F-423C-8393-4F01EF034365}"/>
          </ac:spMkLst>
        </pc:spChg>
        <pc:picChg chg="del">
          <ac:chgData name="marceladuracova@outlook.cz" userId="d89bc7e7c5f82047" providerId="LiveId" clId="{C69CB4E0-1E66-44A0-AEEF-5A7F93B6F984}" dt="2021-09-10T11:42:17.745" v="219" actId="478"/>
          <ac:picMkLst>
            <pc:docMk/>
            <pc:sldMk cId="1108962589" sldId="274"/>
            <ac:picMk id="2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1:42:15.383" v="218" actId="478"/>
          <ac:picMkLst>
            <pc:docMk/>
            <pc:sldMk cId="1108962589" sldId="274"/>
            <ac:picMk id="3" creationId="{00000000-0000-0000-0000-000000000000}"/>
          </ac:picMkLst>
        </pc:picChg>
        <pc:picChg chg="add mod modCrop">
          <ac:chgData name="marceladuracova@outlook.cz" userId="d89bc7e7c5f82047" providerId="LiveId" clId="{C69CB4E0-1E66-44A0-AEEF-5A7F93B6F984}" dt="2021-09-10T13:53:20.402" v="403" actId="1076"/>
          <ac:picMkLst>
            <pc:docMk/>
            <pc:sldMk cId="1108962589" sldId="274"/>
            <ac:picMk id="5" creationId="{78FD7081-6D87-4074-9758-F94CA462A6B0}"/>
          </ac:picMkLst>
        </pc:picChg>
      </pc:sldChg>
      <pc:sldChg chg="modSp del">
        <pc:chgData name="marceladuracova@outlook.cz" userId="d89bc7e7c5f82047" providerId="LiveId" clId="{C69CB4E0-1E66-44A0-AEEF-5A7F93B6F984}" dt="2021-09-10T12:12:44.636" v="221" actId="2696"/>
        <pc:sldMkLst>
          <pc:docMk/>
          <pc:sldMk cId="2394916478" sldId="275"/>
        </pc:sldMkLst>
        <pc:picChg chg="mod">
          <ac:chgData name="marceladuracova@outlook.cz" userId="d89bc7e7c5f82047" providerId="LiveId" clId="{C69CB4E0-1E66-44A0-AEEF-5A7F93B6F984}" dt="2021-09-10T11:41:05.012" v="217" actId="1036"/>
          <ac:picMkLst>
            <pc:docMk/>
            <pc:sldMk cId="2394916478" sldId="275"/>
            <ac:picMk id="9219" creationId="{00000000-0000-0000-0000-000000000000}"/>
          </ac:picMkLst>
        </pc:picChg>
      </pc:sldChg>
      <pc:sldChg chg="delSp modSp mod">
        <pc:chgData name="marceladuracova@outlook.cz" userId="d89bc7e7c5f82047" providerId="LiveId" clId="{C69CB4E0-1E66-44A0-AEEF-5A7F93B6F984}" dt="2021-09-10T12:29:37.706" v="358" actId="21"/>
        <pc:sldMkLst>
          <pc:docMk/>
          <pc:sldMk cId="2984417125" sldId="278"/>
        </pc:sldMkLst>
        <pc:spChg chg="del">
          <ac:chgData name="marceladuracova@outlook.cz" userId="d89bc7e7c5f82047" providerId="LiveId" clId="{C69CB4E0-1E66-44A0-AEEF-5A7F93B6F984}" dt="2021-09-10T12:29:37.706" v="358" actId="21"/>
          <ac:spMkLst>
            <pc:docMk/>
            <pc:sldMk cId="2984417125" sldId="278"/>
            <ac:spMk id="25" creationId="{00000000-0000-0000-0000-000000000000}"/>
          </ac:spMkLst>
        </pc:spChg>
        <pc:picChg chg="mod">
          <ac:chgData name="marceladuracova@outlook.cz" userId="d89bc7e7c5f82047" providerId="LiveId" clId="{C69CB4E0-1E66-44A0-AEEF-5A7F93B6F984}" dt="2021-09-10T12:15:54.251" v="230" actId="1076"/>
          <ac:picMkLst>
            <pc:docMk/>
            <pc:sldMk cId="2984417125" sldId="278"/>
            <ac:picMk id="1026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1:37:47.026" v="216" actId="478"/>
          <ac:picMkLst>
            <pc:docMk/>
            <pc:sldMk cId="2984417125" sldId="278"/>
            <ac:picMk id="7170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2:15:57.282" v="231" actId="1076"/>
          <ac:picMkLst>
            <pc:docMk/>
            <pc:sldMk cId="2984417125" sldId="278"/>
            <ac:picMk id="7172" creationId="{00000000-0000-0000-0000-000000000000}"/>
          </ac:picMkLst>
        </pc:picChg>
      </pc:sldChg>
      <pc:sldChg chg="addSp delSp modSp mod">
        <pc:chgData name="marceladuracova@outlook.cz" userId="d89bc7e7c5f82047" providerId="LiveId" clId="{C69CB4E0-1E66-44A0-AEEF-5A7F93B6F984}" dt="2021-09-10T14:05:41.045" v="601" actId="1076"/>
        <pc:sldMkLst>
          <pc:docMk/>
          <pc:sldMk cId="2159016030" sldId="280"/>
        </pc:sldMkLst>
        <pc:spChg chg="mod">
          <ac:chgData name="marceladuracova@outlook.cz" userId="d89bc7e7c5f82047" providerId="LiveId" clId="{C69CB4E0-1E66-44A0-AEEF-5A7F93B6F984}" dt="2021-09-10T12:24:47.553" v="294" actId="20577"/>
          <ac:spMkLst>
            <pc:docMk/>
            <pc:sldMk cId="2159016030" sldId="280"/>
            <ac:spMk id="4" creationId="{00000000-0000-0000-0000-000000000000}"/>
          </ac:spMkLst>
        </pc:spChg>
        <pc:spChg chg="mod">
          <ac:chgData name="marceladuracova@outlook.cz" userId="d89bc7e7c5f82047" providerId="LiveId" clId="{C69CB4E0-1E66-44A0-AEEF-5A7F93B6F984}" dt="2021-09-10T12:25:31.380" v="303" actId="1076"/>
          <ac:spMkLst>
            <pc:docMk/>
            <pc:sldMk cId="2159016030" sldId="280"/>
            <ac:spMk id="5" creationId="{00000000-0000-0000-0000-000000000000}"/>
          </ac:spMkLst>
        </pc:spChg>
        <pc:spChg chg="del mod">
          <ac:chgData name="marceladuracova@outlook.cz" userId="d89bc7e7c5f82047" providerId="LiveId" clId="{C69CB4E0-1E66-44A0-AEEF-5A7F93B6F984}" dt="2021-09-10T12:23:59.123" v="238" actId="21"/>
          <ac:spMkLst>
            <pc:docMk/>
            <pc:sldMk cId="2159016030" sldId="280"/>
            <ac:spMk id="7" creationId="{00000000-0000-0000-0000-000000000000}"/>
          </ac:spMkLst>
        </pc:spChg>
        <pc:spChg chg="del">
          <ac:chgData name="marceladuracova@outlook.cz" userId="d89bc7e7c5f82047" providerId="LiveId" clId="{C69CB4E0-1E66-44A0-AEEF-5A7F93B6F984}" dt="2021-09-10T12:25:10.322" v="299" actId="21"/>
          <ac:spMkLst>
            <pc:docMk/>
            <pc:sldMk cId="2159016030" sldId="280"/>
            <ac:spMk id="8" creationId="{00000000-0000-0000-0000-000000000000}"/>
          </ac:spMkLst>
        </pc:spChg>
        <pc:picChg chg="add mod">
          <ac:chgData name="marceladuracova@outlook.cz" userId="d89bc7e7c5f82047" providerId="LiveId" clId="{C69CB4E0-1E66-44A0-AEEF-5A7F93B6F984}" dt="2021-09-10T12:32:47.556" v="377" actId="1076"/>
          <ac:picMkLst>
            <pc:docMk/>
            <pc:sldMk cId="2159016030" sldId="280"/>
            <ac:picMk id="3" creationId="{4B15FB06-310C-44A5-BF4E-38AD5C0E3536}"/>
          </ac:picMkLst>
        </pc:picChg>
        <pc:picChg chg="add mod">
          <ac:chgData name="marceladuracova@outlook.cz" userId="d89bc7e7c5f82047" providerId="LiveId" clId="{C69CB4E0-1E66-44A0-AEEF-5A7F93B6F984}" dt="2021-09-10T14:05:41.045" v="601" actId="1076"/>
          <ac:picMkLst>
            <pc:docMk/>
            <pc:sldMk cId="2159016030" sldId="280"/>
            <ac:picMk id="22" creationId="{9A24FDD0-875D-4AB7-A5B0-5EFD3A4A9CF8}"/>
          </ac:picMkLst>
        </pc:picChg>
        <pc:picChg chg="del">
          <ac:chgData name="marceladuracova@outlook.cz" userId="d89bc7e7c5f82047" providerId="LiveId" clId="{C69CB4E0-1E66-44A0-AEEF-5A7F93B6F984}" dt="2021-09-10T12:24:00.452" v="239" actId="478"/>
          <ac:picMkLst>
            <pc:docMk/>
            <pc:sldMk cId="2159016030" sldId="280"/>
            <ac:picMk id="5122" creationId="{00000000-0000-0000-0000-000000000000}"/>
          </ac:picMkLst>
        </pc:picChg>
        <pc:picChg chg="del mod">
          <ac:chgData name="marceladuracova@outlook.cz" userId="d89bc7e7c5f82047" providerId="LiveId" clId="{C69CB4E0-1E66-44A0-AEEF-5A7F93B6F984}" dt="2021-09-10T12:23:53.882" v="236" actId="478"/>
          <ac:picMkLst>
            <pc:docMk/>
            <pc:sldMk cId="2159016030" sldId="280"/>
            <ac:picMk id="5131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5:02.911" v="297" actId="478"/>
          <ac:picMkLst>
            <pc:docMk/>
            <pc:sldMk cId="2159016030" sldId="280"/>
            <ac:picMk id="5133" creationId="{00000000-0000-0000-0000-000000000000}"/>
          </ac:picMkLst>
        </pc:picChg>
        <pc:picChg chg="del mod">
          <ac:chgData name="marceladuracova@outlook.cz" userId="d89bc7e7c5f82047" providerId="LiveId" clId="{C69CB4E0-1E66-44A0-AEEF-5A7F93B6F984}" dt="2021-09-10T12:25:34.221" v="305" actId="478"/>
          <ac:picMkLst>
            <pc:docMk/>
            <pc:sldMk cId="2159016030" sldId="280"/>
            <ac:picMk id="5134" creationId="{00000000-0000-0000-0000-000000000000}"/>
          </ac:picMkLst>
        </pc:picChg>
        <pc:picChg chg="del mod">
          <ac:chgData name="marceladuracova@outlook.cz" userId="d89bc7e7c5f82047" providerId="LiveId" clId="{C69CB4E0-1E66-44A0-AEEF-5A7F93B6F984}" dt="2021-09-10T12:25:01.281" v="296" actId="478"/>
          <ac:picMkLst>
            <pc:docMk/>
            <pc:sldMk cId="2159016030" sldId="280"/>
            <ac:picMk id="6146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4:05:27.679" v="598" actId="1076"/>
          <ac:picMkLst>
            <pc:docMk/>
            <pc:sldMk cId="2159016030" sldId="280"/>
            <ac:picMk id="6147" creationId="{00000000-0000-0000-0000-000000000000}"/>
          </ac:picMkLst>
        </pc:picChg>
        <pc:picChg chg="del">
          <ac:chgData name="marceladuracova@outlook.cz" userId="d89bc7e7c5f82047" providerId="LiveId" clId="{C69CB4E0-1E66-44A0-AEEF-5A7F93B6F984}" dt="2021-09-10T12:25:04.670" v="298" actId="478"/>
          <ac:picMkLst>
            <pc:docMk/>
            <pc:sldMk cId="2159016030" sldId="280"/>
            <ac:picMk id="6148" creationId="{00000000-0000-0000-0000-000000000000}"/>
          </ac:picMkLst>
        </pc:picChg>
        <pc:picChg chg="mod">
          <ac:chgData name="marceladuracova@outlook.cz" userId="d89bc7e7c5f82047" providerId="LiveId" clId="{C69CB4E0-1E66-44A0-AEEF-5A7F93B6F984}" dt="2021-09-10T12:24:05.884" v="240" actId="1076"/>
          <ac:picMkLst>
            <pc:docMk/>
            <pc:sldMk cId="2159016030" sldId="280"/>
            <ac:picMk id="6149" creationId="{00000000-0000-0000-0000-000000000000}"/>
          </ac:picMkLst>
        </pc:picChg>
      </pc:sldChg>
      <pc:sldChg chg="modSp add mod">
        <pc:chgData name="marceladuracova@outlook.cz" userId="d89bc7e7c5f82047" providerId="LiveId" clId="{C69CB4E0-1E66-44A0-AEEF-5A7F93B6F984}" dt="2021-09-10T14:07:59.580" v="627" actId="207"/>
        <pc:sldMkLst>
          <pc:docMk/>
          <pc:sldMk cId="1312306261" sldId="282"/>
        </pc:sldMkLst>
        <pc:spChg chg="mod">
          <ac:chgData name="marceladuracova@outlook.cz" userId="d89bc7e7c5f82047" providerId="LiveId" clId="{C69CB4E0-1E66-44A0-AEEF-5A7F93B6F984}" dt="2021-09-10T14:07:59.580" v="627" actId="207"/>
          <ac:spMkLst>
            <pc:docMk/>
            <pc:sldMk cId="1312306261" sldId="282"/>
            <ac:spMk id="4" creationId="{2500FFA1-437C-4177-A938-21BA4BB49F2D}"/>
          </ac:spMkLst>
        </pc:spChg>
        <pc:spChg chg="mod">
          <ac:chgData name="marceladuracova@outlook.cz" userId="d89bc7e7c5f82047" providerId="LiveId" clId="{C69CB4E0-1E66-44A0-AEEF-5A7F93B6F984}" dt="2021-09-10T13:51:42.401" v="392" actId="1076"/>
          <ac:spMkLst>
            <pc:docMk/>
            <pc:sldMk cId="1312306261" sldId="282"/>
            <ac:spMk id="14" creationId="{24636C5E-9229-4008-92C9-08D12ECB829B}"/>
          </ac:spMkLst>
        </pc:spChg>
        <pc:spChg chg="mod">
          <ac:chgData name="marceladuracova@outlook.cz" userId="d89bc7e7c5f82047" providerId="LiveId" clId="{C69CB4E0-1E66-44A0-AEEF-5A7F93B6F984}" dt="2021-09-10T13:51:49.360" v="393" actId="1076"/>
          <ac:spMkLst>
            <pc:docMk/>
            <pc:sldMk cId="1312306261" sldId="282"/>
            <ac:spMk id="15" creationId="{D949123B-9A24-4F13-8F7C-74973BB08186}"/>
          </ac:spMkLst>
        </pc:spChg>
        <pc:spChg chg="mod">
          <ac:chgData name="marceladuracova@outlook.cz" userId="d89bc7e7c5f82047" providerId="LiveId" clId="{C69CB4E0-1E66-44A0-AEEF-5A7F93B6F984}" dt="2021-09-10T14:06:58.268" v="622" actId="20577"/>
          <ac:spMkLst>
            <pc:docMk/>
            <pc:sldMk cId="1312306261" sldId="282"/>
            <ac:spMk id="17" creationId="{85254E2A-9A11-4BBF-8A15-2DA2AA2C3325}"/>
          </ac:spMkLst>
        </pc:spChg>
        <pc:spChg chg="mod">
          <ac:chgData name="marceladuracova@outlook.cz" userId="d89bc7e7c5f82047" providerId="LiveId" clId="{C69CB4E0-1E66-44A0-AEEF-5A7F93B6F984}" dt="2021-09-10T14:07:32.973" v="625" actId="20577"/>
          <ac:spMkLst>
            <pc:docMk/>
            <pc:sldMk cId="1312306261" sldId="282"/>
            <ac:spMk id="22" creationId="{F33FA5FE-2591-4EF3-9A59-21EED69646FA}"/>
          </ac:spMkLst>
        </pc:spChg>
      </pc:sldChg>
      <pc:sldChg chg="addSp modSp new del mod">
        <pc:chgData name="marceladuracova@outlook.cz" userId="d89bc7e7c5f82047" providerId="LiveId" clId="{C69CB4E0-1E66-44A0-AEEF-5A7F93B6F984}" dt="2021-09-10T14:06:11.189" v="602" actId="2696"/>
        <pc:sldMkLst>
          <pc:docMk/>
          <pc:sldMk cId="874147050" sldId="283"/>
        </pc:sldMkLst>
        <pc:picChg chg="add mod modCrop">
          <ac:chgData name="marceladuracova@outlook.cz" userId="d89bc7e7c5f82047" providerId="LiveId" clId="{C69CB4E0-1E66-44A0-AEEF-5A7F93B6F984}" dt="2021-09-10T14:05:08.186" v="594" actId="732"/>
          <ac:picMkLst>
            <pc:docMk/>
            <pc:sldMk cId="874147050" sldId="283"/>
            <ac:picMk id="3" creationId="{05DC97B6-F26C-4025-A0F7-13DCAED4C4D7}"/>
          </ac:picMkLst>
        </pc:picChg>
      </pc:sldChg>
    </pc:docChg>
  </pc:docChgLst>
  <pc:docChgLst>
    <pc:chgData name="Ďuráčová Marcela" userId="b30910cf-8232-49d8-8dbe-0cd582700d9e" providerId="ADAL" clId="{B8040640-CDF8-4903-BFC7-3D6630F3DDF3}"/>
    <pc:docChg chg="modSld">
      <pc:chgData name="Ďuráčová Marcela" userId="b30910cf-8232-49d8-8dbe-0cd582700d9e" providerId="ADAL" clId="{B8040640-CDF8-4903-BFC7-3D6630F3DDF3}" dt="2021-09-13T10:19:56.417" v="1" actId="1076"/>
      <pc:docMkLst>
        <pc:docMk/>
      </pc:docMkLst>
      <pc:sldChg chg="modSp mod">
        <pc:chgData name="Ďuráčová Marcela" userId="b30910cf-8232-49d8-8dbe-0cd582700d9e" providerId="ADAL" clId="{B8040640-CDF8-4903-BFC7-3D6630F3DDF3}" dt="2021-09-13T10:19:56.417" v="1" actId="1076"/>
        <pc:sldMkLst>
          <pc:docMk/>
          <pc:sldMk cId="1441095139" sldId="284"/>
        </pc:sldMkLst>
        <pc:spChg chg="mod">
          <ac:chgData name="Ďuráčová Marcela" userId="b30910cf-8232-49d8-8dbe-0cd582700d9e" providerId="ADAL" clId="{B8040640-CDF8-4903-BFC7-3D6630F3DDF3}" dt="2021-09-13T10:19:56.417" v="1" actId="1076"/>
          <ac:spMkLst>
            <pc:docMk/>
            <pc:sldMk cId="1441095139" sldId="284"/>
            <ac:spMk id="5" creationId="{E081E55B-FBCD-4389-AD80-C78E4EDB9191}"/>
          </ac:spMkLst>
        </pc:spChg>
      </pc:sldChg>
      <pc:sldChg chg="modSp mod">
        <pc:chgData name="Ďuráčová Marcela" userId="b30910cf-8232-49d8-8dbe-0cd582700d9e" providerId="ADAL" clId="{B8040640-CDF8-4903-BFC7-3D6630F3DDF3}" dt="2021-09-13T10:19:51.667" v="0" actId="1076"/>
        <pc:sldMkLst>
          <pc:docMk/>
          <pc:sldMk cId="3355710854" sldId="285"/>
        </pc:sldMkLst>
        <pc:spChg chg="mod">
          <ac:chgData name="Ďuráčová Marcela" userId="b30910cf-8232-49d8-8dbe-0cd582700d9e" providerId="ADAL" clId="{B8040640-CDF8-4903-BFC7-3D6630F3DDF3}" dt="2021-09-13T10:19:51.667" v="0" actId="1076"/>
          <ac:spMkLst>
            <pc:docMk/>
            <pc:sldMk cId="3355710854" sldId="285"/>
            <ac:spMk id="5" creationId="{23BC8343-99B9-48FC-9422-65EA41F133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14225-6BAC-4F63-8E7C-B7AFBF454C74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A6E5-9EB1-4B4C-BD63-7A195535B7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00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A6E5-9EB1-4B4C-BD63-7A195535B73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5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2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8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32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65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8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0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70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21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38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5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93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6B8B7-B3A0-41C5-9251-2027A9362AAC}" type="datetimeFigureOut">
              <a:rPr lang="cs-CZ" smtClean="0"/>
              <a:t>13.09.2021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DA23F-D87E-4A97-A74F-D98D73F0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1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openxmlformats.org/officeDocument/2006/relationships/image" Target="../media/image5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jihlava.charita.cz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zdm.vrakbar.cz/" TargetMode="External"/><Relationship Id="rId4" Type="http://schemas.openxmlformats.org/officeDocument/2006/relationships/hyperlink" Target="http://jihlava.charita.cz/NZDM/vrakbar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jpeg"/><Relationship Id="rId10" Type="http://schemas.openxmlformats.org/officeDocument/2006/relationships/image" Target="../media/image27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5088" y="2132856"/>
            <a:ext cx="9149088" cy="273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2" name="Picture 4" descr="H:\GRAFIKA\CHARITA JIHLAVA\powerpoint\pozad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1702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élník 30"/>
          <p:cNvSpPr/>
          <p:nvPr/>
        </p:nvSpPr>
        <p:spPr>
          <a:xfrm>
            <a:off x="3033710" y="1324235"/>
            <a:ext cx="5714756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Podnadpis 7"/>
          <p:cNvSpPr txBox="1">
            <a:spLocks/>
          </p:cNvSpPr>
          <p:nvPr/>
        </p:nvSpPr>
        <p:spPr>
          <a:xfrm>
            <a:off x="3067939" y="1448574"/>
            <a:ext cx="5523793" cy="5851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NZDM Vrakbar Jihlava - </a:t>
            </a:r>
            <a:r>
              <a:rPr lang="cs-CZ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zařízení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-36512" y="1972306"/>
            <a:ext cx="9217024" cy="273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35" name="Podnadpis 7"/>
          <p:cNvSpPr txBox="1">
            <a:spLocks/>
          </p:cNvSpPr>
          <p:nvPr/>
        </p:nvSpPr>
        <p:spPr>
          <a:xfrm>
            <a:off x="3635895" y="2005660"/>
            <a:ext cx="5379777" cy="585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 b l a s t n í   c h a r i t y   J i h l a v a </a:t>
            </a:r>
          </a:p>
        </p:txBody>
      </p:sp>
      <p:pic>
        <p:nvPicPr>
          <p:cNvPr id="39" name="Picture 2" descr="H:\GRAFIKA\CHARITA JIHLAVA\powerpoint\logo powerpo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2" y="4053239"/>
            <a:ext cx="1892573" cy="4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22390" r="6732" b="19106"/>
          <a:stretch/>
        </p:blipFill>
        <p:spPr>
          <a:xfrm>
            <a:off x="3011420" y="2561204"/>
            <a:ext cx="6004252" cy="16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1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PRAVIDLA KLUBU – Povinnosti uživatelů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charita\Desktop\MÍŠA\FOTKY\Pravidla\povinnosti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94" y="1648996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harita\Desktop\MÍŠA\FOTKY\Pravidla\povinnosti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50" y="1649760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charita\Desktop\MÍŠA\FOTKY\Pravidla\povinnosti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50" y="3895690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charita\Desktop\MÍŠA\FOTKY\Pravidla\povinnosti\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94" y="3885034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44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" y="0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PRAVIDLA KLUBU – Povinnosti uživatelů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harita\Desktop\MÍŠA\FOTKY\Pravidla\povinnosti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36" y="1650901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arita\Desktop\MÍŠA\FOTKY\Pravidla\povinnosti\infekcn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50" y="1650901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arita\Desktop\MÍŠA\FOTKY\Pravidla\povinnosti\neohrozuj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36" y="3895690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harita\Desktop\MÍŠA\FOTKY\Pravidla\povinnosti\probíhající progra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50" y="3894202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7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SANKCE – v případě porušení pravidel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harita\Desktop\MÍŠA\FOTKY\Pravidla\když to porušíte\hrube poruseni pravid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07219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arita\Desktop\MÍŠA\FOTKY\Pravidla\když to porušíte\zluta,cerven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13992"/>
            <a:ext cx="407219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8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dnadpis 2"/>
          <p:cNvSpPr txBox="1">
            <a:spLocks/>
          </p:cNvSpPr>
          <p:nvPr/>
        </p:nvSpPr>
        <p:spPr>
          <a:xfrm>
            <a:off x="35498" y="1877858"/>
            <a:ext cx="4464496" cy="34953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52" y="295818"/>
            <a:ext cx="4464496" cy="65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" y="248250"/>
            <a:ext cx="4613729" cy="653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ál 2"/>
          <p:cNvSpPr/>
          <p:nvPr/>
        </p:nvSpPr>
        <p:spPr>
          <a:xfrm>
            <a:off x="7812360" y="1005789"/>
            <a:ext cx="45719" cy="45719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00FFA1-437C-4177-A938-21BA4BB49F2D}"/>
              </a:ext>
            </a:extLst>
          </p:cNvPr>
          <p:cNvSpPr txBox="1"/>
          <p:nvPr/>
        </p:nvSpPr>
        <p:spPr>
          <a:xfrm>
            <a:off x="179512" y="219552"/>
            <a:ext cx="8848754" cy="46166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Bahnschrift Condensed" panose="020B0502040204020203" pitchFamily="34" charset="0"/>
              </a:rPr>
              <a:t>CO SE V NZDM VRAKBAR NACHÁZÍ?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18CA3E-C651-4089-B666-F98D346D90CF}"/>
              </a:ext>
            </a:extLst>
          </p:cNvPr>
          <p:cNvSpPr txBox="1"/>
          <p:nvPr/>
        </p:nvSpPr>
        <p:spPr>
          <a:xfrm>
            <a:off x="947511" y="759166"/>
            <a:ext cx="36867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Nejsme žádný profi bar, máme jen poslání.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4636C5E-9229-4008-92C9-08D12ECB829B}"/>
              </a:ext>
            </a:extLst>
          </p:cNvPr>
          <p:cNvSpPr txBox="1"/>
          <p:nvPr/>
        </p:nvSpPr>
        <p:spPr>
          <a:xfrm>
            <a:off x="250922" y="1688507"/>
            <a:ext cx="36867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Deskovky</a:t>
            </a:r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, knížky, kreslení,..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949123B-9A24-4F13-8F7C-74973BB08186}"/>
              </a:ext>
            </a:extLst>
          </p:cNvPr>
          <p:cNvSpPr txBox="1"/>
          <p:nvPr/>
        </p:nvSpPr>
        <p:spPr>
          <a:xfrm>
            <a:off x="876561" y="2740776"/>
            <a:ext cx="368671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Fotbálek, ale i kulečník, stolní tenis nebo šipky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05B2A1-0767-4893-949E-1F0356CD471A}"/>
              </a:ext>
            </a:extLst>
          </p:cNvPr>
          <p:cNvSpPr txBox="1"/>
          <p:nvPr/>
        </p:nvSpPr>
        <p:spPr>
          <a:xfrm>
            <a:off x="254181" y="3899586"/>
            <a:ext cx="36867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Nahrávání i úprava nahrávky.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5254E2A-9A11-4BBF-8A15-2DA2AA2C3325}"/>
              </a:ext>
            </a:extLst>
          </p:cNvPr>
          <p:cNvSpPr txBox="1"/>
          <p:nvPr/>
        </p:nvSpPr>
        <p:spPr>
          <a:xfrm>
            <a:off x="837882" y="5017185"/>
            <a:ext cx="368671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Bahnschrift Condensed" panose="020B0502040204020203" pitchFamily="34" charset="0"/>
              </a:rPr>
              <a:t>Tanec, zrcadlová stěna, promítací plátno, boxování či cvičení.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A088212-1B9D-4BF7-9869-12CE52F4371B}"/>
              </a:ext>
            </a:extLst>
          </p:cNvPr>
          <p:cNvSpPr txBox="1"/>
          <p:nvPr/>
        </p:nvSpPr>
        <p:spPr>
          <a:xfrm>
            <a:off x="4674743" y="1623317"/>
            <a:ext cx="372739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Základní poradenství, informace v oblastech vztahy, rodina, kámoši, sex, škola.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52B1D29-10EB-4782-9668-3F314F49C037}"/>
              </a:ext>
            </a:extLst>
          </p:cNvPr>
          <p:cNvSpPr txBox="1"/>
          <p:nvPr/>
        </p:nvSpPr>
        <p:spPr>
          <a:xfrm>
            <a:off x="5361416" y="4922806"/>
            <a:ext cx="36867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Plně a moderně vybavené studio i zkušebna.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DE98A5-880D-4A57-A7B2-E8A7C8CF9B04}"/>
              </a:ext>
            </a:extLst>
          </p:cNvPr>
          <p:cNvSpPr txBox="1"/>
          <p:nvPr/>
        </p:nvSpPr>
        <p:spPr>
          <a:xfrm>
            <a:off x="4833970" y="4000060"/>
            <a:ext cx="36867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Pokec, odpočinek, bezpečný prostor.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33FA5FE-2591-4EF3-9A59-21EED69646FA}"/>
              </a:ext>
            </a:extLst>
          </p:cNvPr>
          <p:cNvSpPr txBox="1"/>
          <p:nvPr/>
        </p:nvSpPr>
        <p:spPr>
          <a:xfrm>
            <a:off x="5272702" y="2594704"/>
            <a:ext cx="368671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Terénní pracovníci fungují v ulicích Jihlavy – podpora, pomoc i pokec.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A5AB23A-1D06-4581-AB6C-65B13963E133}"/>
              </a:ext>
            </a:extLst>
          </p:cNvPr>
          <p:cNvSpPr txBox="1"/>
          <p:nvPr/>
        </p:nvSpPr>
        <p:spPr>
          <a:xfrm>
            <a:off x="5320556" y="778370"/>
            <a:ext cx="368671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Setkání se se skupinou mladých lidí.</a:t>
            </a:r>
          </a:p>
        </p:txBody>
      </p:sp>
    </p:spTree>
    <p:extLst>
      <p:ext uri="{BB962C8B-B14F-4D97-AF65-F5344CB8AC3E}">
        <p14:creationId xmlns:p14="http://schemas.microsoft.com/office/powerpoint/2010/main" val="1312306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FD7081-6D87-4074-9758-F94CA462A6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3" r="33463"/>
          <a:stretch/>
        </p:blipFill>
        <p:spPr>
          <a:xfrm>
            <a:off x="2994344" y="8446"/>
            <a:ext cx="3024336" cy="68411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713587-B6BD-4388-9035-B51DC166FBB9}"/>
              </a:ext>
            </a:extLst>
          </p:cNvPr>
          <p:cNvSpPr txBox="1"/>
          <p:nvPr/>
        </p:nvSpPr>
        <p:spPr>
          <a:xfrm>
            <a:off x="647564" y="1958690"/>
            <a:ext cx="1800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man Old Style" panose="02050604050505020204" pitchFamily="18" charset="0"/>
              </a:rPr>
              <a:t>Otevírací doba  KLUB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955F4D-6AFC-4EFE-B5E9-38B041178B70}"/>
              </a:ext>
            </a:extLst>
          </p:cNvPr>
          <p:cNvSpPr txBox="1"/>
          <p:nvPr/>
        </p:nvSpPr>
        <p:spPr>
          <a:xfrm>
            <a:off x="395536" y="2996952"/>
            <a:ext cx="2304256" cy="147732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PO   </a:t>
            </a:r>
            <a:r>
              <a:rPr lang="cs-CZ" dirty="0"/>
              <a:t>13:00 – 18:00</a:t>
            </a:r>
          </a:p>
          <a:p>
            <a:r>
              <a:rPr lang="cs-CZ" b="1" dirty="0"/>
              <a:t>ÚT   </a:t>
            </a:r>
            <a:r>
              <a:rPr lang="cs-CZ" dirty="0"/>
              <a:t>13:00 – 18:00</a:t>
            </a:r>
          </a:p>
          <a:p>
            <a:r>
              <a:rPr lang="cs-CZ" b="1" dirty="0"/>
              <a:t>ST    </a:t>
            </a:r>
            <a:r>
              <a:rPr lang="cs-CZ" dirty="0"/>
              <a:t>13:00 – 18:00</a:t>
            </a:r>
          </a:p>
          <a:p>
            <a:r>
              <a:rPr lang="cs-CZ" b="1" dirty="0"/>
              <a:t>ČT   </a:t>
            </a:r>
            <a:r>
              <a:rPr lang="cs-CZ" dirty="0"/>
              <a:t>13:00 – 18:00</a:t>
            </a:r>
          </a:p>
          <a:p>
            <a:r>
              <a:rPr lang="cs-CZ" b="1" dirty="0"/>
              <a:t>PÁ</a:t>
            </a:r>
            <a:r>
              <a:rPr lang="cs-CZ" dirty="0"/>
              <a:t>   13:00 – 16:00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2100D9E-7A4F-4B33-B30E-AE1C2F452764}"/>
              </a:ext>
            </a:extLst>
          </p:cNvPr>
          <p:cNvSpPr txBox="1"/>
          <p:nvPr/>
        </p:nvSpPr>
        <p:spPr>
          <a:xfrm>
            <a:off x="6696236" y="1998751"/>
            <a:ext cx="1800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man Old Style" panose="02050604050505020204" pitchFamily="18" charset="0"/>
              </a:rPr>
              <a:t>Otevírací doba TERÉN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4B7A896-233F-423C-8393-4F01EF034365}"/>
              </a:ext>
            </a:extLst>
          </p:cNvPr>
          <p:cNvSpPr txBox="1"/>
          <p:nvPr/>
        </p:nvSpPr>
        <p:spPr>
          <a:xfrm>
            <a:off x="6568549" y="3212102"/>
            <a:ext cx="2304256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PO   </a:t>
            </a:r>
            <a:r>
              <a:rPr lang="cs-CZ" dirty="0"/>
              <a:t>13:00 – 16:30</a:t>
            </a:r>
          </a:p>
          <a:p>
            <a:r>
              <a:rPr lang="cs-CZ" b="1" dirty="0"/>
              <a:t>ST    </a:t>
            </a:r>
            <a:r>
              <a:rPr lang="cs-CZ" dirty="0"/>
              <a:t>14:00 – 18:00</a:t>
            </a:r>
          </a:p>
        </p:txBody>
      </p:sp>
    </p:spTree>
    <p:extLst>
      <p:ext uri="{BB962C8B-B14F-4D97-AF65-F5344CB8AC3E}">
        <p14:creationId xmlns:p14="http://schemas.microsoft.com/office/powerpoint/2010/main" val="110896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17961" y="3431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cs typeface="Arial" pitchFamily="34" charset="0"/>
              </a:rPr>
              <a:t>CO DĚLÁME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V="1">
            <a:off x="91880" y="1947153"/>
            <a:ext cx="8896989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68" y="1009277"/>
            <a:ext cx="18049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 descr="C:\Users\charita\Desktop\MÍŠA\GIMP\PLAGOŠE AKCÍ\meziclubturnaj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9900" y="-13442950"/>
            <a:ext cx="508932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dnadpis 2"/>
          <p:cNvSpPr txBox="1">
            <a:spLocks/>
          </p:cNvSpPr>
          <p:nvPr/>
        </p:nvSpPr>
        <p:spPr>
          <a:xfrm>
            <a:off x="1188330" y="1683420"/>
            <a:ext cx="2016173" cy="8498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dirty="0">
                <a:solidFill>
                  <a:schemeClr val="bg1"/>
                </a:solidFill>
                <a:cs typeface="Arial" pitchFamily="34" charset="0"/>
              </a:rPr>
              <a:t>PROGRAMY</a:t>
            </a:r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32" y="1080687"/>
            <a:ext cx="18049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50928" y="17624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TURNAJE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08695A-CD95-41F0-9BFD-150D06A5C6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53" y="2717941"/>
            <a:ext cx="2698815" cy="40836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89306C-87C4-4B07-8580-C28118FDCA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34" y="2807913"/>
            <a:ext cx="2640570" cy="39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3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28380" y="349180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cs typeface="Arial" pitchFamily="34" charset="0"/>
              </a:rPr>
              <a:t>CO DĚLÁME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V="1">
            <a:off x="85674" y="1907397"/>
            <a:ext cx="8892479" cy="301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62" y="967827"/>
            <a:ext cx="18049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26" y="1076310"/>
            <a:ext cx="18049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51136" y="1688545"/>
            <a:ext cx="114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MASAKR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10231" y="1532293"/>
            <a:ext cx="1854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TÝDEN NÍZKO-PRAHOVÝCH KLUBŮ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15FB06-310C-44A5-BF4E-38AD5C0E3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66464"/>
            <a:ext cx="2818511" cy="397460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A24FDD0-875D-4AB7-A5B0-5EFD3A4A9C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00" t="23400" r="38975" b="17801"/>
          <a:stretch/>
        </p:blipFill>
        <p:spPr>
          <a:xfrm>
            <a:off x="4988716" y="2729589"/>
            <a:ext cx="2878021" cy="40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GRAFIKA\CHARITA JIHLAVA\powerpoint\3pozadi.jpg">
            <a:extLst>
              <a:ext uri="{FF2B5EF4-FFF2-40B4-BE49-F238E27FC236}">
                <a16:creationId xmlns:a16="http://schemas.microsoft.com/office/drawing/2014/main" id="{C8D629C9-99F9-4E37-8967-B4F60993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GRAFIKA\CHARITA JIHLAVA\powerpoint\1pozadi – kopie.jpg">
            <a:extLst>
              <a:ext uri="{FF2B5EF4-FFF2-40B4-BE49-F238E27FC236}">
                <a16:creationId xmlns:a16="http://schemas.microsoft.com/office/drawing/2014/main" id="{C0D21902-3CDE-490C-82A2-E464FEB7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0881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26E6BB1-8420-4425-B986-1A3113EDDE69}"/>
              </a:ext>
            </a:extLst>
          </p:cNvPr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9C1678-8AF9-44CE-ABE4-701D9DFAB928}"/>
              </a:ext>
            </a:extLst>
          </p:cNvPr>
          <p:cNvSpPr txBox="1"/>
          <p:nvPr/>
        </p:nvSpPr>
        <p:spPr>
          <a:xfrm>
            <a:off x="2339752" y="725535"/>
            <a:ext cx="4204579" cy="10772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Jak NZDM </a:t>
            </a:r>
            <a:r>
              <a:rPr lang="cs-CZ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Vrakbar</a:t>
            </a:r>
            <a:r>
              <a:rPr 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fungoval v průběhu pandemie COVID-19 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878D33-ECB8-4058-9C65-238143143FF0}"/>
              </a:ext>
            </a:extLst>
          </p:cNvPr>
          <p:cNvSpPr txBox="1"/>
          <p:nvPr/>
        </p:nvSpPr>
        <p:spPr>
          <a:xfrm>
            <a:off x="336243" y="2806765"/>
            <a:ext cx="424847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Gill Sans MT Ext Condensed Bold" panose="020B0902020104020203" pitchFamily="34" charset="-18"/>
              </a:rPr>
              <a:t>Omezení počtu klientů přítomných na klubu.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74A1C52-74FF-484F-BD7C-46D8DBDE6747}"/>
              </a:ext>
            </a:extLst>
          </p:cNvPr>
          <p:cNvSpPr txBox="1"/>
          <p:nvPr/>
        </p:nvSpPr>
        <p:spPr>
          <a:xfrm>
            <a:off x="4566745" y="3747446"/>
            <a:ext cx="45365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Gill Sans MT Ext Condensed Bold" panose="020B0902020104020203" pitchFamily="34" charset="-18"/>
              </a:rPr>
              <a:t>Omezení časové přítomnosti klientů na klubu.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2403037-0AF9-4C40-9ED1-9B2BECD1B615}"/>
              </a:ext>
            </a:extLst>
          </p:cNvPr>
          <p:cNvSpPr txBox="1"/>
          <p:nvPr/>
        </p:nvSpPr>
        <p:spPr>
          <a:xfrm>
            <a:off x="4860032" y="1957178"/>
            <a:ext cx="151216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Gill Sans MT Ext Condensed Bold" panose="020B0902020104020203" pitchFamily="34" charset="-18"/>
              </a:rPr>
              <a:t>Zavření služby.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AF67087-2032-4F58-A207-AE5920962A00}"/>
              </a:ext>
            </a:extLst>
          </p:cNvPr>
          <p:cNvSpPr txBox="1"/>
          <p:nvPr/>
        </p:nvSpPr>
        <p:spPr>
          <a:xfrm>
            <a:off x="1446394" y="4590602"/>
            <a:ext cx="302433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Gill Sans MT Ext Condensed Bold" panose="020B0902020104020203" pitchFamily="34" charset="-18"/>
              </a:rPr>
              <a:t>Aktuální opatření a nařízení vlády.</a:t>
            </a:r>
          </a:p>
        </p:txBody>
      </p:sp>
    </p:spTree>
    <p:extLst>
      <p:ext uri="{BB962C8B-B14F-4D97-AF65-F5344CB8AC3E}">
        <p14:creationId xmlns:p14="http://schemas.microsoft.com/office/powerpoint/2010/main" val="241931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GRAFIKA\CHARITA JIHLAVA\powerpoint\1pozadi – kopie.jpg">
            <a:extLst>
              <a:ext uri="{FF2B5EF4-FFF2-40B4-BE49-F238E27FC236}">
                <a16:creationId xmlns:a16="http://schemas.microsoft.com/office/drawing/2014/main" id="{A6AB5F6C-01C0-42F7-AFE2-27712E45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703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:\GRAFIKA\CHARITA JIHLAVA\powerpoint\3pozadi.jpg">
            <a:extLst>
              <a:ext uri="{FF2B5EF4-FFF2-40B4-BE49-F238E27FC236}">
                <a16:creationId xmlns:a16="http://schemas.microsoft.com/office/drawing/2014/main" id="{59682791-9CBA-4DBC-970B-DB02A9CD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-32651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781B228-A7FB-4612-8564-0B3ECCEF7FBB}"/>
              </a:ext>
            </a:extLst>
          </p:cNvPr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81E55B-FBCD-4389-AD80-C78E4EDB9191}"/>
              </a:ext>
            </a:extLst>
          </p:cNvPr>
          <p:cNvSpPr txBox="1"/>
          <p:nvPr/>
        </p:nvSpPr>
        <p:spPr>
          <a:xfrm>
            <a:off x="2464455" y="3241327"/>
            <a:ext cx="4204579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PŘÍBĚH Z PRAXE</a:t>
            </a:r>
          </a:p>
        </p:txBody>
      </p:sp>
    </p:spTree>
    <p:extLst>
      <p:ext uri="{BB962C8B-B14F-4D97-AF65-F5344CB8AC3E}">
        <p14:creationId xmlns:p14="http://schemas.microsoft.com/office/powerpoint/2010/main" val="144109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:\GRAFIKA\CHARITA JIHLAVA\powerpoint\3pozadi.jpg">
            <a:extLst>
              <a:ext uri="{FF2B5EF4-FFF2-40B4-BE49-F238E27FC236}">
                <a16:creationId xmlns:a16="http://schemas.microsoft.com/office/drawing/2014/main" id="{513773BE-F983-4FE2-9DE9-FB383BDA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-32651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B71F1F1-72E7-4B6C-90C3-C93B0EC55B4C}"/>
              </a:ext>
            </a:extLst>
          </p:cNvPr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3" descr="H:\GRAFIKA\CHARITA JIHLAVA\powerpoint\1pozadi – kopie.jpg">
            <a:extLst>
              <a:ext uri="{FF2B5EF4-FFF2-40B4-BE49-F238E27FC236}">
                <a16:creationId xmlns:a16="http://schemas.microsoft.com/office/drawing/2014/main" id="{DF579346-348C-4C4A-91B6-A9B81D94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703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3BC8343-99B9-48FC-9422-65EA41F13394}"/>
              </a:ext>
            </a:extLst>
          </p:cNvPr>
          <p:cNvSpPr txBox="1"/>
          <p:nvPr/>
        </p:nvSpPr>
        <p:spPr>
          <a:xfrm>
            <a:off x="2411760" y="2916938"/>
            <a:ext cx="4204579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PŘÍBĚH Z PRAXE</a:t>
            </a:r>
          </a:p>
        </p:txBody>
      </p:sp>
    </p:spTree>
    <p:extLst>
      <p:ext uri="{BB962C8B-B14F-4D97-AF65-F5344CB8AC3E}">
        <p14:creationId xmlns:p14="http://schemas.microsoft.com/office/powerpoint/2010/main" val="335571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37489" y="997252"/>
            <a:ext cx="4499991" cy="53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-3991" y="997252"/>
            <a:ext cx="9147992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cs typeface="Arial" panose="020B0604020202020204" pitchFamily="34" charset="0"/>
              </a:rPr>
              <a:t>POSLÁNÍ ZAŘÍZENÍ</a:t>
            </a: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755575" y="1052736"/>
            <a:ext cx="7272809" cy="1080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755575" y="1844824"/>
            <a:ext cx="7776865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1587878"/>
            <a:ext cx="9137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850027" y="1844825"/>
            <a:ext cx="7682413" cy="22961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79" y="1137271"/>
            <a:ext cx="4794395" cy="481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5910" y="1757155"/>
            <a:ext cx="3630069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20000"/>
              </a:spcBef>
            </a:pPr>
            <a:endParaRPr lang="cs-CZ" sz="1600" b="1" dirty="0">
              <a:solidFill>
                <a:prstClr val="black"/>
              </a:solidFill>
              <a:latin typeface="Arial Narrow" pitchFamily="34" charset="0"/>
              <a:cs typeface="Courier New" panose="02070309020205020404" pitchFamily="49" charset="0"/>
            </a:endParaRPr>
          </a:p>
          <a:p>
            <a:pPr lvl="1" algn="ctr">
              <a:spcBef>
                <a:spcPct val="20000"/>
              </a:spcBef>
            </a:pPr>
            <a:r>
              <a:rPr lang="cs-CZ" b="1" dirty="0">
                <a:solidFill>
                  <a:prstClr val="black"/>
                </a:solidFill>
                <a:cs typeface="Courier New" panose="02070309020205020404" pitchFamily="49" charset="0"/>
              </a:rPr>
              <a:t>NZDM Vrakbar Jihlava pomáhá mladým lidem orientovat se v jejich přirozeném prostředí a poskytuje bezpečný prostor k řešení jejich obtíží a seberealizaci. Vytváří podmínky k tomu, aby mladí lidé byli schopni a ochotni podílet se na řešení svých nesnází, životních situací a lépe se s nimi vyrovnávali.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819488" y="379650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SOCIÁLNÍ ZDATNOST</a:t>
            </a:r>
          </a:p>
        </p:txBody>
      </p:sp>
      <p:pic>
        <p:nvPicPr>
          <p:cNvPr id="7170" name="Picture 2" descr="C:\Users\charita\Desktop\MÍŠA\FOTKY\Fotky Vrak\bvgghhjk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r="11552"/>
          <a:stretch/>
        </p:blipFill>
        <p:spPr bwMode="auto">
          <a:xfrm>
            <a:off x="4183159" y="1628800"/>
            <a:ext cx="482153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0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4951975"/>
            <a:ext cx="9144000" cy="19168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114598" y="5445224"/>
            <a:ext cx="1369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KONTAKT</a:t>
            </a: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:\GRAFIKA\CHARITA JIHLAVA\powerpoint\logo power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44" y="3387839"/>
            <a:ext cx="3687762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21328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DĚKUJI ZA POZORNOST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51920" y="5229200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hlinkClick r:id="rId3"/>
              </a:rPr>
              <a:t>WWW</a:t>
            </a:r>
          </a:p>
          <a:p>
            <a:r>
              <a:rPr lang="cs-CZ" dirty="0">
                <a:solidFill>
                  <a:schemeClr val="bg1"/>
                </a:solidFill>
                <a:hlinkClick r:id="rId3"/>
              </a:rPr>
              <a:t>http://jihlava.charita.cz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hlinkClick r:id="rId4"/>
              </a:rPr>
              <a:t>http://jihlava.charita.cz/NZDM/vrakbar/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hlinkClick r:id="rId5"/>
              </a:rPr>
              <a:t>http://nzdm.vrakbar.cz/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3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37489" y="997252"/>
            <a:ext cx="4499991" cy="53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-3991" y="997252"/>
            <a:ext cx="9147992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cs typeface="Arial" panose="020B0604020202020204" pitchFamily="34" charset="0"/>
              </a:rPr>
              <a:t>CÍLOVÁ SKUPINA</a:t>
            </a: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755575" y="1052736"/>
            <a:ext cx="7272809" cy="1080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755575" y="1844824"/>
            <a:ext cx="7776865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1587878"/>
            <a:ext cx="9137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850027" y="1844825"/>
            <a:ext cx="7682413" cy="22961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6021" y="4710321"/>
            <a:ext cx="878497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20000"/>
              </a:spcBef>
            </a:pPr>
            <a:endParaRPr lang="cs-CZ" sz="1600" b="1" dirty="0">
              <a:solidFill>
                <a:prstClr val="black"/>
              </a:solidFill>
              <a:latin typeface="Arial Narrow" pitchFamily="34" charset="0"/>
              <a:cs typeface="Courier New" panose="02070309020205020404" pitchFamily="49" charset="0"/>
            </a:endParaRPr>
          </a:p>
          <a:p>
            <a:pPr lvl="1" algn="ctr">
              <a:spcBef>
                <a:spcPct val="20000"/>
              </a:spcBef>
            </a:pPr>
            <a:r>
              <a:rPr lang="cs-CZ" sz="1600" b="1" dirty="0">
                <a:solidFill>
                  <a:prstClr val="black"/>
                </a:solidFill>
                <a:cs typeface="Courier New" panose="02070309020205020404" pitchFamily="49" charset="0"/>
              </a:rPr>
              <a:t>Služba je poskytována bez ohledu na rasu, původ, náboženské vyznání, barvu pleti, sexuální orientaci, společenské postavení atd.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194032" y="3006966"/>
            <a:ext cx="85689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8" y="2102768"/>
            <a:ext cx="18037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02" y="2074904"/>
            <a:ext cx="18037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056904"/>
            <a:ext cx="1839851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40" y="2092904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Přímá spojnice se šipkou 24"/>
          <p:cNvCxnSpPr/>
          <p:nvPr/>
        </p:nvCxnSpPr>
        <p:spPr>
          <a:xfrm>
            <a:off x="1045890" y="4240509"/>
            <a:ext cx="6804633" cy="99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07" y="3350442"/>
            <a:ext cx="18037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21" y="3350442"/>
            <a:ext cx="18037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80" y="3311999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178469" y="1553873"/>
            <a:ext cx="2725209" cy="6955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2000" b="1" dirty="0">
                <a:solidFill>
                  <a:prstClr val="black"/>
                </a:solidFill>
                <a:cs typeface="Courier New" panose="02070309020205020404" pitchFamily="49" charset="0"/>
              </a:rPr>
              <a:t>NZDM Vrakbar Jihlava</a:t>
            </a:r>
          </a:p>
          <a:p>
            <a:pPr lvl="0">
              <a:spcBef>
                <a:spcPct val="20000"/>
              </a:spcBef>
            </a:pPr>
            <a:r>
              <a:rPr lang="cs-CZ" sz="1600" dirty="0">
                <a:solidFill>
                  <a:prstClr val="black"/>
                </a:solidFill>
                <a:cs typeface="Courier New" panose="02070309020205020404" pitchFamily="49" charset="0"/>
              </a:rPr>
              <a:t>Mladí lidé ve věku 14 – 26 let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77102" y="274579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RODINA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897904" y="2731294"/>
            <a:ext cx="1184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ŠKOLA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703031" y="2780928"/>
            <a:ext cx="2120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VRSTEVNÍCI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876356" y="2534706"/>
            <a:ext cx="151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VOLNÝ ČAS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486225" y="3742610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NÁVYKOVÉ LÁTKY/</a:t>
            </a:r>
          </a:p>
          <a:p>
            <a:pPr algn="ctr"/>
            <a:r>
              <a:rPr lang="cs-CZ" sz="2000" b="1" dirty="0">
                <a:solidFill>
                  <a:schemeClr val="bg1"/>
                </a:solidFill>
              </a:rPr>
              <a:t>CHOVÁNÍ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721270" y="3834943"/>
            <a:ext cx="1542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PRÁCE/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FINANCE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819488" y="379650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SOCIÁLNÍ ZDATNOST</a:t>
            </a:r>
          </a:p>
        </p:txBody>
      </p:sp>
    </p:spTree>
    <p:extLst>
      <p:ext uri="{BB962C8B-B14F-4D97-AF65-F5344CB8AC3E}">
        <p14:creationId xmlns:p14="http://schemas.microsoft.com/office/powerpoint/2010/main" val="2820591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19770" y="4725144"/>
            <a:ext cx="3716718" cy="5040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b="1" dirty="0">
              <a:cs typeface="Arial" pitchFamily="34" charset="0"/>
            </a:endParaRPr>
          </a:p>
        </p:txBody>
      </p:sp>
      <p:pic>
        <p:nvPicPr>
          <p:cNvPr id="1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4637489" y="997253"/>
            <a:ext cx="4499991" cy="53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-3989" y="997252"/>
            <a:ext cx="9147989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Podnadpis 2"/>
          <p:cNvSpPr txBox="1">
            <a:spLocks/>
          </p:cNvSpPr>
          <p:nvPr/>
        </p:nvSpPr>
        <p:spPr>
          <a:xfrm>
            <a:off x="-3988" y="983626"/>
            <a:ext cx="9147989" cy="6957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anose="020B0604020202020204" pitchFamily="34" charset="0"/>
              </a:rPr>
              <a:t>ZÁSADY POSKYTOVÁNÍ SLUŽBY</a:t>
            </a:r>
            <a:endParaRPr lang="cs-CZ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7" name="Podnadpis 2"/>
          <p:cNvSpPr txBox="1">
            <a:spLocks/>
          </p:cNvSpPr>
          <p:nvPr/>
        </p:nvSpPr>
        <p:spPr>
          <a:xfrm>
            <a:off x="4777974" y="1715248"/>
            <a:ext cx="4032448" cy="3687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3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3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dnadpis 2"/>
          <p:cNvSpPr txBox="1">
            <a:spLocks/>
          </p:cNvSpPr>
          <p:nvPr/>
        </p:nvSpPr>
        <p:spPr>
          <a:xfrm>
            <a:off x="848905" y="1821950"/>
            <a:ext cx="3717839" cy="24044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3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Přímá spojnice se šipkou 25"/>
          <p:cNvCxnSpPr/>
          <p:nvPr/>
        </p:nvCxnSpPr>
        <p:spPr>
          <a:xfrm>
            <a:off x="1209729" y="4314507"/>
            <a:ext cx="66247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30" y="3446829"/>
            <a:ext cx="18049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V="1">
            <a:off x="295730" y="2436820"/>
            <a:ext cx="8452734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05" y="1509017"/>
            <a:ext cx="1798637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18" y="3403967"/>
            <a:ext cx="18415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52" y="1509017"/>
            <a:ext cx="1804987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8" y="1545969"/>
            <a:ext cx="18049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57" y="3508104"/>
            <a:ext cx="18049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24" y="1488977"/>
            <a:ext cx="1798637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79612" y="2160638"/>
            <a:ext cx="167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b="1" dirty="0">
                <a:solidFill>
                  <a:schemeClr val="bg1"/>
                </a:solidFill>
              </a:rPr>
              <a:t>NÍZKOPRAHOVOST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43046" y="2222193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DISKRÉTNOST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50239" y="2222681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PŘÍSTUPNOST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507875" y="2191416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BEZPLATNOST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18910" y="4137536"/>
            <a:ext cx="20882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700" b="1" dirty="0">
                <a:solidFill>
                  <a:schemeClr val="bg1"/>
                </a:solidFill>
              </a:rPr>
              <a:t>DOBROVOLNOST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730009" y="408376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RESPEKT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550005" y="3970070"/>
            <a:ext cx="19157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BEZPEČNÝ PROSTOR</a:t>
            </a:r>
          </a:p>
        </p:txBody>
      </p:sp>
    </p:spTree>
    <p:extLst>
      <p:ext uri="{BB962C8B-B14F-4D97-AF65-F5344CB8AC3E}">
        <p14:creationId xmlns:p14="http://schemas.microsoft.com/office/powerpoint/2010/main" val="131463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37489" y="997252"/>
            <a:ext cx="4499991" cy="53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-3991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-3991" y="985205"/>
            <a:ext cx="9141472" cy="4797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ROZSAH POSKYTOVANÝCH SLUŽEB</a:t>
            </a:r>
            <a:endParaRPr lang="cs-CZ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ětiúhelník 1"/>
          <p:cNvSpPr/>
          <p:nvPr/>
        </p:nvSpPr>
        <p:spPr>
          <a:xfrm>
            <a:off x="470094" y="3609017"/>
            <a:ext cx="6912768" cy="484632"/>
          </a:xfrm>
          <a:prstGeom prst="homePlate">
            <a:avLst/>
          </a:prstGeom>
          <a:solidFill>
            <a:srgbClr val="3F7D5D"/>
          </a:solidFill>
          <a:ln>
            <a:solidFill>
              <a:srgbClr val="3F7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020102"/>
            <a:ext cx="693737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8" y="4293095"/>
            <a:ext cx="6937375" cy="71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1" y="2824003"/>
            <a:ext cx="693737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59371" y="2043387"/>
            <a:ext cx="8424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bg1"/>
                </a:solidFill>
              </a:rPr>
              <a:t>Výchovné, vzdělávací a aktivizační činnosti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7363" y="2851148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bg1"/>
                </a:solidFill>
              </a:rPr>
              <a:t>Z</a:t>
            </a:r>
            <a:r>
              <a:rPr lang="nb-NO" sz="2000" b="1" dirty="0">
                <a:solidFill>
                  <a:schemeClr val="bg1"/>
                </a:solidFill>
              </a:rPr>
              <a:t>prostředkování kontaktu se společenským prostředím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6880" y="3674999"/>
            <a:ext cx="452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bg1"/>
                </a:solidFill>
              </a:rPr>
              <a:t>Sociálně terapeutické činnosti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6880" y="4275915"/>
            <a:ext cx="659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bg1"/>
                </a:solidFill>
              </a:rPr>
              <a:t>Pomoc při uplatňování práv, oprávněných zájmů a pomoc při obstarávání osobních záležitostí </a:t>
            </a:r>
          </a:p>
        </p:txBody>
      </p:sp>
    </p:spTree>
    <p:extLst>
      <p:ext uri="{BB962C8B-B14F-4D97-AF65-F5344CB8AC3E}">
        <p14:creationId xmlns:p14="http://schemas.microsoft.com/office/powerpoint/2010/main" val="153673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BA1AAB2C-50E0-4677-8714-983C44E4CFDA}"/>
              </a:ext>
            </a:extLst>
          </p:cNvPr>
          <p:cNvGrpSpPr/>
          <p:nvPr/>
        </p:nvGrpSpPr>
        <p:grpSpPr>
          <a:xfrm>
            <a:off x="-3989" y="8446"/>
            <a:ext cx="9197931" cy="6876938"/>
            <a:chOff x="-3989" y="8446"/>
            <a:chExt cx="9197931" cy="6876938"/>
          </a:xfrm>
        </p:grpSpPr>
        <p:sp>
          <p:nvSpPr>
            <p:cNvPr id="9" name="Podnadpis 2"/>
            <p:cNvSpPr txBox="1">
              <a:spLocks/>
            </p:cNvSpPr>
            <p:nvPr/>
          </p:nvSpPr>
          <p:spPr>
            <a:xfrm>
              <a:off x="850027" y="1693017"/>
              <a:ext cx="3716718" cy="14401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cs-CZ" sz="13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4" descr="H:\GRAFIKA\CHARITA JIHLAVA\powerpoint\3pozad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89" y="8446"/>
              <a:ext cx="9141469" cy="152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bdélník 15"/>
            <p:cNvSpPr/>
            <p:nvPr/>
          </p:nvSpPr>
          <p:spPr>
            <a:xfrm>
              <a:off x="4637489" y="997253"/>
              <a:ext cx="4499991" cy="535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-3989" y="997252"/>
              <a:ext cx="9147989" cy="5337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Podnadpis 2"/>
            <p:cNvSpPr txBox="1">
              <a:spLocks/>
            </p:cNvSpPr>
            <p:nvPr/>
          </p:nvSpPr>
          <p:spPr>
            <a:xfrm>
              <a:off x="-3989" y="980728"/>
              <a:ext cx="9141469" cy="69576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3600" b="1" dirty="0">
                  <a:solidFill>
                    <a:schemeClr val="bg1"/>
                  </a:solidFill>
                  <a:cs typeface="Arial" pitchFamily="34" charset="0"/>
                </a:rPr>
                <a:t>CÍLE</a:t>
              </a:r>
              <a:endParaRPr lang="cs-CZ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2" y="2066617"/>
              <a:ext cx="9150350" cy="3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Podnadpis 2"/>
            <p:cNvSpPr txBox="1">
              <a:spLocks/>
            </p:cNvSpPr>
            <p:nvPr/>
          </p:nvSpPr>
          <p:spPr>
            <a:xfrm>
              <a:off x="261443" y="2055697"/>
              <a:ext cx="4032448" cy="9335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2400" b="1" dirty="0">
                  <a:solidFill>
                    <a:schemeClr val="bg1"/>
                  </a:solidFill>
                  <a:cs typeface="Arial" pitchFamily="34" charset="0"/>
                </a:rPr>
                <a:t>DÍLČÍ CÍLE:</a:t>
              </a:r>
              <a:endParaRPr lang="cs-CZ" sz="2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13" name="Picture 3" descr="H:\GRAFIKA\CHARITA JIHLAVA\powerpoint\1pozadi – kopi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548265"/>
              <a:ext cx="9144000" cy="1337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404" y="3237673"/>
              <a:ext cx="8510587" cy="586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254560" y="3196771"/>
              <a:ext cx="7920880" cy="936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spcAft>
                  <a:spcPts val="1000"/>
                </a:spcAft>
                <a:buFont typeface="Symbol" panose="05050102010706020507" pitchFamily="18" charset="2"/>
                <a:buChar char=""/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Pomáhat uživatelům služby k lepší orientaci v jejich přirozeném prostředí a předcházet či snižovat rizika vyplývající z životních situací, způsobu života či rizikového chování.</a:t>
              </a:r>
            </a:p>
            <a:p>
              <a:endParaRPr lang="cs-CZ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bdélník 2"/>
            <p:cNvSpPr/>
            <p:nvPr/>
          </p:nvSpPr>
          <p:spPr>
            <a:xfrm>
              <a:off x="201038" y="1532477"/>
              <a:ext cx="88354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400" b="1" dirty="0"/>
                <a:t>Cílem zařízení je poskytnout služby uživatelům prostřednictvím kontaktní práce, sociální pomoci a psychosociální podporou v kombinaci s volnočasovými aktivitami v bezpečném prostoru, který má jasně stanovená pravidla.</a:t>
              </a:r>
            </a:p>
          </p:txBody>
        </p:sp>
        <p:sp>
          <p:nvSpPr>
            <p:cNvPr id="7" name="Pětiúhelník 6"/>
            <p:cNvSpPr/>
            <p:nvPr/>
          </p:nvSpPr>
          <p:spPr>
            <a:xfrm>
              <a:off x="259185" y="2513658"/>
              <a:ext cx="8489279" cy="551078"/>
            </a:xfrm>
            <a:prstGeom prst="homePlate">
              <a:avLst/>
            </a:prstGeom>
            <a:solidFill>
              <a:srgbClr val="F2DEE1"/>
            </a:solidFill>
            <a:ln>
              <a:solidFill>
                <a:srgbClr val="DBA1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316892" y="2482134"/>
              <a:ext cx="8155606" cy="613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spcAft>
                  <a:spcPts val="1000"/>
                </a:spcAft>
                <a:buFont typeface="Symbol" panose="05050102010706020507" pitchFamily="18" charset="2"/>
                <a:buChar char=""/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Podporovat uživatele služby k aktivnímu a samostatnému řešení jejich nesnází, společně hledat východiska a zvyšovat sociální schopnosti a dovednosti.</a:t>
              </a: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85" y="4023190"/>
              <a:ext cx="8510587" cy="605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254560" y="4137803"/>
              <a:ext cx="8160022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just" hangingPunct="0">
                <a:lnSpc>
                  <a:spcPct val="150000"/>
                </a:lnSpc>
                <a:spcAft>
                  <a:spcPts val="1000"/>
                </a:spcAft>
                <a:buFont typeface="Symbol" panose="05050102010706020507" pitchFamily="18" charset="2"/>
                <a:buChar char=""/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Poskytovat uživatelům služby prostor pro trávení volného času a realizaci vlastních nápadů za podpory pracovníků.</a:t>
              </a: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6" y="4793264"/>
              <a:ext cx="851058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291085" y="4919531"/>
              <a:ext cx="8155606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just" hangingPunct="0">
                <a:lnSpc>
                  <a:spcPct val="150000"/>
                </a:lnSpc>
                <a:spcAft>
                  <a:spcPts val="1000"/>
                </a:spcAft>
                <a:buFont typeface="Symbol" panose="05050102010706020507" pitchFamily="18" charset="2"/>
                <a:buChar char=""/>
              </a:pPr>
              <a:r>
                <a:rPr lang="cs-CZ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Vést uživatele služby k dokončení či prohloubení jejich vzdělání.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054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PRAVIDLA KLUBU – Práva uživatelů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odnadpis 2"/>
          <p:cNvSpPr txBox="1">
            <a:spLocks/>
          </p:cNvSpPr>
          <p:nvPr/>
        </p:nvSpPr>
        <p:spPr>
          <a:xfrm>
            <a:off x="35498" y="1877858"/>
            <a:ext cx="4464496" cy="34953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text</a:t>
            </a: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harita\Desktop\MÍŠA\FOTKY\Pravidla\práva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9" y="1629032"/>
            <a:ext cx="2952341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harita\Desktop\MÍŠA\FOTKY\Pravidla\práva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27" y="1634762"/>
            <a:ext cx="2952347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harita\Desktop\MÍŠA\FOTKY\Pravidla\práva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35" y="1628800"/>
            <a:ext cx="2952347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harita\Desktop\MÍŠA\FOTKY\Pravidla\práva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08" y="3789040"/>
            <a:ext cx="2952347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charita\Desktop\MÍŠA\FOTKY\Pravidla\práva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2952347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82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PRAVIDLA KLUBU – Práva uživatelů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harita\Desktop\MÍŠA\FOTKY\Pravidla\práva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47230"/>
            <a:ext cx="2952346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harita\Desktop\MÍŠA\FOTKY\Pravidla\práva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5" y="1647230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harita\Desktop\MÍŠA\FOTKY\Pravidla\práva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8" y="3861048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charita\Desktop\MÍŠA\FOTKY\Pravidla\práva\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5" y="3861048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5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GRAFIKA\CHARITA JIHLAVA\powerpoint\3poza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9" y="8446"/>
            <a:ext cx="9141469" cy="15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637489" y="997252"/>
            <a:ext cx="4499991" cy="5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-3990" y="997252"/>
            <a:ext cx="9147991" cy="5337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-3989" y="980728"/>
            <a:ext cx="914799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  <a:cs typeface="Arial" pitchFamily="34" charset="0"/>
              </a:rPr>
              <a:t>PRAVIDLA KLUBU – Povinnosti uživatelů</a:t>
            </a: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:\GRAFIKA\CHARITA JIHLAVA\powerpoint\1pozadi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48265"/>
            <a:ext cx="9144000" cy="13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harita\Desktop\MÍŠA\FOTKY\Pravidla\povinnosti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28" y="1685524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charita\Desktop\MÍŠA\FOTKY\Pravidla\povinnosti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04" y="3861048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harita\Desktop\MÍŠA\FOTKY\Pravidla\povinnosti\vsichni jste si rovn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88" y="1707526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arita\Desktop\MÍŠA\FOTKY\Pravidla\povinnosti\alkohol,zbrane,drogy,kradenevec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35" y="3861048"/>
            <a:ext cx="295234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171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9346cf4-eab5-499f-b3e0-4e62dc1d4b77">JIHLAVA-2-1278</_dlc_DocId>
    <_dlc_DocIdUrl xmlns="e9346cf4-eab5-499f-b3e0-4e62dc1d4b77">
      <Url>https://dchbcharita.sharepoint.com/sites/jihlava/_layouts/15/DocIdRedir.aspx?ID=JIHLAVA-2-1278</Url>
      <Description>JIHLAVA-2-1278</Description>
    </_dlc_DocIdUrl>
    <Archivovat xmlns="29802799-094b-4a13-b7ee-377c09188bd0">false</Archivovat>
    <Expirace xmlns="29802799-094b-4a13-b7ee-377c09188bd0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7504EB748C1E4F9435D4357005AAD5" ma:contentTypeVersion="10" ma:contentTypeDescription="Vytvoří nový dokument" ma:contentTypeScope="" ma:versionID="e7e8d54b9b8c54a6594c2b2f9164c04f">
  <xsd:schema xmlns:xsd="http://www.w3.org/2001/XMLSchema" xmlns:xs="http://www.w3.org/2001/XMLSchema" xmlns:p="http://schemas.microsoft.com/office/2006/metadata/properties" xmlns:ns2="29802799-094b-4a13-b7ee-377c09188bd0" xmlns:ns3="e9346cf4-eab5-499f-b3e0-4e62dc1d4b77" xmlns:ns4="1e1ef3c4-17ee-4a10-8b26-d49a73a02036" targetNamespace="http://schemas.microsoft.com/office/2006/metadata/properties" ma:root="true" ma:fieldsID="322cf4f9f7a8910f2a6b9f314ce8213c" ns2:_="" ns3:_="" ns4:_="">
    <xsd:import namespace="29802799-094b-4a13-b7ee-377c09188bd0"/>
    <xsd:import namespace="e9346cf4-eab5-499f-b3e0-4e62dc1d4b77"/>
    <xsd:import namespace="1e1ef3c4-17ee-4a10-8b26-d49a73a02036"/>
    <xsd:element name="properties">
      <xsd:complexType>
        <xsd:sequence>
          <xsd:element name="documentManagement">
            <xsd:complexType>
              <xsd:all>
                <xsd:element ref="ns2:Expirace" minOccurs="0"/>
                <xsd:element ref="ns2:Archivovat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ingHintHash" minOccurs="0"/>
                <xsd:element ref="ns3:SharedWithDetails" minOccurs="0"/>
                <xsd:element ref="ns3:LastSharedByTime" minOccurs="0"/>
                <xsd:element ref="ns3:LastSharedByUser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02799-094b-4a13-b7ee-377c09188bd0" elementFormDefault="qualified">
    <xsd:import namespace="http://schemas.microsoft.com/office/2006/documentManagement/types"/>
    <xsd:import namespace="http://schemas.microsoft.com/office/infopath/2007/PartnerControls"/>
    <xsd:element name="Expirace" ma:index="8" nillable="true" ma:displayName="Expirace" ma:description="Datum konce platnosti dokumentu" ma:format="DateOnly" ma:internalName="Expirace">
      <xsd:simpleType>
        <xsd:restriction base="dms:DateTime"/>
      </xsd:simpleType>
    </xsd:element>
    <xsd:element name="Archivovat" ma:index="9" nillable="true" ma:displayName="Archivovat" ma:default="0" ma:description="Požadavek na archivaci dokumentu" ma:internalName="Archivova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46cf4-eab5-499f-b3e0-4e62dc1d4b77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11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4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5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6" nillable="true" ma:displayName="Čas posledního sdílení" ma:internalName="LastSharedByTime" ma:readOnly="true">
      <xsd:simpleType>
        <xsd:restriction base="dms:DateTime"/>
      </xsd:simpleType>
    </xsd:element>
    <xsd:element name="LastSharedByUser" ma:index="17" nillable="true" ma:displayName="Naposledy sdílel(a)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ef3c4-17ee-4a10-8b26-d49a73a020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160E86-BE0A-4965-BE59-8F513670C5B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C5984B1-AFDE-4D87-A34B-AEAD11297A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326977-2AF5-437B-A25B-AAECB79549FC}">
  <ds:schemaRefs>
    <ds:schemaRef ds:uri="http://purl.org/dc/elements/1.1/"/>
    <ds:schemaRef ds:uri="http://purl.org/dc/dcmitype/"/>
    <ds:schemaRef ds:uri="1e1ef3c4-17ee-4a10-8b26-d49a73a02036"/>
    <ds:schemaRef ds:uri="http://schemas.microsoft.com/office/2006/metadata/properties"/>
    <ds:schemaRef ds:uri="e9346cf4-eab5-499f-b3e0-4e62dc1d4b77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29802799-094b-4a13-b7ee-377c09188bd0"/>
  </ds:schemaRefs>
</ds:datastoreItem>
</file>

<file path=customXml/itemProps4.xml><?xml version="1.0" encoding="utf-8"?>
<ds:datastoreItem xmlns:ds="http://schemas.openxmlformats.org/officeDocument/2006/customXml" ds:itemID="{70B72B03-3582-4CC6-ADEC-9113EFE8AC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802799-094b-4a13-b7ee-377c09188bd0"/>
    <ds:schemaRef ds:uri="e9346cf4-eab5-499f-b3e0-4e62dc1d4b77"/>
    <ds:schemaRef ds:uri="1e1ef3c4-17ee-4a10-8b26-d49a73a020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538</Words>
  <Application>Microsoft Office PowerPoint</Application>
  <PresentationFormat>Předvádění na obrazovce (4:3)</PresentationFormat>
  <Paragraphs>97</Paragraphs>
  <Slides>20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Bahnschrift Condensed</vt:lpstr>
      <vt:lpstr>Bookman Old Style</vt:lpstr>
      <vt:lpstr>Calibri</vt:lpstr>
      <vt:lpstr>Gill Sans MT Ext Condensed Bold</vt:lpstr>
      <vt:lpstr>Symbol</vt:lpstr>
      <vt:lpstr>Times New Roman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Prace</dc:creator>
  <cp:lastModifiedBy>Ďuráčová Marcela</cp:lastModifiedBy>
  <cp:revision>99</cp:revision>
  <dcterms:created xsi:type="dcterms:W3CDTF">2018-03-18T12:52:07Z</dcterms:created>
  <dcterms:modified xsi:type="dcterms:W3CDTF">2021-09-13T10:20:19Z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0x010100D07504EB748C1E4F9435D4357005AAD5</vt:lpwstr>
  </property>
  <property fmtid="{D5CDD505-2E9C-101B-9397-08002B2CF9AE}" pid="3" name="_dlc_DocIdItemGuid">
    <vt:lpwstr>07247210-2e3f-4802-a94d-0a8239e7c73b</vt:lpwstr>
  </property>
</Properties>
</file>