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256" r:id="rId2"/>
    <p:sldId id="275" r:id="rId3"/>
    <p:sldId id="276" r:id="rId4"/>
    <p:sldId id="279" r:id="rId5"/>
    <p:sldId id="278" r:id="rId6"/>
    <p:sldId id="277" r:id="rId7"/>
    <p:sldId id="258" r:id="rId8"/>
    <p:sldId id="259" r:id="rId9"/>
    <p:sldId id="260" r:id="rId10"/>
    <p:sldId id="261" r:id="rId11"/>
    <p:sldId id="280" r:id="rId12"/>
    <p:sldId id="265" r:id="rId13"/>
    <p:sldId id="262" r:id="rId14"/>
    <p:sldId id="263" r:id="rId15"/>
    <p:sldId id="264" r:id="rId16"/>
    <p:sldId id="266" r:id="rId17"/>
    <p:sldId id="281" r:id="rId18"/>
    <p:sldId id="268" r:id="rId19"/>
    <p:sldId id="283" r:id="rId20"/>
    <p:sldId id="267" r:id="rId21"/>
    <p:sldId id="269" r:id="rId22"/>
    <p:sldId id="285" r:id="rId23"/>
    <p:sldId id="270" r:id="rId24"/>
    <p:sldId id="286" r:id="rId25"/>
    <p:sldId id="271" r:id="rId26"/>
    <p:sldId id="272" r:id="rId27"/>
    <p:sldId id="287" r:id="rId28"/>
    <p:sldId id="274" r:id="rId29"/>
    <p:sldId id="273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DD9301A-4684-47D4-ADEC-9A99749189DD}">
          <p14:sldIdLst>
            <p14:sldId id="256"/>
            <p14:sldId id="275"/>
            <p14:sldId id="276"/>
            <p14:sldId id="279"/>
            <p14:sldId id="278"/>
            <p14:sldId id="277"/>
            <p14:sldId id="258"/>
            <p14:sldId id="259"/>
            <p14:sldId id="260"/>
            <p14:sldId id="261"/>
            <p14:sldId id="280"/>
            <p14:sldId id="265"/>
            <p14:sldId id="262"/>
            <p14:sldId id="263"/>
            <p14:sldId id="264"/>
            <p14:sldId id="266"/>
            <p14:sldId id="281"/>
            <p14:sldId id="268"/>
            <p14:sldId id="283"/>
            <p14:sldId id="267"/>
            <p14:sldId id="269"/>
            <p14:sldId id="285"/>
            <p14:sldId id="270"/>
            <p14:sldId id="286"/>
            <p14:sldId id="271"/>
            <p14:sldId id="272"/>
            <p14:sldId id="287"/>
            <p14:sldId id="274"/>
            <p14:sldId id="273"/>
          </p14:sldIdLst>
        </p14:section>
        <p14:section name="Oddíl bez názvu" id="{2882217F-1899-4C8E-8A2C-E3CB2865CF1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C7FE7-74DF-4214-BF96-C9212459448D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062D5-571A-4853-A6D9-CFCDBAD8EA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27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062D5-571A-4853-A6D9-CFCDBAD8EAB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128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062D5-571A-4853-A6D9-CFCDBAD8EAB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961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062D5-571A-4853-A6D9-CFCDBAD8EAB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24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062D5-571A-4853-A6D9-CFCDBAD8EAB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28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062D5-571A-4853-A6D9-CFCDBAD8EAB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53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062D5-571A-4853-A6D9-CFCDBAD8EAB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786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062D5-571A-4853-A6D9-CFCDBAD8EAB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796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062D5-571A-4853-A6D9-CFCDBAD8EAB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02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79AEC1-1E59-4EBB-A6AC-F1F3DD251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D204A3-D233-47B9-90AE-99346E6CF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AB2D7A-C24E-4691-9058-E9D156F4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A1FF3B-1925-4EA6-93FD-E15E3A31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445187-4F86-4A5B-8A7B-B352763B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4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E6C45-577E-4484-B6AB-A6026A01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2CCE00-2BB3-4B82-BC16-335DA2E29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BAC0F5-DCD1-4665-A9DF-B7B916F06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C9F8F4-9487-420A-AD56-DFE07A7F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6AF95D-6427-4ECE-B1AF-A090926AE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02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8A47707-9AFD-4858-AFC0-9480B25746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44C75B5-7175-4F24-85FD-0B63E59FE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EE47F8-4428-4A08-B111-85CD4323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669575-F88E-4F13-84BD-2802C48B4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B61C85-819C-4F65-935D-A259056A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79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C4E0A-D549-4D68-8B4B-880B25FC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443187-03D1-44A9-B161-7C7EDAA62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943516-199A-4D59-91FB-AA95305BE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65A9EA-9DFB-45B6-AA21-700FC6FE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0563DA-524C-492F-9CC2-1A61471B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03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CA39F-3D70-4E15-8879-85FF04EE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6E7B27-5DE5-4B89-8440-2DD30DAB7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E47BAB-52EC-407F-A7DC-4217013B4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EE504E-3E97-4CE1-8F61-30997B40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8888B9-B49E-4E87-A066-4D5A70EF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49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6F818-1D41-4301-BA73-D17D6903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7621E2-A7A9-4C8E-B14B-2E5C34EC5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918587-204E-492E-B565-041B2BF63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E4A57E-71AD-44E0-B135-67C142F4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0480CCA-EE46-42DF-BE4F-AB7309C0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3C5BBA-FE88-4ECE-A52F-6304726AF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105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C5D30-D56B-4B0D-A9BB-DB1FDEDBD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6D9644-57CE-4D0C-B796-03D507DB4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3AFC9F-49CA-4C0F-8D8C-8D2BEE9BC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57F0A07-FD29-4BA6-A600-0FF2EEE42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8231AFF-3EBB-4426-8D32-5B7C73EC8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02FD45A-40F8-40DA-BE5B-1E7784154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7CDC016-CCCD-4418-BFFF-CAE88B65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5010849-C689-4298-AA30-6BBE7F502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448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D3FFC0-7EF8-401F-944B-D4989BEC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2A33CFA-6A61-481A-AC9F-8F4B77D1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D5D57F-FA9F-4F83-A42E-C53E05FCE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389883-1BAC-476D-80FF-776E1036A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63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48CDAD-C5A1-4B07-BE5C-895B65201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4557B53-0146-4403-B35C-A144E0C9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DD1C7A-330B-4560-B784-096C9F273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9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321175-6934-4E54-99BB-AF7D2585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7EC326-182A-410D-9C9B-33CC99C5D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FA915A2-C35C-4905-8E5B-E226485C3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09A200-DB82-464C-8CC1-192C8E09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DBB1EF-B6AD-485B-B0A0-39BBE243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FD2257-EC8B-451D-8D37-7E720F5E8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06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38820-71F9-40BC-B118-F7F9773CC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937F03F-063A-48DC-8694-9D26A2BB4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FFF054-7B17-4641-AB54-B7D36EF54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1314F3-71AD-4485-9B94-9F644914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1C004D-70AE-45C5-AB6A-27E478B3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014FDD-254C-4C5C-982D-563B96BE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160F66E-63FE-4E98-95B8-39AD7901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B1C9F5-D6F8-4169-B874-A56076086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59797C-1304-4EA3-8FCD-223663626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8D53-AF64-4880-9FE2-98425E2F3445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30D28F-0248-4DB0-B60F-CD93E7E3E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2F5E1C-9818-4721-99DB-48FE36C75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3CF54-2071-4CDA-83F4-A5152DFD83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1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949AE529-13F1-4483-8FBA-B47E74BC18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D34FE66A-365B-44BF-815E-02031EE11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3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84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507CF-8819-4BD4-AA62-8AFF21711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510606-375E-4445-9D03-7BAA49DDB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328">
            <a:off x="1500325" y="413490"/>
            <a:ext cx="8490864" cy="6368148"/>
          </a:xfrm>
        </p:spPr>
      </p:pic>
    </p:spTree>
    <p:extLst>
      <p:ext uri="{BB962C8B-B14F-4D97-AF65-F5344CB8AC3E}">
        <p14:creationId xmlns:p14="http://schemas.microsoft.com/office/powerpoint/2010/main" val="2431327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14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838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677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9A70D44-4400-4BFA-BFEB-D3416447D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358" y="2656471"/>
            <a:ext cx="6165438" cy="409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1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943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1CC81-FBDB-488D-89C8-AB00538CB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FCF973-FFC7-4AFF-A1F8-89624E1A5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574AF5A-8D60-4628-8699-D1849DBEF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6" t="15793" r="4612" b="12622"/>
          <a:stretch/>
        </p:blipFill>
        <p:spPr>
          <a:xfrm>
            <a:off x="0" y="-7378"/>
            <a:ext cx="12192000" cy="68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6792201-55A5-4A28-BF47-7C162EAF5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8" t="5047" r="4174" b="3172"/>
          <a:stretch/>
        </p:blipFill>
        <p:spPr>
          <a:xfrm>
            <a:off x="372862" y="3355759"/>
            <a:ext cx="5912528" cy="34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24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D085D4B2-A6AC-436B-AAB5-426AD254E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92" y="0"/>
            <a:ext cx="11994719" cy="674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18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FE14D2-DC2B-4347-B97B-4A43EC2D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31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2072CC-463E-44C7-8E9D-26DF21622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983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671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vizitka&#10;&#10;Popis byl vytvořen automaticky">
            <a:extLst>
              <a:ext uri="{FF2B5EF4-FFF2-40B4-BE49-F238E27FC236}">
                <a16:creationId xmlns:a16="http://schemas.microsoft.com/office/drawing/2014/main" id="{AAFEF95C-CFF4-4AA1-B04B-A507674CF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" y="58056"/>
            <a:ext cx="12088787" cy="6799943"/>
          </a:xfrm>
        </p:spPr>
      </p:pic>
    </p:spTree>
    <p:extLst>
      <p:ext uri="{BB962C8B-B14F-4D97-AF65-F5344CB8AC3E}">
        <p14:creationId xmlns:p14="http://schemas.microsoft.com/office/powerpoint/2010/main" val="2377348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42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B641B3EC-E2AE-4A6F-95F1-363490918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2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8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493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999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49A7D-E85B-408C-8ADC-098D0221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8963764-D30B-4A7E-9B4E-26F6FE545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17" t="18511" r="18083" b="14175"/>
          <a:stretch/>
        </p:blipFill>
        <p:spPr>
          <a:xfrm>
            <a:off x="-220984" y="-43644"/>
            <a:ext cx="12412983" cy="690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64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117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818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91" y="0"/>
            <a:ext cx="10990017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565400"/>
            <a:ext cx="12192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7C8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NZDM ŠRUMEC UHERSKÝ BROD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8457">
            <a:off x="952500" y="0"/>
            <a:ext cx="10287000" cy="6858000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4470400" y="1797383"/>
            <a:ext cx="2184400" cy="889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540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7C8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NZDM ŠRUMEC UHERSKÝ BROD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216" y="1690688"/>
            <a:ext cx="5801784" cy="4351338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2782"/>
            <a:ext cx="6184900" cy="4319244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>
            <a:off x="5245100" y="4089400"/>
            <a:ext cx="1447800" cy="4699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09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5801784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216" y="1690688"/>
            <a:ext cx="5801784" cy="4351338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7C8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NZDM ŠRUMEC UHERSKÝ BROD</a:t>
            </a:r>
          </a:p>
        </p:txBody>
      </p:sp>
    </p:spTree>
    <p:extLst>
      <p:ext uri="{BB962C8B-B14F-4D97-AF65-F5344CB8AC3E}">
        <p14:creationId xmlns:p14="http://schemas.microsoft.com/office/powerpoint/2010/main" val="1214117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48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4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6971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21</Words>
  <Application>Microsoft Office PowerPoint</Application>
  <PresentationFormat>Širokoúhlá obrazovka</PresentationFormat>
  <Paragraphs>12</Paragraphs>
  <Slides>29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Segoe UI Black</vt:lpstr>
      <vt:lpstr>Motiv Office</vt:lpstr>
      <vt:lpstr>Prezentace aplikace PowerPoint</vt:lpstr>
      <vt:lpstr>Prezentace aplikace PowerPoint</vt:lpstr>
      <vt:lpstr>Prezentace aplikace PowerPoint</vt:lpstr>
      <vt:lpstr>NZDM ŠRUMEC UHERSKÝ BROD</vt:lpstr>
      <vt:lpstr>NZDM ŠRUMEC UHERSKÝ BROD</vt:lpstr>
      <vt:lpstr>NZDM ŠRUMEC UHERSKÝ BROD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Prevence nelátkových závislostí dětí a mládeže</dc:title>
  <dc:creator>Denisa Danielova</dc:creator>
  <cp:lastModifiedBy>Deniska</cp:lastModifiedBy>
  <cp:revision>26</cp:revision>
  <dcterms:created xsi:type="dcterms:W3CDTF">2021-07-07T06:17:05Z</dcterms:created>
  <dcterms:modified xsi:type="dcterms:W3CDTF">2021-09-13T03:08:17Z</dcterms:modified>
</cp:coreProperties>
</file>