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75" r:id="rId3"/>
    <p:sldId id="303" r:id="rId4"/>
    <p:sldId id="311" r:id="rId5"/>
    <p:sldId id="314" r:id="rId6"/>
    <p:sldId id="315" r:id="rId7"/>
    <p:sldId id="316" r:id="rId8"/>
    <p:sldId id="317" r:id="rId9"/>
    <p:sldId id="318" r:id="rId10"/>
    <p:sldId id="319" r:id="rId11"/>
    <p:sldId id="297" r:id="rId12"/>
    <p:sldId id="299" r:id="rId13"/>
    <p:sldId id="285" r:id="rId14"/>
    <p:sldId id="288" r:id="rId15"/>
    <p:sldId id="30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291" r:id="rId24"/>
    <p:sldId id="328" r:id="rId25"/>
    <p:sldId id="292" r:id="rId26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9AC69-FE48-422C-89E0-23FD4A9EA1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B8CA89-5440-40A2-93EB-8EA36A51E954}">
      <dgm:prSet phldrT="[Text]"/>
      <dgm:spPr/>
      <dgm:t>
        <a:bodyPr/>
        <a:lstStyle/>
        <a:p>
          <a:r>
            <a:rPr lang="cs-CZ" dirty="0"/>
            <a:t>Plán udržitelného rozvoje města Benešov na roky 2019 - 2023</a:t>
          </a:r>
        </a:p>
      </dgm:t>
    </dgm:pt>
    <dgm:pt modelId="{8AE8D055-7AFB-4FA2-953D-AEE9CBFD2556}" type="parTrans" cxnId="{924E0076-23F8-45B5-81AC-D9BE090F7894}">
      <dgm:prSet/>
      <dgm:spPr/>
      <dgm:t>
        <a:bodyPr/>
        <a:lstStyle/>
        <a:p>
          <a:endParaRPr lang="cs-CZ"/>
        </a:p>
      </dgm:t>
    </dgm:pt>
    <dgm:pt modelId="{E4B272C8-A551-4746-8D81-A13637536AB2}" type="sibTrans" cxnId="{924E0076-23F8-45B5-81AC-D9BE090F7894}">
      <dgm:prSet/>
      <dgm:spPr/>
      <dgm:t>
        <a:bodyPr/>
        <a:lstStyle/>
        <a:p>
          <a:endParaRPr lang="cs-CZ"/>
        </a:p>
      </dgm:t>
    </dgm:pt>
    <dgm:pt modelId="{EF6CA5E7-E3A9-4F4F-A33D-CA975F3DB854}" type="asst">
      <dgm:prSet phldrT="[Text]"/>
      <dgm:spPr/>
      <dgm:t>
        <a:bodyPr/>
        <a:lstStyle/>
        <a:p>
          <a:r>
            <a:rPr lang="cs-CZ" dirty="0"/>
            <a:t>Strategický plán rozvoje města Benešov na roky 2020-2024</a:t>
          </a:r>
        </a:p>
      </dgm:t>
    </dgm:pt>
    <dgm:pt modelId="{3FB81E4F-8478-48AE-BE49-677D5B633567}" type="parTrans" cxnId="{EA1AEAC9-136E-4313-9F0D-7CC2F5715381}">
      <dgm:prSet/>
      <dgm:spPr/>
      <dgm:t>
        <a:bodyPr/>
        <a:lstStyle/>
        <a:p>
          <a:endParaRPr lang="cs-CZ"/>
        </a:p>
      </dgm:t>
    </dgm:pt>
    <dgm:pt modelId="{AF64C069-579A-4215-AAC8-07894F68EC8A}" type="sibTrans" cxnId="{EA1AEAC9-136E-4313-9F0D-7CC2F5715381}">
      <dgm:prSet/>
      <dgm:spPr/>
      <dgm:t>
        <a:bodyPr/>
        <a:lstStyle/>
        <a:p>
          <a:endParaRPr lang="cs-CZ"/>
        </a:p>
      </dgm:t>
    </dgm:pt>
    <dgm:pt modelId="{24DB14FB-5108-48D5-999B-A3327ED4A535}">
      <dgm:prSet phldrT="[Text]"/>
      <dgm:spPr/>
      <dgm:t>
        <a:bodyPr/>
        <a:lstStyle/>
        <a:p>
          <a:r>
            <a:rPr lang="cs-CZ" dirty="0"/>
            <a:t>Komunitní plán sociálních a návazných služeb ORP Benešov 2021- 2024</a:t>
          </a:r>
        </a:p>
      </dgm:t>
    </dgm:pt>
    <dgm:pt modelId="{3AC153A4-61F6-4164-B91B-0A8C8FECED4A}" type="parTrans" cxnId="{0FAB503D-1845-45BD-AA2A-093C2F588389}">
      <dgm:prSet/>
      <dgm:spPr/>
      <dgm:t>
        <a:bodyPr/>
        <a:lstStyle/>
        <a:p>
          <a:endParaRPr lang="cs-CZ"/>
        </a:p>
      </dgm:t>
    </dgm:pt>
    <dgm:pt modelId="{4DA585F3-E16F-4BA0-8C68-BA646A1E62DB}" type="sibTrans" cxnId="{0FAB503D-1845-45BD-AA2A-093C2F588389}">
      <dgm:prSet/>
      <dgm:spPr/>
      <dgm:t>
        <a:bodyPr/>
        <a:lstStyle/>
        <a:p>
          <a:endParaRPr lang="cs-CZ"/>
        </a:p>
      </dgm:t>
    </dgm:pt>
    <dgm:pt modelId="{E5DC2B7E-7F9E-4CA6-AF5B-E9E4693EC875}">
      <dgm:prSet phldrT="[Text]"/>
      <dgm:spPr/>
      <dgm:t>
        <a:bodyPr/>
        <a:lstStyle/>
        <a:p>
          <a:r>
            <a:rPr lang="cs-CZ" dirty="0"/>
            <a:t>Plán prevence kriminality města Benešov na léta 2021-2025 </a:t>
          </a:r>
        </a:p>
      </dgm:t>
    </dgm:pt>
    <dgm:pt modelId="{6005E109-C558-42BF-AE5B-48E6BED52011}" type="parTrans" cxnId="{E6F7DDB7-7EFB-4289-9344-29F2EDAEA90B}">
      <dgm:prSet/>
      <dgm:spPr/>
      <dgm:t>
        <a:bodyPr/>
        <a:lstStyle/>
        <a:p>
          <a:endParaRPr lang="cs-CZ"/>
        </a:p>
      </dgm:t>
    </dgm:pt>
    <dgm:pt modelId="{71B65B72-6B24-4159-93D5-84061CEC877F}" type="sibTrans" cxnId="{E6F7DDB7-7EFB-4289-9344-29F2EDAEA90B}">
      <dgm:prSet/>
      <dgm:spPr/>
      <dgm:t>
        <a:bodyPr/>
        <a:lstStyle/>
        <a:p>
          <a:endParaRPr lang="cs-CZ"/>
        </a:p>
      </dgm:t>
    </dgm:pt>
    <dgm:pt modelId="{0F140E0F-8012-4CEA-9415-8986B5D23DD9}">
      <dgm:prSet phldrT="[Text]"/>
      <dgm:spPr/>
      <dgm:t>
        <a:bodyPr/>
        <a:lstStyle/>
        <a:p>
          <a:r>
            <a:rPr lang="cs-CZ" dirty="0"/>
            <a:t>Plán protidrogové prevence města Benešov na léta 2021-2023</a:t>
          </a:r>
        </a:p>
      </dgm:t>
    </dgm:pt>
    <dgm:pt modelId="{55FAF9D0-B3C2-49ED-8729-1D29429E0BF3}" type="parTrans" cxnId="{046A5430-1FAB-4179-B15C-DBF77A7EA0D3}">
      <dgm:prSet/>
      <dgm:spPr/>
      <dgm:t>
        <a:bodyPr/>
        <a:lstStyle/>
        <a:p>
          <a:endParaRPr lang="cs-CZ"/>
        </a:p>
      </dgm:t>
    </dgm:pt>
    <dgm:pt modelId="{2756A39C-2F4A-4C7C-A238-83CDD3230B62}" type="sibTrans" cxnId="{046A5430-1FAB-4179-B15C-DBF77A7EA0D3}">
      <dgm:prSet/>
      <dgm:spPr/>
      <dgm:t>
        <a:bodyPr/>
        <a:lstStyle/>
        <a:p>
          <a:endParaRPr lang="cs-CZ"/>
        </a:p>
      </dgm:t>
    </dgm:pt>
    <dgm:pt modelId="{50EBE054-8B3A-450E-9799-9F050E9E2994}">
      <dgm:prSet/>
      <dgm:spPr/>
      <dgm:t>
        <a:bodyPr/>
        <a:lstStyle/>
        <a:p>
          <a:r>
            <a:rPr lang="cs-CZ" dirty="0"/>
            <a:t>Akční plán sociálních a návazných služeb ORP Benešov na roky 2021-2022</a:t>
          </a:r>
        </a:p>
      </dgm:t>
    </dgm:pt>
    <dgm:pt modelId="{F9752910-F5F7-4BED-8D7D-DD705CA48EF7}" type="parTrans" cxnId="{E9406C9F-5C69-413D-9608-8F4CBBA667C7}">
      <dgm:prSet/>
      <dgm:spPr/>
      <dgm:t>
        <a:bodyPr/>
        <a:lstStyle/>
        <a:p>
          <a:endParaRPr lang="cs-CZ"/>
        </a:p>
      </dgm:t>
    </dgm:pt>
    <dgm:pt modelId="{83E5A6FB-FA9C-4342-84E6-F450482CAA83}" type="sibTrans" cxnId="{E9406C9F-5C69-413D-9608-8F4CBBA667C7}">
      <dgm:prSet/>
      <dgm:spPr/>
      <dgm:t>
        <a:bodyPr/>
        <a:lstStyle/>
        <a:p>
          <a:endParaRPr lang="cs-CZ"/>
        </a:p>
      </dgm:t>
    </dgm:pt>
    <dgm:pt modelId="{B1628E5F-8C1F-4F0F-85CE-DB4971CD18C0}">
      <dgm:prSet/>
      <dgm:spPr/>
      <dgm:t>
        <a:bodyPr/>
        <a:lstStyle/>
        <a:p>
          <a:r>
            <a:rPr lang="cs-CZ" dirty="0"/>
            <a:t>Program prevence kriminality města Benešov na rok 2021</a:t>
          </a:r>
        </a:p>
      </dgm:t>
    </dgm:pt>
    <dgm:pt modelId="{F46941B4-303B-414F-934A-AD5F943D65B0}" type="parTrans" cxnId="{BD63884B-A325-4C4C-9BA4-A315EC10B2AC}">
      <dgm:prSet/>
      <dgm:spPr/>
      <dgm:t>
        <a:bodyPr/>
        <a:lstStyle/>
        <a:p>
          <a:endParaRPr lang="cs-CZ"/>
        </a:p>
      </dgm:t>
    </dgm:pt>
    <dgm:pt modelId="{BEF7B2F9-2CAC-4B1F-A9CD-22FC48CBC3DF}" type="sibTrans" cxnId="{BD63884B-A325-4C4C-9BA4-A315EC10B2AC}">
      <dgm:prSet/>
      <dgm:spPr/>
      <dgm:t>
        <a:bodyPr/>
        <a:lstStyle/>
        <a:p>
          <a:endParaRPr lang="cs-CZ"/>
        </a:p>
      </dgm:t>
    </dgm:pt>
    <dgm:pt modelId="{A27E7671-79C1-4B85-8194-A28480BD57D2}">
      <dgm:prSet/>
      <dgm:spPr/>
      <dgm:t>
        <a:bodyPr/>
        <a:lstStyle/>
        <a:p>
          <a:r>
            <a:rPr lang="cs-CZ" dirty="0"/>
            <a:t>Program protidrogové prevence města Benešov na rok 2021</a:t>
          </a:r>
        </a:p>
      </dgm:t>
    </dgm:pt>
    <dgm:pt modelId="{640AEAC2-02D8-4759-BA6F-BC193F484B70}" type="parTrans" cxnId="{80A83B38-5336-464C-A83B-E307AD5B7AAF}">
      <dgm:prSet/>
      <dgm:spPr/>
      <dgm:t>
        <a:bodyPr/>
        <a:lstStyle/>
        <a:p>
          <a:endParaRPr lang="cs-CZ"/>
        </a:p>
      </dgm:t>
    </dgm:pt>
    <dgm:pt modelId="{63B0977D-EBF5-4430-BBB0-AC7C428317E6}" type="sibTrans" cxnId="{80A83B38-5336-464C-A83B-E307AD5B7AAF}">
      <dgm:prSet/>
      <dgm:spPr/>
      <dgm:t>
        <a:bodyPr/>
        <a:lstStyle/>
        <a:p>
          <a:endParaRPr lang="cs-CZ"/>
        </a:p>
      </dgm:t>
    </dgm:pt>
    <dgm:pt modelId="{0F236A44-DE63-46E2-BE31-6D4B9CF00379}">
      <dgm:prSet/>
      <dgm:spPr/>
      <dgm:t>
        <a:bodyPr/>
        <a:lstStyle/>
        <a:p>
          <a:r>
            <a:rPr lang="cs-CZ" dirty="0"/>
            <a:t>Plán rodinné politiky Benešov – v přípravě</a:t>
          </a:r>
        </a:p>
      </dgm:t>
    </dgm:pt>
    <dgm:pt modelId="{32744EA2-612D-4FDA-8137-EC60AD4CF8A9}" type="parTrans" cxnId="{9F6A6F89-FE21-4681-8238-F2A72DA5EC10}">
      <dgm:prSet/>
      <dgm:spPr/>
      <dgm:t>
        <a:bodyPr/>
        <a:lstStyle/>
        <a:p>
          <a:endParaRPr lang="cs-CZ"/>
        </a:p>
      </dgm:t>
    </dgm:pt>
    <dgm:pt modelId="{2E5855A0-95C9-4C3F-8CD1-EFE01808FE86}" type="sibTrans" cxnId="{9F6A6F89-FE21-4681-8238-F2A72DA5EC10}">
      <dgm:prSet/>
      <dgm:spPr/>
      <dgm:t>
        <a:bodyPr/>
        <a:lstStyle/>
        <a:p>
          <a:endParaRPr lang="cs-CZ"/>
        </a:p>
      </dgm:t>
    </dgm:pt>
    <dgm:pt modelId="{39A915D3-8045-4DA3-A704-DBBD52C47A4E}" type="pres">
      <dgm:prSet presAssocID="{F079AC69-FE48-422C-89E0-23FD4A9EA1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31A65A-59AA-4301-83DE-3F77557EA442}" type="pres">
      <dgm:prSet presAssocID="{29B8CA89-5440-40A2-93EB-8EA36A51E954}" presName="hierRoot1" presStyleCnt="0">
        <dgm:presLayoutVars>
          <dgm:hierBranch val="init"/>
        </dgm:presLayoutVars>
      </dgm:prSet>
      <dgm:spPr/>
    </dgm:pt>
    <dgm:pt modelId="{D45CBA23-3EB5-4470-A7C5-375C7AC290BD}" type="pres">
      <dgm:prSet presAssocID="{29B8CA89-5440-40A2-93EB-8EA36A51E954}" presName="rootComposite1" presStyleCnt="0"/>
      <dgm:spPr/>
    </dgm:pt>
    <dgm:pt modelId="{EC141050-D002-4917-BFC8-BC805413EBC5}" type="pres">
      <dgm:prSet presAssocID="{29B8CA89-5440-40A2-93EB-8EA36A51E954}" presName="rootText1" presStyleLbl="node0" presStyleIdx="0" presStyleCnt="1">
        <dgm:presLayoutVars>
          <dgm:chPref val="3"/>
        </dgm:presLayoutVars>
      </dgm:prSet>
      <dgm:spPr/>
    </dgm:pt>
    <dgm:pt modelId="{577431EC-8FE9-4901-BF57-2954ECCABABB}" type="pres">
      <dgm:prSet presAssocID="{29B8CA89-5440-40A2-93EB-8EA36A51E954}" presName="rootConnector1" presStyleLbl="node1" presStyleIdx="0" presStyleCnt="0"/>
      <dgm:spPr/>
    </dgm:pt>
    <dgm:pt modelId="{5B8F59A9-531E-450E-8244-D8BD6BF2F0C2}" type="pres">
      <dgm:prSet presAssocID="{29B8CA89-5440-40A2-93EB-8EA36A51E954}" presName="hierChild2" presStyleCnt="0"/>
      <dgm:spPr/>
    </dgm:pt>
    <dgm:pt modelId="{C9FD44A3-5430-403D-9C7E-4EB3403094D1}" type="pres">
      <dgm:prSet presAssocID="{3AC153A4-61F6-4164-B91B-0A8C8FECED4A}" presName="Name37" presStyleLbl="parChTrans1D2" presStyleIdx="0" presStyleCnt="5"/>
      <dgm:spPr/>
    </dgm:pt>
    <dgm:pt modelId="{D8F96FA3-85E6-423E-A2C1-90417A1BE04D}" type="pres">
      <dgm:prSet presAssocID="{24DB14FB-5108-48D5-999B-A3327ED4A535}" presName="hierRoot2" presStyleCnt="0">
        <dgm:presLayoutVars>
          <dgm:hierBranch val="init"/>
        </dgm:presLayoutVars>
      </dgm:prSet>
      <dgm:spPr/>
    </dgm:pt>
    <dgm:pt modelId="{1DF39917-50C9-4F35-978E-614730A15A47}" type="pres">
      <dgm:prSet presAssocID="{24DB14FB-5108-48D5-999B-A3327ED4A535}" presName="rootComposite" presStyleCnt="0"/>
      <dgm:spPr/>
    </dgm:pt>
    <dgm:pt modelId="{C0E2961C-E309-4152-A9CA-EB1EA302BDA0}" type="pres">
      <dgm:prSet presAssocID="{24DB14FB-5108-48D5-999B-A3327ED4A535}" presName="rootText" presStyleLbl="node2" presStyleIdx="0" presStyleCnt="4">
        <dgm:presLayoutVars>
          <dgm:chPref val="3"/>
        </dgm:presLayoutVars>
      </dgm:prSet>
      <dgm:spPr/>
    </dgm:pt>
    <dgm:pt modelId="{67A57CC8-F925-4BF3-987F-586CBE016F86}" type="pres">
      <dgm:prSet presAssocID="{24DB14FB-5108-48D5-999B-A3327ED4A535}" presName="rootConnector" presStyleLbl="node2" presStyleIdx="0" presStyleCnt="4"/>
      <dgm:spPr/>
    </dgm:pt>
    <dgm:pt modelId="{429EBE1D-FE95-4343-9653-2EC30B98F765}" type="pres">
      <dgm:prSet presAssocID="{24DB14FB-5108-48D5-999B-A3327ED4A535}" presName="hierChild4" presStyleCnt="0"/>
      <dgm:spPr/>
    </dgm:pt>
    <dgm:pt modelId="{E52D37B3-F371-4E66-A53A-5147DDAB7FE7}" type="pres">
      <dgm:prSet presAssocID="{F9752910-F5F7-4BED-8D7D-DD705CA48EF7}" presName="Name37" presStyleLbl="parChTrans1D3" presStyleIdx="0" presStyleCnt="3"/>
      <dgm:spPr/>
    </dgm:pt>
    <dgm:pt modelId="{E8BBBB80-F55E-4C32-8F24-934F86C13574}" type="pres">
      <dgm:prSet presAssocID="{50EBE054-8B3A-450E-9799-9F050E9E2994}" presName="hierRoot2" presStyleCnt="0">
        <dgm:presLayoutVars>
          <dgm:hierBranch val="init"/>
        </dgm:presLayoutVars>
      </dgm:prSet>
      <dgm:spPr/>
    </dgm:pt>
    <dgm:pt modelId="{8C1A9C07-748E-4617-BD76-BEAD03FE16FC}" type="pres">
      <dgm:prSet presAssocID="{50EBE054-8B3A-450E-9799-9F050E9E2994}" presName="rootComposite" presStyleCnt="0"/>
      <dgm:spPr/>
    </dgm:pt>
    <dgm:pt modelId="{04D2FA78-68FF-44D1-857F-80C1B30616EF}" type="pres">
      <dgm:prSet presAssocID="{50EBE054-8B3A-450E-9799-9F050E9E2994}" presName="rootText" presStyleLbl="node3" presStyleIdx="0" presStyleCnt="3">
        <dgm:presLayoutVars>
          <dgm:chPref val="3"/>
        </dgm:presLayoutVars>
      </dgm:prSet>
      <dgm:spPr/>
    </dgm:pt>
    <dgm:pt modelId="{F2B99812-C5BC-4B08-8120-F348A26E9694}" type="pres">
      <dgm:prSet presAssocID="{50EBE054-8B3A-450E-9799-9F050E9E2994}" presName="rootConnector" presStyleLbl="node3" presStyleIdx="0" presStyleCnt="3"/>
      <dgm:spPr/>
    </dgm:pt>
    <dgm:pt modelId="{EF547421-D380-4E5A-B91E-B708E31AA029}" type="pres">
      <dgm:prSet presAssocID="{50EBE054-8B3A-450E-9799-9F050E9E2994}" presName="hierChild4" presStyleCnt="0"/>
      <dgm:spPr/>
    </dgm:pt>
    <dgm:pt modelId="{89B79D0A-4D28-4AC8-9BD1-CF7C5DEE353F}" type="pres">
      <dgm:prSet presAssocID="{50EBE054-8B3A-450E-9799-9F050E9E2994}" presName="hierChild5" presStyleCnt="0"/>
      <dgm:spPr/>
    </dgm:pt>
    <dgm:pt modelId="{331BBFA6-EF40-4480-B3C6-194035D537BA}" type="pres">
      <dgm:prSet presAssocID="{24DB14FB-5108-48D5-999B-A3327ED4A535}" presName="hierChild5" presStyleCnt="0"/>
      <dgm:spPr/>
    </dgm:pt>
    <dgm:pt modelId="{597D97DC-DA69-44CC-A8B0-06049E4727A6}" type="pres">
      <dgm:prSet presAssocID="{6005E109-C558-42BF-AE5B-48E6BED52011}" presName="Name37" presStyleLbl="parChTrans1D2" presStyleIdx="1" presStyleCnt="5"/>
      <dgm:spPr/>
    </dgm:pt>
    <dgm:pt modelId="{D654ED76-88AA-4DD7-997E-BA69EDA235BE}" type="pres">
      <dgm:prSet presAssocID="{E5DC2B7E-7F9E-4CA6-AF5B-E9E4693EC875}" presName="hierRoot2" presStyleCnt="0">
        <dgm:presLayoutVars>
          <dgm:hierBranch val="init"/>
        </dgm:presLayoutVars>
      </dgm:prSet>
      <dgm:spPr/>
    </dgm:pt>
    <dgm:pt modelId="{38A627C1-0692-4EA6-A559-D20F1438C739}" type="pres">
      <dgm:prSet presAssocID="{E5DC2B7E-7F9E-4CA6-AF5B-E9E4693EC875}" presName="rootComposite" presStyleCnt="0"/>
      <dgm:spPr/>
    </dgm:pt>
    <dgm:pt modelId="{E29FCD7C-5299-4948-9B1C-F53AD621C79B}" type="pres">
      <dgm:prSet presAssocID="{E5DC2B7E-7F9E-4CA6-AF5B-E9E4693EC875}" presName="rootText" presStyleLbl="node2" presStyleIdx="1" presStyleCnt="4">
        <dgm:presLayoutVars>
          <dgm:chPref val="3"/>
        </dgm:presLayoutVars>
      </dgm:prSet>
      <dgm:spPr/>
    </dgm:pt>
    <dgm:pt modelId="{CB83C23D-0A0D-4F31-9A20-7A5C10185C30}" type="pres">
      <dgm:prSet presAssocID="{E5DC2B7E-7F9E-4CA6-AF5B-E9E4693EC875}" presName="rootConnector" presStyleLbl="node2" presStyleIdx="1" presStyleCnt="4"/>
      <dgm:spPr/>
    </dgm:pt>
    <dgm:pt modelId="{FA08EB8F-868A-4F49-83C6-5F484308B46D}" type="pres">
      <dgm:prSet presAssocID="{E5DC2B7E-7F9E-4CA6-AF5B-E9E4693EC875}" presName="hierChild4" presStyleCnt="0"/>
      <dgm:spPr/>
    </dgm:pt>
    <dgm:pt modelId="{9057425E-FE5A-4627-B2A5-D7288C452B48}" type="pres">
      <dgm:prSet presAssocID="{F46941B4-303B-414F-934A-AD5F943D65B0}" presName="Name37" presStyleLbl="parChTrans1D3" presStyleIdx="1" presStyleCnt="3"/>
      <dgm:spPr/>
    </dgm:pt>
    <dgm:pt modelId="{AD830291-FFB4-4C73-9CDB-5800709DD4DF}" type="pres">
      <dgm:prSet presAssocID="{B1628E5F-8C1F-4F0F-85CE-DB4971CD18C0}" presName="hierRoot2" presStyleCnt="0">
        <dgm:presLayoutVars>
          <dgm:hierBranch val="init"/>
        </dgm:presLayoutVars>
      </dgm:prSet>
      <dgm:spPr/>
    </dgm:pt>
    <dgm:pt modelId="{8821DD70-8F1E-466B-8158-6F640460BAF5}" type="pres">
      <dgm:prSet presAssocID="{B1628E5F-8C1F-4F0F-85CE-DB4971CD18C0}" presName="rootComposite" presStyleCnt="0"/>
      <dgm:spPr/>
    </dgm:pt>
    <dgm:pt modelId="{D17EA681-258F-49AC-927F-092A17A22147}" type="pres">
      <dgm:prSet presAssocID="{B1628E5F-8C1F-4F0F-85CE-DB4971CD18C0}" presName="rootText" presStyleLbl="node3" presStyleIdx="1" presStyleCnt="3">
        <dgm:presLayoutVars>
          <dgm:chPref val="3"/>
        </dgm:presLayoutVars>
      </dgm:prSet>
      <dgm:spPr/>
    </dgm:pt>
    <dgm:pt modelId="{0FDA498B-88B4-4A16-BA42-6FDA081A64C9}" type="pres">
      <dgm:prSet presAssocID="{B1628E5F-8C1F-4F0F-85CE-DB4971CD18C0}" presName="rootConnector" presStyleLbl="node3" presStyleIdx="1" presStyleCnt="3"/>
      <dgm:spPr/>
    </dgm:pt>
    <dgm:pt modelId="{F5E1B359-D724-4986-AE8D-765BE9DE7365}" type="pres">
      <dgm:prSet presAssocID="{B1628E5F-8C1F-4F0F-85CE-DB4971CD18C0}" presName="hierChild4" presStyleCnt="0"/>
      <dgm:spPr/>
    </dgm:pt>
    <dgm:pt modelId="{776C0B42-11B3-41F2-9898-C354225AD683}" type="pres">
      <dgm:prSet presAssocID="{B1628E5F-8C1F-4F0F-85CE-DB4971CD18C0}" presName="hierChild5" presStyleCnt="0"/>
      <dgm:spPr/>
    </dgm:pt>
    <dgm:pt modelId="{15C59859-DACB-41D4-A9BC-2DF2582D2D47}" type="pres">
      <dgm:prSet presAssocID="{E5DC2B7E-7F9E-4CA6-AF5B-E9E4693EC875}" presName="hierChild5" presStyleCnt="0"/>
      <dgm:spPr/>
    </dgm:pt>
    <dgm:pt modelId="{D191AB1C-CF7F-4E41-A3D4-F01D63693990}" type="pres">
      <dgm:prSet presAssocID="{55FAF9D0-B3C2-49ED-8729-1D29429E0BF3}" presName="Name37" presStyleLbl="parChTrans1D2" presStyleIdx="2" presStyleCnt="5"/>
      <dgm:spPr/>
    </dgm:pt>
    <dgm:pt modelId="{46C0F095-E4AC-429C-9E68-CDB80DBEDE0E}" type="pres">
      <dgm:prSet presAssocID="{0F140E0F-8012-4CEA-9415-8986B5D23DD9}" presName="hierRoot2" presStyleCnt="0">
        <dgm:presLayoutVars>
          <dgm:hierBranch val="init"/>
        </dgm:presLayoutVars>
      </dgm:prSet>
      <dgm:spPr/>
    </dgm:pt>
    <dgm:pt modelId="{4A9A842E-1889-4FED-8BA5-FA67FFC2546B}" type="pres">
      <dgm:prSet presAssocID="{0F140E0F-8012-4CEA-9415-8986B5D23DD9}" presName="rootComposite" presStyleCnt="0"/>
      <dgm:spPr/>
    </dgm:pt>
    <dgm:pt modelId="{B845D46A-B5E1-4D1F-8DA0-B6B6C733FD13}" type="pres">
      <dgm:prSet presAssocID="{0F140E0F-8012-4CEA-9415-8986B5D23DD9}" presName="rootText" presStyleLbl="node2" presStyleIdx="2" presStyleCnt="4">
        <dgm:presLayoutVars>
          <dgm:chPref val="3"/>
        </dgm:presLayoutVars>
      </dgm:prSet>
      <dgm:spPr/>
    </dgm:pt>
    <dgm:pt modelId="{90A45D04-DF5A-4F21-B2A2-7CCD6D6CECC0}" type="pres">
      <dgm:prSet presAssocID="{0F140E0F-8012-4CEA-9415-8986B5D23DD9}" presName="rootConnector" presStyleLbl="node2" presStyleIdx="2" presStyleCnt="4"/>
      <dgm:spPr/>
    </dgm:pt>
    <dgm:pt modelId="{C3BF4E76-3348-4BA0-859E-2DD05C7A4CCC}" type="pres">
      <dgm:prSet presAssocID="{0F140E0F-8012-4CEA-9415-8986B5D23DD9}" presName="hierChild4" presStyleCnt="0"/>
      <dgm:spPr/>
    </dgm:pt>
    <dgm:pt modelId="{F9D78747-36C9-4A2A-9A51-C581DCD9B6F5}" type="pres">
      <dgm:prSet presAssocID="{640AEAC2-02D8-4759-BA6F-BC193F484B70}" presName="Name37" presStyleLbl="parChTrans1D3" presStyleIdx="2" presStyleCnt="3"/>
      <dgm:spPr/>
    </dgm:pt>
    <dgm:pt modelId="{9686345A-7C6A-4C85-9596-00E43109FB2F}" type="pres">
      <dgm:prSet presAssocID="{A27E7671-79C1-4B85-8194-A28480BD57D2}" presName="hierRoot2" presStyleCnt="0">
        <dgm:presLayoutVars>
          <dgm:hierBranch val="init"/>
        </dgm:presLayoutVars>
      </dgm:prSet>
      <dgm:spPr/>
    </dgm:pt>
    <dgm:pt modelId="{E50D4F66-AC58-46B5-B13E-E2819BE9CD27}" type="pres">
      <dgm:prSet presAssocID="{A27E7671-79C1-4B85-8194-A28480BD57D2}" presName="rootComposite" presStyleCnt="0"/>
      <dgm:spPr/>
    </dgm:pt>
    <dgm:pt modelId="{F8A85FB8-BFEB-4D23-8B8A-03D0E4EA96C1}" type="pres">
      <dgm:prSet presAssocID="{A27E7671-79C1-4B85-8194-A28480BD57D2}" presName="rootText" presStyleLbl="node3" presStyleIdx="2" presStyleCnt="3">
        <dgm:presLayoutVars>
          <dgm:chPref val="3"/>
        </dgm:presLayoutVars>
      </dgm:prSet>
      <dgm:spPr/>
    </dgm:pt>
    <dgm:pt modelId="{6076EC97-2090-4B8B-9C05-4E5F0D1DD04E}" type="pres">
      <dgm:prSet presAssocID="{A27E7671-79C1-4B85-8194-A28480BD57D2}" presName="rootConnector" presStyleLbl="node3" presStyleIdx="2" presStyleCnt="3"/>
      <dgm:spPr/>
    </dgm:pt>
    <dgm:pt modelId="{68809C95-44B0-4E97-BCFD-4B95D25EDE14}" type="pres">
      <dgm:prSet presAssocID="{A27E7671-79C1-4B85-8194-A28480BD57D2}" presName="hierChild4" presStyleCnt="0"/>
      <dgm:spPr/>
    </dgm:pt>
    <dgm:pt modelId="{7A26DEC0-BE77-48B7-BA50-C2F196C5FC26}" type="pres">
      <dgm:prSet presAssocID="{A27E7671-79C1-4B85-8194-A28480BD57D2}" presName="hierChild5" presStyleCnt="0"/>
      <dgm:spPr/>
    </dgm:pt>
    <dgm:pt modelId="{A56DC770-2DFB-4553-987A-18AF197C63D4}" type="pres">
      <dgm:prSet presAssocID="{0F140E0F-8012-4CEA-9415-8986B5D23DD9}" presName="hierChild5" presStyleCnt="0"/>
      <dgm:spPr/>
    </dgm:pt>
    <dgm:pt modelId="{ED615989-F9FA-4885-B4B2-237DE7E62A56}" type="pres">
      <dgm:prSet presAssocID="{32744EA2-612D-4FDA-8137-EC60AD4CF8A9}" presName="Name37" presStyleLbl="parChTrans1D2" presStyleIdx="3" presStyleCnt="5"/>
      <dgm:spPr/>
    </dgm:pt>
    <dgm:pt modelId="{9343F6C1-0B22-4C9C-8FA5-34AB73029EAD}" type="pres">
      <dgm:prSet presAssocID="{0F236A44-DE63-46E2-BE31-6D4B9CF00379}" presName="hierRoot2" presStyleCnt="0">
        <dgm:presLayoutVars>
          <dgm:hierBranch val="init"/>
        </dgm:presLayoutVars>
      </dgm:prSet>
      <dgm:spPr/>
    </dgm:pt>
    <dgm:pt modelId="{7FD2C95D-E432-4304-AD41-65D0A77CF35D}" type="pres">
      <dgm:prSet presAssocID="{0F236A44-DE63-46E2-BE31-6D4B9CF00379}" presName="rootComposite" presStyleCnt="0"/>
      <dgm:spPr/>
    </dgm:pt>
    <dgm:pt modelId="{CA51EF61-6734-4D85-8522-8ADB94FA0922}" type="pres">
      <dgm:prSet presAssocID="{0F236A44-DE63-46E2-BE31-6D4B9CF00379}" presName="rootText" presStyleLbl="node2" presStyleIdx="3" presStyleCnt="4">
        <dgm:presLayoutVars>
          <dgm:chPref val="3"/>
        </dgm:presLayoutVars>
      </dgm:prSet>
      <dgm:spPr/>
    </dgm:pt>
    <dgm:pt modelId="{A1802DA1-370C-4CE9-A98E-80AF426B1963}" type="pres">
      <dgm:prSet presAssocID="{0F236A44-DE63-46E2-BE31-6D4B9CF00379}" presName="rootConnector" presStyleLbl="node2" presStyleIdx="3" presStyleCnt="4"/>
      <dgm:spPr/>
    </dgm:pt>
    <dgm:pt modelId="{81D97F33-BD89-49AE-972F-49A86AFF372B}" type="pres">
      <dgm:prSet presAssocID="{0F236A44-DE63-46E2-BE31-6D4B9CF00379}" presName="hierChild4" presStyleCnt="0"/>
      <dgm:spPr/>
    </dgm:pt>
    <dgm:pt modelId="{B39D852D-99AC-4998-BF44-368841291BCC}" type="pres">
      <dgm:prSet presAssocID="{0F236A44-DE63-46E2-BE31-6D4B9CF00379}" presName="hierChild5" presStyleCnt="0"/>
      <dgm:spPr/>
    </dgm:pt>
    <dgm:pt modelId="{A94728E3-7670-41A7-B8A2-EA84ABE57CA6}" type="pres">
      <dgm:prSet presAssocID="{29B8CA89-5440-40A2-93EB-8EA36A51E954}" presName="hierChild3" presStyleCnt="0"/>
      <dgm:spPr/>
    </dgm:pt>
    <dgm:pt modelId="{0771350B-10CB-41DD-9399-A47D1B909D2B}" type="pres">
      <dgm:prSet presAssocID="{3FB81E4F-8478-48AE-BE49-677D5B633567}" presName="Name111" presStyleLbl="parChTrans1D2" presStyleIdx="4" presStyleCnt="5"/>
      <dgm:spPr/>
    </dgm:pt>
    <dgm:pt modelId="{3547BD05-CD10-468D-B33B-5BBE6A2D8FD2}" type="pres">
      <dgm:prSet presAssocID="{EF6CA5E7-E3A9-4F4F-A33D-CA975F3DB854}" presName="hierRoot3" presStyleCnt="0">
        <dgm:presLayoutVars>
          <dgm:hierBranch val="init"/>
        </dgm:presLayoutVars>
      </dgm:prSet>
      <dgm:spPr/>
    </dgm:pt>
    <dgm:pt modelId="{C3CC3676-B6D3-4377-AB75-D3369A0BA929}" type="pres">
      <dgm:prSet presAssocID="{EF6CA5E7-E3A9-4F4F-A33D-CA975F3DB854}" presName="rootComposite3" presStyleCnt="0"/>
      <dgm:spPr/>
    </dgm:pt>
    <dgm:pt modelId="{5E9D742F-F797-4B11-9077-17220AB1234F}" type="pres">
      <dgm:prSet presAssocID="{EF6CA5E7-E3A9-4F4F-A33D-CA975F3DB854}" presName="rootText3" presStyleLbl="asst1" presStyleIdx="0" presStyleCnt="1">
        <dgm:presLayoutVars>
          <dgm:chPref val="3"/>
        </dgm:presLayoutVars>
      </dgm:prSet>
      <dgm:spPr/>
    </dgm:pt>
    <dgm:pt modelId="{C92CAD48-AEBC-40A2-ABC6-963E148142F9}" type="pres">
      <dgm:prSet presAssocID="{EF6CA5E7-E3A9-4F4F-A33D-CA975F3DB854}" presName="rootConnector3" presStyleLbl="asst1" presStyleIdx="0" presStyleCnt="1"/>
      <dgm:spPr/>
    </dgm:pt>
    <dgm:pt modelId="{8137EFD9-01D7-4408-BE2B-1E4ED8149CD3}" type="pres">
      <dgm:prSet presAssocID="{EF6CA5E7-E3A9-4F4F-A33D-CA975F3DB854}" presName="hierChild6" presStyleCnt="0"/>
      <dgm:spPr/>
    </dgm:pt>
    <dgm:pt modelId="{066D819E-C2FE-43B6-9F57-6D48903DC10F}" type="pres">
      <dgm:prSet presAssocID="{EF6CA5E7-E3A9-4F4F-A33D-CA975F3DB854}" presName="hierChild7" presStyleCnt="0"/>
      <dgm:spPr/>
    </dgm:pt>
  </dgm:ptLst>
  <dgm:cxnLst>
    <dgm:cxn modelId="{96CB7007-9EF7-491B-BB1C-2A4EE2158678}" type="presOf" srcId="{A27E7671-79C1-4B85-8194-A28480BD57D2}" destId="{6076EC97-2090-4B8B-9C05-4E5F0D1DD04E}" srcOrd="1" destOrd="0" presId="urn:microsoft.com/office/officeart/2005/8/layout/orgChart1"/>
    <dgm:cxn modelId="{2AB5B60C-01E4-420E-8E5A-7D7F35525AB9}" type="presOf" srcId="{B1628E5F-8C1F-4F0F-85CE-DB4971CD18C0}" destId="{D17EA681-258F-49AC-927F-092A17A22147}" srcOrd="0" destOrd="0" presId="urn:microsoft.com/office/officeart/2005/8/layout/orgChart1"/>
    <dgm:cxn modelId="{ADB37E11-4B51-4E49-A88F-4D4F557AF505}" type="presOf" srcId="{A27E7671-79C1-4B85-8194-A28480BD57D2}" destId="{F8A85FB8-BFEB-4D23-8B8A-03D0E4EA96C1}" srcOrd="0" destOrd="0" presId="urn:microsoft.com/office/officeart/2005/8/layout/orgChart1"/>
    <dgm:cxn modelId="{7930ED2D-F269-44B3-B34A-B652A6134618}" type="presOf" srcId="{24DB14FB-5108-48D5-999B-A3327ED4A535}" destId="{67A57CC8-F925-4BF3-987F-586CBE016F86}" srcOrd="1" destOrd="0" presId="urn:microsoft.com/office/officeart/2005/8/layout/orgChart1"/>
    <dgm:cxn modelId="{046A5430-1FAB-4179-B15C-DBF77A7EA0D3}" srcId="{29B8CA89-5440-40A2-93EB-8EA36A51E954}" destId="{0F140E0F-8012-4CEA-9415-8986B5D23DD9}" srcOrd="3" destOrd="0" parTransId="{55FAF9D0-B3C2-49ED-8729-1D29429E0BF3}" sibTransId="{2756A39C-2F4A-4C7C-A238-83CDD3230B62}"/>
    <dgm:cxn modelId="{07094731-7B95-4288-9AFF-6AD25189D6A9}" type="presOf" srcId="{50EBE054-8B3A-450E-9799-9F050E9E2994}" destId="{F2B99812-C5BC-4B08-8120-F348A26E9694}" srcOrd="1" destOrd="0" presId="urn:microsoft.com/office/officeart/2005/8/layout/orgChart1"/>
    <dgm:cxn modelId="{55EBD334-C8F1-4229-B616-4015C157D63D}" type="presOf" srcId="{29B8CA89-5440-40A2-93EB-8EA36A51E954}" destId="{EC141050-D002-4917-BFC8-BC805413EBC5}" srcOrd="0" destOrd="0" presId="urn:microsoft.com/office/officeart/2005/8/layout/orgChart1"/>
    <dgm:cxn modelId="{80A83B38-5336-464C-A83B-E307AD5B7AAF}" srcId="{0F140E0F-8012-4CEA-9415-8986B5D23DD9}" destId="{A27E7671-79C1-4B85-8194-A28480BD57D2}" srcOrd="0" destOrd="0" parTransId="{640AEAC2-02D8-4759-BA6F-BC193F484B70}" sibTransId="{63B0977D-EBF5-4430-BBB0-AC7C428317E6}"/>
    <dgm:cxn modelId="{0FAB503D-1845-45BD-AA2A-093C2F588389}" srcId="{29B8CA89-5440-40A2-93EB-8EA36A51E954}" destId="{24DB14FB-5108-48D5-999B-A3327ED4A535}" srcOrd="1" destOrd="0" parTransId="{3AC153A4-61F6-4164-B91B-0A8C8FECED4A}" sibTransId="{4DA585F3-E16F-4BA0-8C68-BA646A1E62DB}"/>
    <dgm:cxn modelId="{BEEA575E-55C2-4012-9AF2-5D1D1557CF7B}" type="presOf" srcId="{F9752910-F5F7-4BED-8D7D-DD705CA48EF7}" destId="{E52D37B3-F371-4E66-A53A-5147DDAB7FE7}" srcOrd="0" destOrd="0" presId="urn:microsoft.com/office/officeart/2005/8/layout/orgChart1"/>
    <dgm:cxn modelId="{30118F41-7FE8-4D7B-91E4-97BFFE11E430}" type="presOf" srcId="{0F236A44-DE63-46E2-BE31-6D4B9CF00379}" destId="{CA51EF61-6734-4D85-8522-8ADB94FA0922}" srcOrd="0" destOrd="0" presId="urn:microsoft.com/office/officeart/2005/8/layout/orgChart1"/>
    <dgm:cxn modelId="{B915B565-3C12-4159-909E-E2D74CC903A1}" type="presOf" srcId="{0F140E0F-8012-4CEA-9415-8986B5D23DD9}" destId="{90A45D04-DF5A-4F21-B2A2-7CCD6D6CECC0}" srcOrd="1" destOrd="0" presId="urn:microsoft.com/office/officeart/2005/8/layout/orgChart1"/>
    <dgm:cxn modelId="{7BE6484A-A7CD-400F-9586-B888E56087BF}" type="presOf" srcId="{E5DC2B7E-7F9E-4CA6-AF5B-E9E4693EC875}" destId="{E29FCD7C-5299-4948-9B1C-F53AD621C79B}" srcOrd="0" destOrd="0" presId="urn:microsoft.com/office/officeart/2005/8/layout/orgChart1"/>
    <dgm:cxn modelId="{BD63884B-A325-4C4C-9BA4-A315EC10B2AC}" srcId="{E5DC2B7E-7F9E-4CA6-AF5B-E9E4693EC875}" destId="{B1628E5F-8C1F-4F0F-85CE-DB4971CD18C0}" srcOrd="0" destOrd="0" parTransId="{F46941B4-303B-414F-934A-AD5F943D65B0}" sibTransId="{BEF7B2F9-2CAC-4B1F-A9CD-22FC48CBC3DF}"/>
    <dgm:cxn modelId="{D9E88F71-F9B5-40D2-9C27-5288BE3D904C}" type="presOf" srcId="{F079AC69-FE48-422C-89E0-23FD4A9EA1CF}" destId="{39A915D3-8045-4DA3-A704-DBBD52C47A4E}" srcOrd="0" destOrd="0" presId="urn:microsoft.com/office/officeart/2005/8/layout/orgChart1"/>
    <dgm:cxn modelId="{924E0076-23F8-45B5-81AC-D9BE090F7894}" srcId="{F079AC69-FE48-422C-89E0-23FD4A9EA1CF}" destId="{29B8CA89-5440-40A2-93EB-8EA36A51E954}" srcOrd="0" destOrd="0" parTransId="{8AE8D055-7AFB-4FA2-953D-AEE9CBFD2556}" sibTransId="{E4B272C8-A551-4746-8D81-A13637536AB2}"/>
    <dgm:cxn modelId="{9F6A6F89-FE21-4681-8238-F2A72DA5EC10}" srcId="{29B8CA89-5440-40A2-93EB-8EA36A51E954}" destId="{0F236A44-DE63-46E2-BE31-6D4B9CF00379}" srcOrd="4" destOrd="0" parTransId="{32744EA2-612D-4FDA-8137-EC60AD4CF8A9}" sibTransId="{2E5855A0-95C9-4C3F-8CD1-EFE01808FE86}"/>
    <dgm:cxn modelId="{33A6448D-C55E-4D23-80B6-6DD8CB2CB5D7}" type="presOf" srcId="{6005E109-C558-42BF-AE5B-48E6BED52011}" destId="{597D97DC-DA69-44CC-A8B0-06049E4727A6}" srcOrd="0" destOrd="0" presId="urn:microsoft.com/office/officeart/2005/8/layout/orgChart1"/>
    <dgm:cxn modelId="{DEA43299-F702-4571-B585-1648D25ECEF5}" type="presOf" srcId="{EF6CA5E7-E3A9-4F4F-A33D-CA975F3DB854}" destId="{C92CAD48-AEBC-40A2-ABC6-963E148142F9}" srcOrd="1" destOrd="0" presId="urn:microsoft.com/office/officeart/2005/8/layout/orgChart1"/>
    <dgm:cxn modelId="{98723A9B-3544-4C3E-801A-E2FCE8EAA1E7}" type="presOf" srcId="{3FB81E4F-8478-48AE-BE49-677D5B633567}" destId="{0771350B-10CB-41DD-9399-A47D1B909D2B}" srcOrd="0" destOrd="0" presId="urn:microsoft.com/office/officeart/2005/8/layout/orgChart1"/>
    <dgm:cxn modelId="{E9406C9F-5C69-413D-9608-8F4CBBA667C7}" srcId="{24DB14FB-5108-48D5-999B-A3327ED4A535}" destId="{50EBE054-8B3A-450E-9799-9F050E9E2994}" srcOrd="0" destOrd="0" parTransId="{F9752910-F5F7-4BED-8D7D-DD705CA48EF7}" sibTransId="{83E5A6FB-FA9C-4342-84E6-F450482CAA83}"/>
    <dgm:cxn modelId="{6689E5A1-5B66-4A6E-A654-52C9D05CE3FF}" type="presOf" srcId="{F46941B4-303B-414F-934A-AD5F943D65B0}" destId="{9057425E-FE5A-4627-B2A5-D7288C452B48}" srcOrd="0" destOrd="0" presId="urn:microsoft.com/office/officeart/2005/8/layout/orgChart1"/>
    <dgm:cxn modelId="{3E5980A7-F3F9-4DEF-AD08-F91E8956CDEE}" type="presOf" srcId="{55FAF9D0-B3C2-49ED-8729-1D29429E0BF3}" destId="{D191AB1C-CF7F-4E41-A3D4-F01D63693990}" srcOrd="0" destOrd="0" presId="urn:microsoft.com/office/officeart/2005/8/layout/orgChart1"/>
    <dgm:cxn modelId="{323063B0-21EE-45F8-8AF0-0DC454F928C3}" type="presOf" srcId="{24DB14FB-5108-48D5-999B-A3327ED4A535}" destId="{C0E2961C-E309-4152-A9CA-EB1EA302BDA0}" srcOrd="0" destOrd="0" presId="urn:microsoft.com/office/officeart/2005/8/layout/orgChart1"/>
    <dgm:cxn modelId="{B044B1B0-645F-44FF-9BD6-2E197A56E095}" type="presOf" srcId="{0F236A44-DE63-46E2-BE31-6D4B9CF00379}" destId="{A1802DA1-370C-4CE9-A98E-80AF426B1963}" srcOrd="1" destOrd="0" presId="urn:microsoft.com/office/officeart/2005/8/layout/orgChart1"/>
    <dgm:cxn modelId="{E6F7DDB7-7EFB-4289-9344-29F2EDAEA90B}" srcId="{29B8CA89-5440-40A2-93EB-8EA36A51E954}" destId="{E5DC2B7E-7F9E-4CA6-AF5B-E9E4693EC875}" srcOrd="2" destOrd="0" parTransId="{6005E109-C558-42BF-AE5B-48E6BED52011}" sibTransId="{71B65B72-6B24-4159-93D5-84061CEC877F}"/>
    <dgm:cxn modelId="{FCC7B6BE-E370-4AA1-87B7-1C327A69334D}" type="presOf" srcId="{50EBE054-8B3A-450E-9799-9F050E9E2994}" destId="{04D2FA78-68FF-44D1-857F-80C1B30616EF}" srcOrd="0" destOrd="0" presId="urn:microsoft.com/office/officeart/2005/8/layout/orgChart1"/>
    <dgm:cxn modelId="{E6E997C5-8CE6-49C7-B33F-C19C97015C7C}" type="presOf" srcId="{32744EA2-612D-4FDA-8137-EC60AD4CF8A9}" destId="{ED615989-F9FA-4885-B4B2-237DE7E62A56}" srcOrd="0" destOrd="0" presId="urn:microsoft.com/office/officeart/2005/8/layout/orgChart1"/>
    <dgm:cxn modelId="{AB6514C7-918C-43CC-8F8B-C56A82DFB845}" type="presOf" srcId="{EF6CA5E7-E3A9-4F4F-A33D-CA975F3DB854}" destId="{5E9D742F-F797-4B11-9077-17220AB1234F}" srcOrd="0" destOrd="0" presId="urn:microsoft.com/office/officeart/2005/8/layout/orgChart1"/>
    <dgm:cxn modelId="{EA1AEAC9-136E-4313-9F0D-7CC2F5715381}" srcId="{29B8CA89-5440-40A2-93EB-8EA36A51E954}" destId="{EF6CA5E7-E3A9-4F4F-A33D-CA975F3DB854}" srcOrd="0" destOrd="0" parTransId="{3FB81E4F-8478-48AE-BE49-677D5B633567}" sibTransId="{AF64C069-579A-4215-AAC8-07894F68EC8A}"/>
    <dgm:cxn modelId="{40CD12CD-1AB4-4A66-8290-17B509D70F3B}" type="presOf" srcId="{29B8CA89-5440-40A2-93EB-8EA36A51E954}" destId="{577431EC-8FE9-4901-BF57-2954ECCABABB}" srcOrd="1" destOrd="0" presId="urn:microsoft.com/office/officeart/2005/8/layout/orgChart1"/>
    <dgm:cxn modelId="{0BE043D1-A2A3-4C5D-953A-21BAA5ED79F2}" type="presOf" srcId="{3AC153A4-61F6-4164-B91B-0A8C8FECED4A}" destId="{C9FD44A3-5430-403D-9C7E-4EB3403094D1}" srcOrd="0" destOrd="0" presId="urn:microsoft.com/office/officeart/2005/8/layout/orgChart1"/>
    <dgm:cxn modelId="{FE2DC7E0-8169-4139-8DDB-741554892FF4}" type="presOf" srcId="{B1628E5F-8C1F-4F0F-85CE-DB4971CD18C0}" destId="{0FDA498B-88B4-4A16-BA42-6FDA081A64C9}" srcOrd="1" destOrd="0" presId="urn:microsoft.com/office/officeart/2005/8/layout/orgChart1"/>
    <dgm:cxn modelId="{A65B7DE5-C843-413C-8B6B-358859830457}" type="presOf" srcId="{0F140E0F-8012-4CEA-9415-8986B5D23DD9}" destId="{B845D46A-B5E1-4D1F-8DA0-B6B6C733FD13}" srcOrd="0" destOrd="0" presId="urn:microsoft.com/office/officeart/2005/8/layout/orgChart1"/>
    <dgm:cxn modelId="{D79486E5-3598-4B40-A6FA-55151B51F42E}" type="presOf" srcId="{E5DC2B7E-7F9E-4CA6-AF5B-E9E4693EC875}" destId="{CB83C23D-0A0D-4F31-9A20-7A5C10185C30}" srcOrd="1" destOrd="0" presId="urn:microsoft.com/office/officeart/2005/8/layout/orgChart1"/>
    <dgm:cxn modelId="{82D802EA-173E-4AB4-BE4F-563500D656FB}" type="presOf" srcId="{640AEAC2-02D8-4759-BA6F-BC193F484B70}" destId="{F9D78747-36C9-4A2A-9A51-C581DCD9B6F5}" srcOrd="0" destOrd="0" presId="urn:microsoft.com/office/officeart/2005/8/layout/orgChart1"/>
    <dgm:cxn modelId="{3BC8344D-EF3A-42CE-AE19-EF2D30707F3E}" type="presParOf" srcId="{39A915D3-8045-4DA3-A704-DBBD52C47A4E}" destId="{2931A65A-59AA-4301-83DE-3F77557EA442}" srcOrd="0" destOrd="0" presId="urn:microsoft.com/office/officeart/2005/8/layout/orgChart1"/>
    <dgm:cxn modelId="{7DBD9687-2C78-4F66-8B97-9C825980633C}" type="presParOf" srcId="{2931A65A-59AA-4301-83DE-3F77557EA442}" destId="{D45CBA23-3EB5-4470-A7C5-375C7AC290BD}" srcOrd="0" destOrd="0" presId="urn:microsoft.com/office/officeart/2005/8/layout/orgChart1"/>
    <dgm:cxn modelId="{BEE26D1F-0265-461A-88AD-696CDA22D982}" type="presParOf" srcId="{D45CBA23-3EB5-4470-A7C5-375C7AC290BD}" destId="{EC141050-D002-4917-BFC8-BC805413EBC5}" srcOrd="0" destOrd="0" presId="urn:microsoft.com/office/officeart/2005/8/layout/orgChart1"/>
    <dgm:cxn modelId="{1F9B8A9D-3E4C-4627-8E5D-B1DF792B6AC9}" type="presParOf" srcId="{D45CBA23-3EB5-4470-A7C5-375C7AC290BD}" destId="{577431EC-8FE9-4901-BF57-2954ECCABABB}" srcOrd="1" destOrd="0" presId="urn:microsoft.com/office/officeart/2005/8/layout/orgChart1"/>
    <dgm:cxn modelId="{CB854226-CD2E-4D20-9729-4A1A1B863B5F}" type="presParOf" srcId="{2931A65A-59AA-4301-83DE-3F77557EA442}" destId="{5B8F59A9-531E-450E-8244-D8BD6BF2F0C2}" srcOrd="1" destOrd="0" presId="urn:microsoft.com/office/officeart/2005/8/layout/orgChart1"/>
    <dgm:cxn modelId="{FC1D9666-E113-421F-BD24-1B7CD0626824}" type="presParOf" srcId="{5B8F59A9-531E-450E-8244-D8BD6BF2F0C2}" destId="{C9FD44A3-5430-403D-9C7E-4EB3403094D1}" srcOrd="0" destOrd="0" presId="urn:microsoft.com/office/officeart/2005/8/layout/orgChart1"/>
    <dgm:cxn modelId="{7FCAAEFD-3FF9-446C-97DB-08E59C5C8245}" type="presParOf" srcId="{5B8F59A9-531E-450E-8244-D8BD6BF2F0C2}" destId="{D8F96FA3-85E6-423E-A2C1-90417A1BE04D}" srcOrd="1" destOrd="0" presId="urn:microsoft.com/office/officeart/2005/8/layout/orgChart1"/>
    <dgm:cxn modelId="{7A9DCBF7-2562-4754-9787-1069B381360F}" type="presParOf" srcId="{D8F96FA3-85E6-423E-A2C1-90417A1BE04D}" destId="{1DF39917-50C9-4F35-978E-614730A15A47}" srcOrd="0" destOrd="0" presId="urn:microsoft.com/office/officeart/2005/8/layout/orgChart1"/>
    <dgm:cxn modelId="{C7229BBC-A343-47D5-A2FB-2EC43F701EB2}" type="presParOf" srcId="{1DF39917-50C9-4F35-978E-614730A15A47}" destId="{C0E2961C-E309-4152-A9CA-EB1EA302BDA0}" srcOrd="0" destOrd="0" presId="urn:microsoft.com/office/officeart/2005/8/layout/orgChart1"/>
    <dgm:cxn modelId="{28BDA202-C8D8-476B-9E50-C068A5EE798E}" type="presParOf" srcId="{1DF39917-50C9-4F35-978E-614730A15A47}" destId="{67A57CC8-F925-4BF3-987F-586CBE016F86}" srcOrd="1" destOrd="0" presId="urn:microsoft.com/office/officeart/2005/8/layout/orgChart1"/>
    <dgm:cxn modelId="{CDD3571C-28E4-4F59-ABEB-8786A7C94316}" type="presParOf" srcId="{D8F96FA3-85E6-423E-A2C1-90417A1BE04D}" destId="{429EBE1D-FE95-4343-9653-2EC30B98F765}" srcOrd="1" destOrd="0" presId="urn:microsoft.com/office/officeart/2005/8/layout/orgChart1"/>
    <dgm:cxn modelId="{7F947D76-85ED-45B5-ABD1-B6E7967521A2}" type="presParOf" srcId="{429EBE1D-FE95-4343-9653-2EC30B98F765}" destId="{E52D37B3-F371-4E66-A53A-5147DDAB7FE7}" srcOrd="0" destOrd="0" presId="urn:microsoft.com/office/officeart/2005/8/layout/orgChart1"/>
    <dgm:cxn modelId="{142D2F03-19BD-4036-8B9C-E89DA9A7B42B}" type="presParOf" srcId="{429EBE1D-FE95-4343-9653-2EC30B98F765}" destId="{E8BBBB80-F55E-4C32-8F24-934F86C13574}" srcOrd="1" destOrd="0" presId="urn:microsoft.com/office/officeart/2005/8/layout/orgChart1"/>
    <dgm:cxn modelId="{66763E66-0539-466B-8EA8-E707617A2B1C}" type="presParOf" srcId="{E8BBBB80-F55E-4C32-8F24-934F86C13574}" destId="{8C1A9C07-748E-4617-BD76-BEAD03FE16FC}" srcOrd="0" destOrd="0" presId="urn:microsoft.com/office/officeart/2005/8/layout/orgChart1"/>
    <dgm:cxn modelId="{73876D5A-91C9-419E-83E9-ACBA5A6E785A}" type="presParOf" srcId="{8C1A9C07-748E-4617-BD76-BEAD03FE16FC}" destId="{04D2FA78-68FF-44D1-857F-80C1B30616EF}" srcOrd="0" destOrd="0" presId="urn:microsoft.com/office/officeart/2005/8/layout/orgChart1"/>
    <dgm:cxn modelId="{6DE9F00D-E61A-413A-BC4B-0BFAD21ED668}" type="presParOf" srcId="{8C1A9C07-748E-4617-BD76-BEAD03FE16FC}" destId="{F2B99812-C5BC-4B08-8120-F348A26E9694}" srcOrd="1" destOrd="0" presId="urn:microsoft.com/office/officeart/2005/8/layout/orgChart1"/>
    <dgm:cxn modelId="{B146C131-E781-4F8E-BA8E-D7162FE48718}" type="presParOf" srcId="{E8BBBB80-F55E-4C32-8F24-934F86C13574}" destId="{EF547421-D380-4E5A-B91E-B708E31AA029}" srcOrd="1" destOrd="0" presId="urn:microsoft.com/office/officeart/2005/8/layout/orgChart1"/>
    <dgm:cxn modelId="{2EDFDEB2-E582-47F1-9951-7B054468477A}" type="presParOf" srcId="{E8BBBB80-F55E-4C32-8F24-934F86C13574}" destId="{89B79D0A-4D28-4AC8-9BD1-CF7C5DEE353F}" srcOrd="2" destOrd="0" presId="urn:microsoft.com/office/officeart/2005/8/layout/orgChart1"/>
    <dgm:cxn modelId="{D4F64081-F2E5-4672-A117-2147AC6F4479}" type="presParOf" srcId="{D8F96FA3-85E6-423E-A2C1-90417A1BE04D}" destId="{331BBFA6-EF40-4480-B3C6-194035D537BA}" srcOrd="2" destOrd="0" presId="urn:microsoft.com/office/officeart/2005/8/layout/orgChart1"/>
    <dgm:cxn modelId="{37E5A4D0-B4E6-4652-B878-FB34C4C600EF}" type="presParOf" srcId="{5B8F59A9-531E-450E-8244-D8BD6BF2F0C2}" destId="{597D97DC-DA69-44CC-A8B0-06049E4727A6}" srcOrd="2" destOrd="0" presId="urn:microsoft.com/office/officeart/2005/8/layout/orgChart1"/>
    <dgm:cxn modelId="{F066FCDB-F779-4522-AF2D-62E5B183CFFB}" type="presParOf" srcId="{5B8F59A9-531E-450E-8244-D8BD6BF2F0C2}" destId="{D654ED76-88AA-4DD7-997E-BA69EDA235BE}" srcOrd="3" destOrd="0" presId="urn:microsoft.com/office/officeart/2005/8/layout/orgChart1"/>
    <dgm:cxn modelId="{D2BC5D6A-3161-4DB9-B8A5-58EBE11AF648}" type="presParOf" srcId="{D654ED76-88AA-4DD7-997E-BA69EDA235BE}" destId="{38A627C1-0692-4EA6-A559-D20F1438C739}" srcOrd="0" destOrd="0" presId="urn:microsoft.com/office/officeart/2005/8/layout/orgChart1"/>
    <dgm:cxn modelId="{F7C815A0-766F-4A94-84A9-35F16A719212}" type="presParOf" srcId="{38A627C1-0692-4EA6-A559-D20F1438C739}" destId="{E29FCD7C-5299-4948-9B1C-F53AD621C79B}" srcOrd="0" destOrd="0" presId="urn:microsoft.com/office/officeart/2005/8/layout/orgChart1"/>
    <dgm:cxn modelId="{12421F3E-26F6-40BD-9A9A-002BE2450E38}" type="presParOf" srcId="{38A627C1-0692-4EA6-A559-D20F1438C739}" destId="{CB83C23D-0A0D-4F31-9A20-7A5C10185C30}" srcOrd="1" destOrd="0" presId="urn:microsoft.com/office/officeart/2005/8/layout/orgChart1"/>
    <dgm:cxn modelId="{7B1EE624-E399-4496-9E45-4BD43309B432}" type="presParOf" srcId="{D654ED76-88AA-4DD7-997E-BA69EDA235BE}" destId="{FA08EB8F-868A-4F49-83C6-5F484308B46D}" srcOrd="1" destOrd="0" presId="urn:microsoft.com/office/officeart/2005/8/layout/orgChart1"/>
    <dgm:cxn modelId="{FB0BAD9B-44C4-4F59-A6BA-309180233E47}" type="presParOf" srcId="{FA08EB8F-868A-4F49-83C6-5F484308B46D}" destId="{9057425E-FE5A-4627-B2A5-D7288C452B48}" srcOrd="0" destOrd="0" presId="urn:microsoft.com/office/officeart/2005/8/layout/orgChart1"/>
    <dgm:cxn modelId="{996C5AE4-BC05-4AE8-BD88-B3A5AED1583F}" type="presParOf" srcId="{FA08EB8F-868A-4F49-83C6-5F484308B46D}" destId="{AD830291-FFB4-4C73-9CDB-5800709DD4DF}" srcOrd="1" destOrd="0" presId="urn:microsoft.com/office/officeart/2005/8/layout/orgChart1"/>
    <dgm:cxn modelId="{ECF074A7-5897-42BE-972A-7CD9D44CC444}" type="presParOf" srcId="{AD830291-FFB4-4C73-9CDB-5800709DD4DF}" destId="{8821DD70-8F1E-466B-8158-6F640460BAF5}" srcOrd="0" destOrd="0" presId="urn:microsoft.com/office/officeart/2005/8/layout/orgChart1"/>
    <dgm:cxn modelId="{B97F8C09-CFCA-43E1-AF5C-8DE2D2AEFB63}" type="presParOf" srcId="{8821DD70-8F1E-466B-8158-6F640460BAF5}" destId="{D17EA681-258F-49AC-927F-092A17A22147}" srcOrd="0" destOrd="0" presId="urn:microsoft.com/office/officeart/2005/8/layout/orgChart1"/>
    <dgm:cxn modelId="{90F14E96-AE2B-4C57-BFDC-E74153B3EDF6}" type="presParOf" srcId="{8821DD70-8F1E-466B-8158-6F640460BAF5}" destId="{0FDA498B-88B4-4A16-BA42-6FDA081A64C9}" srcOrd="1" destOrd="0" presId="urn:microsoft.com/office/officeart/2005/8/layout/orgChart1"/>
    <dgm:cxn modelId="{DFD7211C-826D-4B91-8673-7DA7966C93DD}" type="presParOf" srcId="{AD830291-FFB4-4C73-9CDB-5800709DD4DF}" destId="{F5E1B359-D724-4986-AE8D-765BE9DE7365}" srcOrd="1" destOrd="0" presId="urn:microsoft.com/office/officeart/2005/8/layout/orgChart1"/>
    <dgm:cxn modelId="{93A9F5ED-E97A-467C-9A31-029D6A9C1927}" type="presParOf" srcId="{AD830291-FFB4-4C73-9CDB-5800709DD4DF}" destId="{776C0B42-11B3-41F2-9898-C354225AD683}" srcOrd="2" destOrd="0" presId="urn:microsoft.com/office/officeart/2005/8/layout/orgChart1"/>
    <dgm:cxn modelId="{8B72C313-F0AE-47D7-B491-7AB2AD9750D2}" type="presParOf" srcId="{D654ED76-88AA-4DD7-997E-BA69EDA235BE}" destId="{15C59859-DACB-41D4-A9BC-2DF2582D2D47}" srcOrd="2" destOrd="0" presId="urn:microsoft.com/office/officeart/2005/8/layout/orgChart1"/>
    <dgm:cxn modelId="{76CEBE58-03CD-4ACC-BE32-05D267A677F0}" type="presParOf" srcId="{5B8F59A9-531E-450E-8244-D8BD6BF2F0C2}" destId="{D191AB1C-CF7F-4E41-A3D4-F01D63693990}" srcOrd="4" destOrd="0" presId="urn:microsoft.com/office/officeart/2005/8/layout/orgChart1"/>
    <dgm:cxn modelId="{A8E8531E-81C7-40CB-B46B-6B0A09233480}" type="presParOf" srcId="{5B8F59A9-531E-450E-8244-D8BD6BF2F0C2}" destId="{46C0F095-E4AC-429C-9E68-CDB80DBEDE0E}" srcOrd="5" destOrd="0" presId="urn:microsoft.com/office/officeart/2005/8/layout/orgChart1"/>
    <dgm:cxn modelId="{974F818A-197C-4B99-A18D-A3C1D39A87CB}" type="presParOf" srcId="{46C0F095-E4AC-429C-9E68-CDB80DBEDE0E}" destId="{4A9A842E-1889-4FED-8BA5-FA67FFC2546B}" srcOrd="0" destOrd="0" presId="urn:microsoft.com/office/officeart/2005/8/layout/orgChart1"/>
    <dgm:cxn modelId="{4A5EF3FB-BE9B-481E-A29F-3A52957C27A5}" type="presParOf" srcId="{4A9A842E-1889-4FED-8BA5-FA67FFC2546B}" destId="{B845D46A-B5E1-4D1F-8DA0-B6B6C733FD13}" srcOrd="0" destOrd="0" presId="urn:microsoft.com/office/officeart/2005/8/layout/orgChart1"/>
    <dgm:cxn modelId="{474817CD-0A9D-488B-8D29-A3807F2AA9C8}" type="presParOf" srcId="{4A9A842E-1889-4FED-8BA5-FA67FFC2546B}" destId="{90A45D04-DF5A-4F21-B2A2-7CCD6D6CECC0}" srcOrd="1" destOrd="0" presId="urn:microsoft.com/office/officeart/2005/8/layout/orgChart1"/>
    <dgm:cxn modelId="{FAA00AAC-949A-499B-B430-ED2EADD40457}" type="presParOf" srcId="{46C0F095-E4AC-429C-9E68-CDB80DBEDE0E}" destId="{C3BF4E76-3348-4BA0-859E-2DD05C7A4CCC}" srcOrd="1" destOrd="0" presId="urn:microsoft.com/office/officeart/2005/8/layout/orgChart1"/>
    <dgm:cxn modelId="{FBF36C96-D6BB-439E-83B2-0F1FBD54BCA9}" type="presParOf" srcId="{C3BF4E76-3348-4BA0-859E-2DD05C7A4CCC}" destId="{F9D78747-36C9-4A2A-9A51-C581DCD9B6F5}" srcOrd="0" destOrd="0" presId="urn:microsoft.com/office/officeart/2005/8/layout/orgChart1"/>
    <dgm:cxn modelId="{1307D6A9-2A92-4AE9-A029-44C3CBF8278D}" type="presParOf" srcId="{C3BF4E76-3348-4BA0-859E-2DD05C7A4CCC}" destId="{9686345A-7C6A-4C85-9596-00E43109FB2F}" srcOrd="1" destOrd="0" presId="urn:microsoft.com/office/officeart/2005/8/layout/orgChart1"/>
    <dgm:cxn modelId="{A019A50E-B3C1-40BB-974E-8C85AE5448D0}" type="presParOf" srcId="{9686345A-7C6A-4C85-9596-00E43109FB2F}" destId="{E50D4F66-AC58-46B5-B13E-E2819BE9CD27}" srcOrd="0" destOrd="0" presId="urn:microsoft.com/office/officeart/2005/8/layout/orgChart1"/>
    <dgm:cxn modelId="{BFCB560D-DB68-461C-8DC3-1176C1343BE3}" type="presParOf" srcId="{E50D4F66-AC58-46B5-B13E-E2819BE9CD27}" destId="{F8A85FB8-BFEB-4D23-8B8A-03D0E4EA96C1}" srcOrd="0" destOrd="0" presId="urn:microsoft.com/office/officeart/2005/8/layout/orgChart1"/>
    <dgm:cxn modelId="{744C70D2-560B-46EA-89FA-A7A4339BE809}" type="presParOf" srcId="{E50D4F66-AC58-46B5-B13E-E2819BE9CD27}" destId="{6076EC97-2090-4B8B-9C05-4E5F0D1DD04E}" srcOrd="1" destOrd="0" presId="urn:microsoft.com/office/officeart/2005/8/layout/orgChart1"/>
    <dgm:cxn modelId="{4FC103D2-0EBE-41BE-B081-D16EA11BCFDC}" type="presParOf" srcId="{9686345A-7C6A-4C85-9596-00E43109FB2F}" destId="{68809C95-44B0-4E97-BCFD-4B95D25EDE14}" srcOrd="1" destOrd="0" presId="urn:microsoft.com/office/officeart/2005/8/layout/orgChart1"/>
    <dgm:cxn modelId="{11E3979D-5DCB-49DB-8643-B83EA975D46B}" type="presParOf" srcId="{9686345A-7C6A-4C85-9596-00E43109FB2F}" destId="{7A26DEC0-BE77-48B7-BA50-C2F196C5FC26}" srcOrd="2" destOrd="0" presId="urn:microsoft.com/office/officeart/2005/8/layout/orgChart1"/>
    <dgm:cxn modelId="{CBFC754E-9788-4AFC-8470-5F81C152D5C9}" type="presParOf" srcId="{46C0F095-E4AC-429C-9E68-CDB80DBEDE0E}" destId="{A56DC770-2DFB-4553-987A-18AF197C63D4}" srcOrd="2" destOrd="0" presId="urn:microsoft.com/office/officeart/2005/8/layout/orgChart1"/>
    <dgm:cxn modelId="{A7F9D8C6-2542-4299-A07C-5796D96417CE}" type="presParOf" srcId="{5B8F59A9-531E-450E-8244-D8BD6BF2F0C2}" destId="{ED615989-F9FA-4885-B4B2-237DE7E62A56}" srcOrd="6" destOrd="0" presId="urn:microsoft.com/office/officeart/2005/8/layout/orgChart1"/>
    <dgm:cxn modelId="{B1BBD010-B776-4FFF-95FF-2D62F5AE7722}" type="presParOf" srcId="{5B8F59A9-531E-450E-8244-D8BD6BF2F0C2}" destId="{9343F6C1-0B22-4C9C-8FA5-34AB73029EAD}" srcOrd="7" destOrd="0" presId="urn:microsoft.com/office/officeart/2005/8/layout/orgChart1"/>
    <dgm:cxn modelId="{EACDC5BD-AFC0-4D71-A4E7-D70176EE97B8}" type="presParOf" srcId="{9343F6C1-0B22-4C9C-8FA5-34AB73029EAD}" destId="{7FD2C95D-E432-4304-AD41-65D0A77CF35D}" srcOrd="0" destOrd="0" presId="urn:microsoft.com/office/officeart/2005/8/layout/orgChart1"/>
    <dgm:cxn modelId="{24EA0825-556D-474A-ACF2-9AA24D021ABA}" type="presParOf" srcId="{7FD2C95D-E432-4304-AD41-65D0A77CF35D}" destId="{CA51EF61-6734-4D85-8522-8ADB94FA0922}" srcOrd="0" destOrd="0" presId="urn:microsoft.com/office/officeart/2005/8/layout/orgChart1"/>
    <dgm:cxn modelId="{A7F4613F-21AB-47AC-970F-02A441C0E3D8}" type="presParOf" srcId="{7FD2C95D-E432-4304-AD41-65D0A77CF35D}" destId="{A1802DA1-370C-4CE9-A98E-80AF426B1963}" srcOrd="1" destOrd="0" presId="urn:microsoft.com/office/officeart/2005/8/layout/orgChart1"/>
    <dgm:cxn modelId="{914D177D-AF12-40DA-B345-440190C4AAD3}" type="presParOf" srcId="{9343F6C1-0B22-4C9C-8FA5-34AB73029EAD}" destId="{81D97F33-BD89-49AE-972F-49A86AFF372B}" srcOrd="1" destOrd="0" presId="urn:microsoft.com/office/officeart/2005/8/layout/orgChart1"/>
    <dgm:cxn modelId="{8B7D1E7F-A19C-4949-B07C-55009045C808}" type="presParOf" srcId="{9343F6C1-0B22-4C9C-8FA5-34AB73029EAD}" destId="{B39D852D-99AC-4998-BF44-368841291BCC}" srcOrd="2" destOrd="0" presId="urn:microsoft.com/office/officeart/2005/8/layout/orgChart1"/>
    <dgm:cxn modelId="{9DB6328A-21D7-41F2-B199-D21DC32CED61}" type="presParOf" srcId="{2931A65A-59AA-4301-83DE-3F77557EA442}" destId="{A94728E3-7670-41A7-B8A2-EA84ABE57CA6}" srcOrd="2" destOrd="0" presId="urn:microsoft.com/office/officeart/2005/8/layout/orgChart1"/>
    <dgm:cxn modelId="{C05A7A61-DCEF-4D1F-9265-C5F2F096CE80}" type="presParOf" srcId="{A94728E3-7670-41A7-B8A2-EA84ABE57CA6}" destId="{0771350B-10CB-41DD-9399-A47D1B909D2B}" srcOrd="0" destOrd="0" presId="urn:microsoft.com/office/officeart/2005/8/layout/orgChart1"/>
    <dgm:cxn modelId="{4608E7E2-B99A-4C34-8E4F-1EE2FBF8EC0B}" type="presParOf" srcId="{A94728E3-7670-41A7-B8A2-EA84ABE57CA6}" destId="{3547BD05-CD10-468D-B33B-5BBE6A2D8FD2}" srcOrd="1" destOrd="0" presId="urn:microsoft.com/office/officeart/2005/8/layout/orgChart1"/>
    <dgm:cxn modelId="{111F1183-9C45-45A9-ACA5-9160ABA9E8D0}" type="presParOf" srcId="{3547BD05-CD10-468D-B33B-5BBE6A2D8FD2}" destId="{C3CC3676-B6D3-4377-AB75-D3369A0BA929}" srcOrd="0" destOrd="0" presId="urn:microsoft.com/office/officeart/2005/8/layout/orgChart1"/>
    <dgm:cxn modelId="{DB654366-1AB9-480E-B34F-C01D51A36C06}" type="presParOf" srcId="{C3CC3676-B6D3-4377-AB75-D3369A0BA929}" destId="{5E9D742F-F797-4B11-9077-17220AB1234F}" srcOrd="0" destOrd="0" presId="urn:microsoft.com/office/officeart/2005/8/layout/orgChart1"/>
    <dgm:cxn modelId="{88CF95FF-5968-4976-A6EC-619CC6231999}" type="presParOf" srcId="{C3CC3676-B6D3-4377-AB75-D3369A0BA929}" destId="{C92CAD48-AEBC-40A2-ABC6-963E148142F9}" srcOrd="1" destOrd="0" presId="urn:microsoft.com/office/officeart/2005/8/layout/orgChart1"/>
    <dgm:cxn modelId="{622E7976-5A60-49D3-8A23-686574454126}" type="presParOf" srcId="{3547BD05-CD10-468D-B33B-5BBE6A2D8FD2}" destId="{8137EFD9-01D7-4408-BE2B-1E4ED8149CD3}" srcOrd="1" destOrd="0" presId="urn:microsoft.com/office/officeart/2005/8/layout/orgChart1"/>
    <dgm:cxn modelId="{9741BB83-1163-4187-B5F5-5F46648E3FD5}" type="presParOf" srcId="{3547BD05-CD10-468D-B33B-5BBE6A2D8FD2}" destId="{066D819E-C2FE-43B6-9F57-6D48903DC1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1350B-10CB-41DD-9399-A47D1B909D2B}">
      <dsp:nvSpPr>
        <dsp:cNvPr id="0" name=""/>
        <dsp:cNvSpPr/>
      </dsp:nvSpPr>
      <dsp:spPr>
        <a:xfrm>
          <a:off x="3934162" y="860888"/>
          <a:ext cx="180637" cy="791365"/>
        </a:xfrm>
        <a:custGeom>
          <a:avLst/>
          <a:gdLst/>
          <a:ahLst/>
          <a:cxnLst/>
          <a:rect l="0" t="0" r="0" b="0"/>
          <a:pathLst>
            <a:path>
              <a:moveTo>
                <a:pt x="180637" y="0"/>
              </a:moveTo>
              <a:lnTo>
                <a:pt x="180637" y="791365"/>
              </a:lnTo>
              <a:lnTo>
                <a:pt x="0" y="79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15989-F9FA-4885-B4B2-237DE7E62A56}">
      <dsp:nvSpPr>
        <dsp:cNvPr id="0" name=""/>
        <dsp:cNvSpPr/>
      </dsp:nvSpPr>
      <dsp:spPr>
        <a:xfrm>
          <a:off x="4114799" y="860888"/>
          <a:ext cx="3122453" cy="158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093"/>
              </a:lnTo>
              <a:lnTo>
                <a:pt x="3122453" y="1402093"/>
              </a:lnTo>
              <a:lnTo>
                <a:pt x="3122453" y="158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8747-36C9-4A2A-9A51-C581DCD9B6F5}">
      <dsp:nvSpPr>
        <dsp:cNvPr id="0" name=""/>
        <dsp:cNvSpPr/>
      </dsp:nvSpPr>
      <dsp:spPr>
        <a:xfrm>
          <a:off x="4467473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1AB1C-CF7F-4E41-A3D4-F01D63693990}">
      <dsp:nvSpPr>
        <dsp:cNvPr id="0" name=""/>
        <dsp:cNvSpPr/>
      </dsp:nvSpPr>
      <dsp:spPr>
        <a:xfrm>
          <a:off x="4114799" y="860888"/>
          <a:ext cx="1040817" cy="158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093"/>
              </a:lnTo>
              <a:lnTo>
                <a:pt x="1040817" y="1402093"/>
              </a:lnTo>
              <a:lnTo>
                <a:pt x="1040817" y="158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7425E-FE5A-4627-B2A5-D7288C452B48}">
      <dsp:nvSpPr>
        <dsp:cNvPr id="0" name=""/>
        <dsp:cNvSpPr/>
      </dsp:nvSpPr>
      <dsp:spPr>
        <a:xfrm>
          <a:off x="2385838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D97DC-DA69-44CC-A8B0-06049E4727A6}">
      <dsp:nvSpPr>
        <dsp:cNvPr id="0" name=""/>
        <dsp:cNvSpPr/>
      </dsp:nvSpPr>
      <dsp:spPr>
        <a:xfrm>
          <a:off x="3073982" y="860888"/>
          <a:ext cx="1040817" cy="1582731"/>
        </a:xfrm>
        <a:custGeom>
          <a:avLst/>
          <a:gdLst/>
          <a:ahLst/>
          <a:cxnLst/>
          <a:rect l="0" t="0" r="0" b="0"/>
          <a:pathLst>
            <a:path>
              <a:moveTo>
                <a:pt x="1040817" y="0"/>
              </a:moveTo>
              <a:lnTo>
                <a:pt x="1040817" y="1402093"/>
              </a:lnTo>
              <a:lnTo>
                <a:pt x="0" y="1402093"/>
              </a:lnTo>
              <a:lnTo>
                <a:pt x="0" y="158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D37B3-F371-4E66-A53A-5147DDAB7FE7}">
      <dsp:nvSpPr>
        <dsp:cNvPr id="0" name=""/>
        <dsp:cNvSpPr/>
      </dsp:nvSpPr>
      <dsp:spPr>
        <a:xfrm>
          <a:off x="304202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D44A3-5430-403D-9C7E-4EB3403094D1}">
      <dsp:nvSpPr>
        <dsp:cNvPr id="0" name=""/>
        <dsp:cNvSpPr/>
      </dsp:nvSpPr>
      <dsp:spPr>
        <a:xfrm>
          <a:off x="992346" y="860888"/>
          <a:ext cx="3122453" cy="1582731"/>
        </a:xfrm>
        <a:custGeom>
          <a:avLst/>
          <a:gdLst/>
          <a:ahLst/>
          <a:cxnLst/>
          <a:rect l="0" t="0" r="0" b="0"/>
          <a:pathLst>
            <a:path>
              <a:moveTo>
                <a:pt x="3122453" y="0"/>
              </a:moveTo>
              <a:lnTo>
                <a:pt x="3122453" y="1402093"/>
              </a:lnTo>
              <a:lnTo>
                <a:pt x="0" y="1402093"/>
              </a:lnTo>
              <a:lnTo>
                <a:pt x="0" y="158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41050-D002-4917-BFC8-BC805413EBC5}">
      <dsp:nvSpPr>
        <dsp:cNvPr id="0" name=""/>
        <dsp:cNvSpPr/>
      </dsp:nvSpPr>
      <dsp:spPr>
        <a:xfrm>
          <a:off x="3254619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 udržitelného rozvoje města Benešov na roky 2019 - 2023</a:t>
          </a:r>
        </a:p>
      </dsp:txBody>
      <dsp:txXfrm>
        <a:off x="3254619" y="707"/>
        <a:ext cx="1720360" cy="860180"/>
      </dsp:txXfrm>
    </dsp:sp>
    <dsp:sp modelId="{C0E2961C-E309-4152-A9CA-EB1EA302BDA0}">
      <dsp:nvSpPr>
        <dsp:cNvPr id="0" name=""/>
        <dsp:cNvSpPr/>
      </dsp:nvSpPr>
      <dsp:spPr>
        <a:xfrm>
          <a:off x="132166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Komunitní plán sociálních a návazných služeb ORP Benešov 2021- 2024</a:t>
          </a:r>
        </a:p>
      </dsp:txBody>
      <dsp:txXfrm>
        <a:off x="132166" y="2443619"/>
        <a:ext cx="1720360" cy="860180"/>
      </dsp:txXfrm>
    </dsp:sp>
    <dsp:sp modelId="{04D2FA78-68FF-44D1-857F-80C1B30616EF}">
      <dsp:nvSpPr>
        <dsp:cNvPr id="0" name=""/>
        <dsp:cNvSpPr/>
      </dsp:nvSpPr>
      <dsp:spPr>
        <a:xfrm>
          <a:off x="562256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Akční plán sociálních a návazných služeb ORP Benešov na roky 2021-2022</a:t>
          </a:r>
        </a:p>
      </dsp:txBody>
      <dsp:txXfrm>
        <a:off x="562256" y="3665074"/>
        <a:ext cx="1720360" cy="860180"/>
      </dsp:txXfrm>
    </dsp:sp>
    <dsp:sp modelId="{E29FCD7C-5299-4948-9B1C-F53AD621C79B}">
      <dsp:nvSpPr>
        <dsp:cNvPr id="0" name=""/>
        <dsp:cNvSpPr/>
      </dsp:nvSpPr>
      <dsp:spPr>
        <a:xfrm>
          <a:off x="2213802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 prevence kriminality města Benešov na léta 2021-2025 </a:t>
          </a:r>
        </a:p>
      </dsp:txBody>
      <dsp:txXfrm>
        <a:off x="2213802" y="2443619"/>
        <a:ext cx="1720360" cy="860180"/>
      </dsp:txXfrm>
    </dsp:sp>
    <dsp:sp modelId="{D17EA681-258F-49AC-927F-092A17A22147}">
      <dsp:nvSpPr>
        <dsp:cNvPr id="0" name=""/>
        <dsp:cNvSpPr/>
      </dsp:nvSpPr>
      <dsp:spPr>
        <a:xfrm>
          <a:off x="2643892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Program prevence kriminality města Benešov na rok 2021</a:t>
          </a:r>
        </a:p>
      </dsp:txBody>
      <dsp:txXfrm>
        <a:off x="2643892" y="3665074"/>
        <a:ext cx="1720360" cy="860180"/>
      </dsp:txXfrm>
    </dsp:sp>
    <dsp:sp modelId="{B845D46A-B5E1-4D1F-8DA0-B6B6C733FD13}">
      <dsp:nvSpPr>
        <dsp:cNvPr id="0" name=""/>
        <dsp:cNvSpPr/>
      </dsp:nvSpPr>
      <dsp:spPr>
        <a:xfrm>
          <a:off x="4295437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 protidrogové prevence města Benešov na léta 2021-2023</a:t>
          </a:r>
        </a:p>
      </dsp:txBody>
      <dsp:txXfrm>
        <a:off x="4295437" y="2443619"/>
        <a:ext cx="1720360" cy="860180"/>
      </dsp:txXfrm>
    </dsp:sp>
    <dsp:sp modelId="{F8A85FB8-BFEB-4D23-8B8A-03D0E4EA96C1}">
      <dsp:nvSpPr>
        <dsp:cNvPr id="0" name=""/>
        <dsp:cNvSpPr/>
      </dsp:nvSpPr>
      <dsp:spPr>
        <a:xfrm>
          <a:off x="4725527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Program protidrogové prevence města Benešov na rok 2021</a:t>
          </a:r>
        </a:p>
      </dsp:txBody>
      <dsp:txXfrm>
        <a:off x="4725527" y="3665074"/>
        <a:ext cx="1720360" cy="860180"/>
      </dsp:txXfrm>
    </dsp:sp>
    <dsp:sp modelId="{CA51EF61-6734-4D85-8522-8ADB94FA0922}">
      <dsp:nvSpPr>
        <dsp:cNvPr id="0" name=""/>
        <dsp:cNvSpPr/>
      </dsp:nvSpPr>
      <dsp:spPr>
        <a:xfrm>
          <a:off x="6377073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 rodinné politiky Benešov – v přípravě</a:t>
          </a:r>
        </a:p>
      </dsp:txBody>
      <dsp:txXfrm>
        <a:off x="6377073" y="2443619"/>
        <a:ext cx="1720360" cy="860180"/>
      </dsp:txXfrm>
    </dsp:sp>
    <dsp:sp modelId="{5E9D742F-F797-4B11-9077-17220AB1234F}">
      <dsp:nvSpPr>
        <dsp:cNvPr id="0" name=""/>
        <dsp:cNvSpPr/>
      </dsp:nvSpPr>
      <dsp:spPr>
        <a:xfrm>
          <a:off x="2213802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Strategický plán rozvoje města Benešov na roky 2020-2024</a:t>
          </a:r>
        </a:p>
      </dsp:txBody>
      <dsp:txXfrm>
        <a:off x="2213802" y="1222163"/>
        <a:ext cx="1720360" cy="86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7F25F9B0-F96B-4EE7-9EC8-2FAF6DE87CE4}" type="datetimeFigureOut">
              <a:rPr lang="cs-CZ" smtClean="0"/>
              <a:pPr/>
              <a:t>13.09.2021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55995D3D-C78A-4425-9D18-1E211CDFC1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379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5DD00ED7-B2E9-43EE-848A-E3804CE64276}" type="datetimeFigureOut">
              <a:rPr lang="cs-CZ" smtClean="0"/>
              <a:pPr/>
              <a:t>13.09.2021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DC922A80-4E83-4953-8A0C-F38EE17242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8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45881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228184" y="260648"/>
            <a:ext cx="266429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28E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DATUM</a:t>
            </a:r>
            <a:br>
              <a:rPr lang="cs-CZ" dirty="0"/>
            </a:br>
            <a:r>
              <a:rPr lang="cs-CZ" dirty="0"/>
              <a:t>MÍSTO</a:t>
            </a:r>
            <a:br>
              <a:rPr lang="cs-CZ" dirty="0"/>
            </a:br>
            <a:r>
              <a:rPr lang="cs-CZ" dirty="0"/>
              <a:t>JMÉNO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93904" y="6661869"/>
            <a:ext cx="874440" cy="196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7DC3C9-90B8-40B2-BD68-BE9F25F52389}" type="datetime1">
              <a:rPr lang="cs-CZ" smtClean="0"/>
              <a:pPr/>
              <a:t>13.09.2021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52B0-5172-4F9B-9999-36F23F980DE8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0"/>
            <a:ext cx="2057400" cy="44973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0"/>
            <a:ext cx="6019800" cy="44973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2765-5E79-4733-8796-428178D443A9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353C-57B2-47DC-B0B7-D6A309F0D7B6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7170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B282-0B42-44AA-B67A-392BDE5A88BF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5BB-C50A-4E80-8824-42B38EEB4BF3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348881"/>
            <a:ext cx="4040188" cy="3777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48881"/>
            <a:ext cx="4041775" cy="3777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5887-C664-4434-AE3F-3B4BBBB8B522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453F-1990-4167-A598-09C13D7C1A8A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7A54-B4B5-414B-AC4F-8407DED6CA40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1887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127-657A-4B21-A086-ABBBC1F118E7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628799"/>
            <a:ext cx="5486400" cy="30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23BE-5C3D-44C8-81A7-ADD2E70E305D}" type="datetime1">
              <a:rPr lang="cs-CZ" smtClean="0"/>
              <a:pPr/>
              <a:t>13.09.2021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95736" y="283782"/>
            <a:ext cx="676875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20040" y="6638544"/>
            <a:ext cx="21336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C4686B6-9B28-4C7C-BE77-FAD282683BB1}" type="datetime1">
              <a:rPr lang="cs-CZ" smtClean="0"/>
              <a:pPr/>
              <a:t>13.09.2021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2408" y="6638544"/>
            <a:ext cx="28956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454384" y="6633928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41B49B-71B5-41AE-80D1-308990D0153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28E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28E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28E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28E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28E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Protidrogová prevence</a:t>
            </a:r>
            <a:br>
              <a:rPr lang="cs-CZ" dirty="0"/>
            </a:br>
            <a:r>
              <a:rPr lang="cs-CZ" dirty="0"/>
              <a:t>Benešov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18.05.2021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997F1-CA91-4964-8363-D876196D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protidrogové prevence města Benešov na rok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8641B8-9F11-4EB9-9D31-8F95110F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 PLÁNOVANÉ AKTIVITY A PROJEKTY PRO ROK 2021	</a:t>
            </a:r>
          </a:p>
          <a:p>
            <a:r>
              <a:rPr lang="cs-CZ" dirty="0"/>
              <a:t>MÍSTNÍ PROTIDROGOVÝ KOORDINÁTOR, PRACOVNÍ SKUPINA PROTIDROGOVÉ  PREVENCE, INFORMACE SMĚREM K VEŘEJNOSTI	</a:t>
            </a:r>
          </a:p>
          <a:p>
            <a:pPr lvl="1"/>
            <a:r>
              <a:rPr lang="cs-CZ" dirty="0"/>
              <a:t> ČINNOST MÍSTNÍHO PROTIDROGOVÉHO KOORDINÁTORA	</a:t>
            </a:r>
          </a:p>
          <a:p>
            <a:pPr lvl="1"/>
            <a:r>
              <a:rPr lang="cs-CZ" dirty="0"/>
              <a:t> ČINNOST PRACOVNÍ SKUPINY PROTIDROGOVÉ PREVENCE	</a:t>
            </a:r>
          </a:p>
          <a:p>
            <a:pPr lvl="1"/>
            <a:r>
              <a:rPr lang="cs-CZ" dirty="0"/>
              <a:t>INFORMOVÁNÍ O PREVENCI A KOMUNIKACE S VEŘEJNOSTÍ	</a:t>
            </a:r>
          </a:p>
          <a:p>
            <a:r>
              <a:rPr lang="cs-CZ" dirty="0"/>
              <a:t>PROČ S DROGAMI NEEXPERIMENTOVAT	</a:t>
            </a:r>
          </a:p>
          <a:p>
            <a:pPr lvl="1"/>
            <a:r>
              <a:rPr lang="cs-CZ" dirty="0"/>
              <a:t>PŘEDNÁŠKOVÁ ČINNOST PREVENTISTKY MĚSTSKÉ POLICIE BENEŠOV  A PREVENTISTY POLICIE ČR	</a:t>
            </a:r>
          </a:p>
          <a:p>
            <a:pPr lvl="1"/>
            <a:r>
              <a:rPr lang="cs-CZ" dirty="0"/>
              <a:t>MOŽNOSTI SPOLEČNÝCH PŘEDNÁŠEK	</a:t>
            </a:r>
          </a:p>
          <a:p>
            <a:pPr lvl="1"/>
            <a:r>
              <a:rPr lang="cs-CZ" dirty="0"/>
              <a:t>SPECIFICKÁ PRÁCE S MLADÝMI UŽIVATELI THC A PERVITINU	</a:t>
            </a:r>
          </a:p>
          <a:p>
            <a:pPr lvl="1"/>
            <a:r>
              <a:rPr lang="cs-CZ" dirty="0"/>
              <a:t> LETNÍ POBYT PRO OHROŽENÉ DĚTI S PREVENTIVNÍM PROGRAMEM	</a:t>
            </a:r>
          </a:p>
          <a:p>
            <a:pPr lvl="1"/>
            <a:r>
              <a:rPr lang="cs-CZ" dirty="0"/>
              <a:t> DEN PREVENCE ZÁVISLOSTÍ	</a:t>
            </a:r>
          </a:p>
          <a:p>
            <a:pPr lvl="1"/>
            <a:r>
              <a:rPr lang="cs-CZ" dirty="0"/>
              <a:t>PŘESPÁVACÍ AKCE PRO KLIENTY NZDM MEZIČAS	</a:t>
            </a:r>
          </a:p>
          <a:p>
            <a:pPr lvl="1"/>
            <a:r>
              <a:rPr lang="cs-CZ" dirty="0"/>
              <a:t>BANNERY (FIGURÍNY) S PŘÍBĚHY OSOB, KTERÉ PROŠLY ZÁVISLOSTÍ	</a:t>
            </a:r>
          </a:p>
          <a:p>
            <a:r>
              <a:rPr lang="cs-CZ" dirty="0"/>
              <a:t>PODPORA SLUŽEB V OBLASTI HARM REDUCTION	</a:t>
            </a:r>
          </a:p>
          <a:p>
            <a:pPr lvl="1"/>
            <a:r>
              <a:rPr lang="cs-CZ" dirty="0"/>
              <a:t> MOŽNOSTI TESTOVÁNÍ NA INFEKČNÍ NEMOCI	</a:t>
            </a:r>
          </a:p>
          <a:p>
            <a:pPr lvl="1"/>
            <a:r>
              <a:rPr lang="cs-CZ" dirty="0"/>
              <a:t>PODPORA A REALIZACE SPECIFICKÝCH OPATŘENÍ ZAMĚŘENÝCH NA OSOBY PŘED  NÁSTUPEM DO VTOS, VE VTOS A PO PROPUŠTĚNÍ Z NĚJ</a:t>
            </a:r>
          </a:p>
          <a:p>
            <a:r>
              <a:rPr lang="cs-CZ" dirty="0"/>
              <a:t>ROZŠÍŘENÍ OBLASTI AMBULANTNÍ LÉČBY, DOLÉČOVÁNÍ A ODKAZOVÁNÍ	</a:t>
            </a:r>
          </a:p>
          <a:p>
            <a:pPr lvl="1"/>
            <a:r>
              <a:rPr lang="cs-CZ" dirty="0"/>
              <a:t>F63 ŠPATNÁ SÁZKA	</a:t>
            </a:r>
          </a:p>
          <a:p>
            <a:pPr lvl="1"/>
            <a:r>
              <a:rPr lang="cs-CZ" dirty="0"/>
              <a:t>KAM NA LÉČBU A DETOX?	</a:t>
            </a:r>
          </a:p>
          <a:p>
            <a:pPr lvl="1"/>
            <a:r>
              <a:rPr lang="cs-CZ" dirty="0"/>
              <a:t>PODPORA A MAPOVÁNÍ NABÍDKY SLUŽEB PRO OSOBY S DUÁLNÍ DIAGNÓZOU	</a:t>
            </a:r>
          </a:p>
          <a:p>
            <a:pPr lvl="1"/>
            <a:r>
              <a:rPr lang="cs-CZ" dirty="0"/>
              <a:t>SVÉPOMOCNÁ MOTIVAČNÍ SKUPINA	</a:t>
            </a:r>
          </a:p>
          <a:p>
            <a:r>
              <a:rPr lang="cs-CZ" dirty="0"/>
              <a:t>NAPLŇOVÁNÍ POŽADAVKŮ V OBLASTI VZDĚLÁVÁNÍ	</a:t>
            </a:r>
          </a:p>
          <a:p>
            <a:pPr lvl="1"/>
            <a:r>
              <a:rPr lang="cs-CZ" dirty="0"/>
              <a:t>PRŮBĚŽNÉ VZDĚLÁVÁNÍ V OBLASTI PROTIDROGOVÉ PREVENCE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A7C32A-BB1B-4E64-9707-81720DBF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6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8C2C-6CCA-43A0-9FE4-B194C580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prevence kriminality města Benešov 2021-2025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EF3BF5-478F-4FF0-BB24-4F9801CA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32500" lnSpcReduction="20000"/>
          </a:bodyPr>
          <a:lstStyle/>
          <a:p>
            <a:r>
              <a:rPr lang="cs-CZ" dirty="0"/>
              <a:t>Pocit bezpečí je pro spokojený život  velmi důležitý. Zahrnuje nejen pocit pohody a jistoty, ale i předcházení úrazům. Pro tuto oblast má město zpracován Plán prevence kriminality města Benešov 2021-2025. Prevence kriminality zahrnuje komplex opatření sociální a situační prevence. Byly stanoveny čtyři základní cílové skupiny prevence kriminality, a to děti a mládež, rodiny, oběti trestných činů a lidé ohrožení sociálním vyloučením. Podpora funkčních rodin spočívá v realizaci následujících opatření: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Priorita 1: Efektivní systém prevence kriminality na místní úrovni založený na spolupráci všech odpovědných subjektů</a:t>
            </a:r>
            <a:endParaRPr lang="cs-CZ" dirty="0"/>
          </a:p>
          <a:p>
            <a:pPr lvl="1"/>
            <a:r>
              <a:rPr lang="cs-CZ" dirty="0"/>
              <a:t>Opatření 1.1 Koordinace sil a prostředků, koordinace hlídkové a obchůzkové činnosti hlídek Policie České republiky a Městské policie Benešov </a:t>
            </a:r>
          </a:p>
          <a:p>
            <a:pPr lvl="1"/>
            <a:r>
              <a:rPr lang="cs-CZ" dirty="0"/>
              <a:t>Opatření 1.2 Sdílení a výměna informací o závažných hrozbách pro bezpečností situaci ve městě</a:t>
            </a:r>
          </a:p>
          <a:p>
            <a:pPr lvl="1"/>
            <a:r>
              <a:rPr lang="cs-CZ" dirty="0"/>
              <a:t>Opatření 1.3 Podpora obnovy a rozšiřování moderních informačních technologií a technických prostředků v rámci prevence kriminality</a:t>
            </a:r>
          </a:p>
          <a:p>
            <a:pPr lvl="1"/>
            <a:r>
              <a:rPr lang="cs-CZ" dirty="0"/>
              <a:t>Opatření 1.4 Zvýšení informovanosti v prevenci kriminality</a:t>
            </a:r>
          </a:p>
          <a:p>
            <a:pPr lvl="1"/>
            <a:r>
              <a:rPr lang="cs-CZ" dirty="0"/>
              <a:t>Opatření 1.5 Udržitelnost a další rozvoj webových stránek Bezpečné Město Benešov</a:t>
            </a:r>
          </a:p>
          <a:p>
            <a:pPr lvl="1"/>
            <a:r>
              <a:rPr lang="cs-CZ" dirty="0"/>
              <a:t>Opatření 1.6 Podpora a rozvoj součinnosti při realizaci preventivních aktivit</a:t>
            </a:r>
          </a:p>
          <a:p>
            <a:pPr lvl="1"/>
            <a:endParaRPr lang="cs-CZ" dirty="0"/>
          </a:p>
          <a:p>
            <a:r>
              <a:rPr lang="cs-CZ" u="sng" dirty="0"/>
              <a:t>Priorita 2: Pomoc obětem trestné činnosti</a:t>
            </a:r>
            <a:endParaRPr lang="cs-CZ" dirty="0"/>
          </a:p>
          <a:p>
            <a:pPr lvl="1"/>
            <a:r>
              <a:rPr lang="cs-CZ" dirty="0"/>
              <a:t>Opatření 2.3 Podpora ohrožených dětí a rodiny</a:t>
            </a:r>
          </a:p>
          <a:p>
            <a:pPr lvl="1"/>
            <a:r>
              <a:rPr lang="cs-CZ" dirty="0"/>
              <a:t>Opatření 2.4 Aktivity vedoucí k prevenci domácího násilí</a:t>
            </a:r>
          </a:p>
          <a:p>
            <a:pPr lvl="1"/>
            <a:r>
              <a:rPr lang="cs-CZ" dirty="0"/>
              <a:t>Opatření 2.5. Podpora spolupráce mezi subjekty činnými na poli prevence kriminality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u="sng" dirty="0"/>
              <a:t>Priorita 3: Oslabování rizikových faktorů, které přispívají k výskytu delikventního jednání včetně snížení výskytu delikventní činnosti u cílových skupin</a:t>
            </a:r>
            <a:endParaRPr lang="cs-CZ" dirty="0"/>
          </a:p>
          <a:p>
            <a:pPr lvl="1"/>
            <a:r>
              <a:rPr lang="cs-CZ" dirty="0"/>
              <a:t>Opatření 3.1. Aktivity prevence patologických jevů</a:t>
            </a:r>
          </a:p>
          <a:p>
            <a:pPr lvl="1"/>
            <a:r>
              <a:rPr lang="cs-CZ" dirty="0"/>
              <a:t>Opatření 3.2 Mapování rizikových faktorů ve městě </a:t>
            </a:r>
          </a:p>
          <a:p>
            <a:pPr lvl="1"/>
            <a:r>
              <a:rPr lang="cs-CZ" dirty="0"/>
              <a:t>Opatření 3.3 Aktivity reagující na aktuální rizikové faktory </a:t>
            </a:r>
          </a:p>
          <a:p>
            <a:pPr lvl="1"/>
            <a:r>
              <a:rPr lang="cs-CZ" dirty="0"/>
              <a:t>Opatření 3.4 Aktivity prevence majetkové trestné činnosti </a:t>
            </a:r>
          </a:p>
          <a:p>
            <a:pPr lvl="1"/>
            <a:r>
              <a:rPr lang="cs-CZ" dirty="0"/>
              <a:t>Opatření 3.5 Aktivity na poli bezpečnosti silničního provozu a veřejného pořádku </a:t>
            </a:r>
          </a:p>
          <a:p>
            <a:pPr lvl="1"/>
            <a:r>
              <a:rPr lang="cs-CZ" dirty="0"/>
              <a:t>Opatření 3.6 Podpora aktivit na zvýšení bezpečnosti seniorů </a:t>
            </a:r>
          </a:p>
          <a:p>
            <a:pPr lvl="1"/>
            <a:r>
              <a:rPr lang="cs-CZ" dirty="0"/>
              <a:t>Opatření 3.7 Rozvoj sociální prevence </a:t>
            </a:r>
          </a:p>
          <a:p>
            <a:pPr lvl="1"/>
            <a:r>
              <a:rPr lang="cs-CZ" dirty="0"/>
              <a:t>Opatření 3.8 Podpora preventivních programů ve městě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874A0F-7E7C-4E4D-B0B9-4819162A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59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DC9B1-1998-4CF5-83DA-AE25573D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Komunitní plán sociálních a návazných služeb na území ORP Benešov 2021-2024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EC3605-A7D9-45EE-A1F7-AD19E815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 </a:t>
            </a:r>
            <a:r>
              <a:rPr lang="cs-CZ" dirty="0"/>
              <a:t>Komunitní plán sociálních služeb je dokumentem sociální politiky SO ORP, který je zaměřen zejména na pomoc rodinám a jednotlivcům v náročné životní situaci . Problematika cílové skupiny senioři je s tímto plánem přímo či v souvislostech spojena velmi intenzivně.</a:t>
            </a:r>
          </a:p>
          <a:p>
            <a:pPr lvl="0"/>
            <a:r>
              <a:rPr lang="cs-CZ" dirty="0"/>
              <a:t>Priorita č. I: Podpora služeb pro rodiny s dětmi </a:t>
            </a:r>
          </a:p>
          <a:p>
            <a:pPr lvl="0"/>
            <a:r>
              <a:rPr lang="cs-CZ" dirty="0"/>
              <a:t>Priorita č. II: Podpora lidí ohrožených sociálním vyloučením a vyloučených </a:t>
            </a:r>
          </a:p>
          <a:p>
            <a:pPr lvl="0"/>
            <a:r>
              <a:rPr lang="cs-CZ" dirty="0"/>
              <a:t>Priorita č. III: Rozvoj služeb podporující samostatnost osob s různým zdravotním znevýhodněním a seniorů </a:t>
            </a:r>
          </a:p>
          <a:p>
            <a:pPr lvl="0"/>
            <a:r>
              <a:rPr lang="cs-CZ" dirty="0"/>
              <a:t>Priorita č. IV: Podpora setrvání lidí v domácím prostředí</a:t>
            </a:r>
          </a:p>
          <a:p>
            <a:pPr lvl="0"/>
            <a:r>
              <a:rPr lang="cs-CZ" dirty="0"/>
              <a:t>Priorita č. V: Podpora pobytových služeb pro seniory a osoby se zdravotním znevýhodněním </a:t>
            </a:r>
          </a:p>
          <a:p>
            <a:pPr lvl="0"/>
            <a:r>
              <a:rPr lang="cs-CZ" dirty="0"/>
              <a:t>Priorita č. VI: Podpora procesu plánování, rozvoj sociální a komunitní práce </a:t>
            </a:r>
          </a:p>
          <a:p>
            <a:pPr lvl="0"/>
            <a:r>
              <a:rPr lang="cs-CZ" dirty="0"/>
              <a:t>Priorita č. VII: Rozvoj podpůrných služeb po celém území ORP Benešov a informovanosti</a:t>
            </a:r>
          </a:p>
          <a:p>
            <a:r>
              <a:rPr lang="cs-CZ" dirty="0"/>
              <a:t>Strategický plán rozvoje města Benešov na období 2020–2024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E434DE-F5B4-4C60-98CC-5DC2A90A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30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4EA31-147B-4A2A-8F68-D11A8BC5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Poskytovatelé SSL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162FA-4461-441D-82D4-F5A92CF7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F7771CC-CF68-4020-B8D0-4A280BD8DA7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7558" t="12759" r="16773" b="22306"/>
          <a:stretch/>
        </p:blipFill>
        <p:spPr bwMode="auto">
          <a:xfrm>
            <a:off x="2362110" y="1600200"/>
            <a:ext cx="441977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9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F1B8D-CCC4-459F-9551-9EF3600C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rodinné politiky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E03173-8E1C-494C-9A64-269F0F84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Rodinná politika, jejímž středem zájmu je rodina, představuje souhrn aktivit a opatření za účelem podpory rodin ve výkonu jejich přirozených funkcí. Snaží se o vytvoření podmínek a prostředí příznivého pro rodiny, ve kterém mohou naplňovat své potřeby, rozvíjet se a prosperovat. Rodinná politika má průřezový charakter, zahrnuje v sobě aktivity v oblasti sociální, zdravotní, bydlení, vzdělávání, dopravy, ale i v oblasti volnočasového vyžití obyvatel včetně budování vhodné infrastruktury a bezbariérovosti tras i objektů </a:t>
            </a:r>
            <a:r>
              <a:rPr lang="cs-CZ" dirty="0" err="1"/>
              <a:t>atd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6C5E9C-F86D-4F4F-90E6-430BBD12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93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37E1B-B7D5-4B0C-95D1-DA8289A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politika – cílové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EF59A-77DE-4139-9AE5-7EE28F721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 identifikaci cílových skupin bylo vycházeno zejména z dokumentu Komunitního plánu sociálních a návazných služeb na území ORP Benešov 2021-2024 a z jednání pracovní skupiny k tvorbě Plánu rodinné politiky.</a:t>
            </a:r>
          </a:p>
          <a:p>
            <a:r>
              <a:rPr lang="cs-CZ" dirty="0"/>
              <a:t>Dělení cílových skupin:</a:t>
            </a:r>
          </a:p>
          <a:p>
            <a:pPr lvl="1"/>
            <a:r>
              <a:rPr lang="cs-CZ" dirty="0"/>
              <a:t>Rodiny s dětmi a mládeží do 20 let</a:t>
            </a:r>
          </a:p>
          <a:p>
            <a:pPr lvl="1"/>
            <a:r>
              <a:rPr lang="cs-CZ" dirty="0"/>
              <a:t>Vícegenerační domácnosti se seniorem</a:t>
            </a:r>
          </a:p>
          <a:p>
            <a:pPr lvl="1"/>
            <a:r>
              <a:rPr lang="cs-CZ" dirty="0"/>
              <a:t>Senioři</a:t>
            </a:r>
          </a:p>
          <a:p>
            <a:pPr lvl="1"/>
            <a:r>
              <a:rPr lang="cs-CZ" dirty="0"/>
              <a:t>Neformální pečující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5EFD08-0D55-457A-A00C-13940786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82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0FA29-CEED-4752-B6D6-CB70E5C9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prevence závislostí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726952-DC27-43FC-AC30-CBDFF3A4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39EC943-2EFF-41D3-A599-8B38AC73F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21023"/>
              </p:ext>
            </p:extLst>
          </p:nvPr>
        </p:nvGraphicFramePr>
        <p:xfrm>
          <a:off x="2483768" y="1540165"/>
          <a:ext cx="3312368" cy="468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Acrobat Document" r:id="rId3" imgW="5667128" imgH="8019917" progId="AcroExch.Document.DC">
                  <p:embed/>
                </p:oleObj>
              </mc:Choice>
              <mc:Fallback>
                <p:oleObj name="Acrobat Document" r:id="rId3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540165"/>
                        <a:ext cx="3312368" cy="4687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8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B574B-E492-4E4A-B12A-63A4BB4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prevence závislostí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AA5551-0404-459E-8D5B-E24C7721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122" name="Picture 2" descr="https://www.benesov-city.cz/VismoOnline_ActionScripts/Image.aspx?id_org=219&amp;id_obrazky=93144">
            <a:extLst>
              <a:ext uri="{FF2B5EF4-FFF2-40B4-BE49-F238E27FC236}">
                <a16:creationId xmlns:a16="http://schemas.microsoft.com/office/drawing/2014/main" id="{F4B4D3C5-677D-4BF7-8DFD-9FD6987E3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2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996D1-9E29-4879-BCF9-7DD392F0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prevence závislostí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A0B362-7B0B-4ED6-875E-8D1CAA51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146" name="Picture 2" descr="https://www.benesov-city.cz/VismoOnline_ActionScripts/Image.aspx?id_org=219&amp;id_obrazky=93171">
            <a:extLst>
              <a:ext uri="{FF2B5EF4-FFF2-40B4-BE49-F238E27FC236}">
                <a16:creationId xmlns:a16="http://schemas.microsoft.com/office/drawing/2014/main" id="{9B5B40D3-A138-4F3D-8D38-CBE0E9BF24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86" y="1600200"/>
            <a:ext cx="6031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2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83A47-C1EA-4E47-A64C-6D3D6295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prevence závislostí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644C4C-CDA3-452D-8F3C-D59A011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7170" name="Picture 2" descr="https://www.benesov-city.cz/VismoOnline_ActionScripts/Image.aspx?id_org=219&amp;id_obrazky=93135">
            <a:extLst>
              <a:ext uri="{FF2B5EF4-FFF2-40B4-BE49-F238E27FC236}">
                <a16:creationId xmlns:a16="http://schemas.microsoft.com/office/drawing/2014/main" id="{1CD44DFB-299F-45FE-838E-FED54F0C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9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Benešov – jako obec s rozšířenou působností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Obec s rozšířenou působností ve Středočeském kraji.</a:t>
            </a:r>
          </a:p>
          <a:p>
            <a:r>
              <a:rPr lang="cs-CZ" dirty="0"/>
              <a:t>Leží cca 30 km jihovýchodně od Prahy. Žije zde přibližně 17 tisíc obyvatel.</a:t>
            </a:r>
          </a:p>
          <a:p>
            <a:r>
              <a:rPr lang="cs-CZ" dirty="0"/>
              <a:t>Spádové území ORP Benešov se rozkládá na ploše 69 ha a zahrnuje katastrální území celkem 51 obcí s cca 60 tisíci obyvateli.</a:t>
            </a:r>
          </a:p>
          <a:p>
            <a:r>
              <a:rPr lang="cs-CZ" dirty="0"/>
              <a:t>Z hlediska rozlohy je ORP Benešov čtvrtou největší ORP ve Středočeském kraji (z celkových 26), co do počtu obyvatel je však devátý, což svědčí o relativně nízké hustotě osídlení v porovnání s ostatními ORP kraje.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2D139-6D75-46C5-A4DD-244F8EF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prevence závislostí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EF5BEE-10B3-4AC9-9327-1860189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8194" name="Picture 2" descr="https://www.benesov-city.cz/VismoOnline_ActionScripts/Image.aspx?id_org=219&amp;id_obrazky=93150">
            <a:extLst>
              <a:ext uri="{FF2B5EF4-FFF2-40B4-BE49-F238E27FC236}">
                <a16:creationId xmlns:a16="http://schemas.microsoft.com/office/drawing/2014/main" id="{6CD2BEDC-37F1-4E32-8512-A4EAC4B9E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86" y="1600200"/>
            <a:ext cx="6031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8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D0018-A449-409B-89F1-7A8E1F10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Letní pobytový tábor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0DFD25-51B7-4CB6-A038-21827642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10242" name="Picture 2" descr="Fotka letní tábor">
            <a:extLst>
              <a:ext uri="{FF2B5EF4-FFF2-40B4-BE49-F238E27FC236}">
                <a16:creationId xmlns:a16="http://schemas.microsoft.com/office/drawing/2014/main" id="{8C7DDBBF-DA12-42E3-AFB7-F009F8D2E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71" y="1600200"/>
            <a:ext cx="41962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7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0906D-2E8D-4267-AAB1-C61A6186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Letní pobytový tábor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6CF906-13E3-4CBC-BD38-9F84C5B1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Smyslem letního pobytu je poskytnout dětem prostor, kde mohou smysluplně strávit svůj čas, a v tom nám pomáhá i pobyt v Táborové osadě Miličín. Prostory osady poskytují plně funkční zázemí uprostřed lesa, kde mají děti možnosti si odpočinout od civilizace a plně si užít pobyt v přírodě.</a:t>
            </a:r>
          </a:p>
          <a:p>
            <a:r>
              <a:rPr lang="cs-CZ" dirty="0"/>
              <a:t>Letní pobyt pro děti je určen pro cílovou skupinu dětí od 7 do 14 let, které mohou být nějaký způsobem ohrožené patologickými jevy ve svém okolí. </a:t>
            </a:r>
          </a:p>
          <a:p>
            <a:r>
              <a:rPr lang="cs-CZ" dirty="0"/>
              <a:t>Během tábora probíhají různé aktivity, které se skládají z preventivních i klasických táborových her. Provoz a aktivity tábora zajišťují po celou dobu konání sociální pracovnice Odboru sociálních věcí a zdravotnictví města Benešov, pracovníci Městské policie Benešov a Policie ČR. Na aktivitách se podílejí zástupci jiných organizací, kteří se podílejí na tvorbě táborového programu – např. pracovnice Pedagogicko-psychologické poradny ze střediska v Benešově, specializované oddělení Policie ČR a instruktor </a:t>
            </a:r>
            <a:r>
              <a:rPr lang="cs-CZ" dirty="0" err="1"/>
              <a:t>Taekwonda</a:t>
            </a:r>
            <a:r>
              <a:rPr lang="cs-CZ" dirty="0"/>
              <a:t> Martin Zámečník, který je držitelem 7. danu v </a:t>
            </a:r>
            <a:r>
              <a:rPr lang="cs-CZ" dirty="0" err="1"/>
              <a:t>Taekwondu</a:t>
            </a:r>
            <a:r>
              <a:rPr lang="cs-CZ" dirty="0"/>
              <a:t> ITF. </a:t>
            </a:r>
            <a:r>
              <a:rPr lang="cs-CZ" dirty="0" err="1"/>
              <a:t>Taekwondo</a:t>
            </a:r>
            <a:r>
              <a:rPr lang="cs-CZ" dirty="0"/>
              <a:t> je sport, který děti rády cvičí už od 2. ročníku tábora.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CF9DE4-E144-4C38-AF43-8AE6FBED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31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72EBE-ECBC-4887-97D6-FDE59B5B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důležité: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6539D9-1F37-4782-BEA4-8C96E797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Spolupráce</a:t>
            </a:r>
          </a:p>
          <a:p>
            <a:r>
              <a:rPr lang="cs-CZ" dirty="0"/>
              <a:t>Podpora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D970F-AA45-4D08-A5D9-E3482DB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E41DB-C33B-457F-8DE7-FD5225FD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aktivity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77D512E-D3AE-472A-87BC-70BD4AC2D16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D3AF8-7F9F-41BB-90BC-59962EED7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 dalších aktivitách:</a:t>
            </a:r>
          </a:p>
          <a:p>
            <a:pPr marL="0" indent="0">
              <a:buNone/>
            </a:pPr>
            <a:r>
              <a:rPr lang="cs-CZ" dirty="0"/>
              <a:t>Sandra Nechybová – NZDM Mezičas</a:t>
            </a:r>
          </a:p>
          <a:p>
            <a:pPr marL="0" indent="0">
              <a:buNone/>
            </a:pPr>
            <a:r>
              <a:rPr lang="cs-CZ" dirty="0"/>
              <a:t>Na Bezděkově 2004, 25601 Benešov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6D1C03-E6F7-4EF9-9AA9-39AD1DCD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9" name="Picture 4" descr="Magdaléna o.p.s.- Prevence a léčba drogových závislostí - Fotogalerie  Magdaléna o.p.s.">
            <a:extLst>
              <a:ext uri="{FF2B5EF4-FFF2-40B4-BE49-F238E27FC236}">
                <a16:creationId xmlns:a16="http://schemas.microsoft.com/office/drawing/2014/main" id="{D3085B69-D705-4D9B-815A-49B6972B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490662"/>
            <a:ext cx="4728896" cy="35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5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CB51A-F68D-4BBA-B5DD-D62912D3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507A81-707E-48B8-9858-00DB847F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cs-CZ" dirty="0"/>
              <a:t>Děkuji za pozornost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2324CE-E1D9-4FC7-91BB-81D4FE59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84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70EBB-7683-4336-8508-C8A20567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ORP Benešov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9093DB7-81D3-4098-A527-6BE4925F7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8" y="1600200"/>
            <a:ext cx="6390624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2FB371-B5AB-4F01-A273-2F5AD235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62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43642-BAC7-458C-80BD-14E178DB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08FB66F-29C5-4F09-8D03-206FE6331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229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BB17B7-6CA4-4C87-812D-03B85D08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30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770B2-7717-4624-B458-EE139AD6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400" dirty="0"/>
            </a:br>
            <a:r>
              <a:rPr lang="cs-CZ" sz="2400" dirty="0"/>
              <a:t>Plán protidrogové prevence </a:t>
            </a:r>
            <a:br>
              <a:rPr lang="cs-CZ" sz="2400" dirty="0"/>
            </a:br>
            <a:r>
              <a:rPr lang="cs-CZ" sz="2400" dirty="0"/>
              <a:t>města Benešov 2021-2023</a:t>
            </a:r>
            <a:br>
              <a:rPr lang="cs-CZ" sz="2400" dirty="0"/>
            </a:br>
            <a:r>
              <a:rPr lang="cs-CZ" sz="2400" dirty="0"/>
              <a:t>Priorita č. 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4B0BFD-DB27-4CB0-9CAA-0E2F2753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Název priority:</a:t>
            </a:r>
          </a:p>
          <a:p>
            <a:pPr lvl="1"/>
            <a:r>
              <a:rPr lang="cs-CZ" dirty="0"/>
              <a:t>I.ZKVALITNĚNÍ OBLASTÍ KOORDINACE A KOMUNIKACE</a:t>
            </a:r>
          </a:p>
          <a:p>
            <a:r>
              <a:rPr lang="cs-CZ" dirty="0"/>
              <a:t>Opatření:	</a:t>
            </a:r>
          </a:p>
          <a:p>
            <a:pPr lvl="1"/>
            <a:r>
              <a:rPr lang="cs-CZ" dirty="0"/>
              <a:t>1.1 Činnost místního protidrogového koordinátora ORP, navázaná na protidrogovou politiku na území Středočeského kraje</a:t>
            </a:r>
          </a:p>
          <a:p>
            <a:pPr lvl="1"/>
            <a:r>
              <a:rPr lang="cs-CZ" dirty="0"/>
              <a:t>1.2 Činnost pracovní skupiny protidrogové prevence</a:t>
            </a:r>
          </a:p>
          <a:p>
            <a:pPr lvl="1"/>
            <a:r>
              <a:rPr lang="cs-CZ" dirty="0"/>
              <a:t>1.3 Informování o prevenci a komunikace s veřejností</a:t>
            </a:r>
          </a:p>
          <a:p>
            <a:r>
              <a:rPr lang="cs-CZ" dirty="0"/>
              <a:t>Termín realizace:	průběžně po dobu platnosti Plánu protidrogové prevence města Benešov 2021-2023</a:t>
            </a:r>
          </a:p>
          <a:p>
            <a:r>
              <a:rPr lang="cs-CZ" dirty="0"/>
              <a:t>Odpovědnost: místní protidrogový koordinátor ve spolupráci s místními subjekty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21B8B6-C8D1-4977-ADD0-CDCBE48F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08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4F86E-CF7F-4807-AC89-921EE634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400" dirty="0"/>
            </a:br>
            <a:r>
              <a:rPr lang="cs-CZ" sz="2400" dirty="0"/>
              <a:t>Plán protidrogové prevence </a:t>
            </a:r>
            <a:br>
              <a:rPr lang="cs-CZ" sz="2400" dirty="0"/>
            </a:br>
            <a:r>
              <a:rPr lang="cs-CZ" sz="2400" dirty="0"/>
              <a:t>města Benešov 2021-2023</a:t>
            </a:r>
            <a:br>
              <a:rPr lang="cs-CZ" sz="2400" dirty="0"/>
            </a:br>
            <a:r>
              <a:rPr lang="cs-CZ" sz="2400" dirty="0"/>
              <a:t>Priorita č. 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DC960C-3291-43ED-86C7-8DFB90EB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Název priority II.	</a:t>
            </a:r>
          </a:p>
          <a:p>
            <a:pPr lvl="1"/>
            <a:r>
              <a:rPr lang="cs-CZ" dirty="0"/>
              <a:t>EFEKTIVNÍ SYSTÉM V OBLASTI PRIMÁRNÍ PREVENCE</a:t>
            </a:r>
          </a:p>
          <a:p>
            <a:r>
              <a:rPr lang="cs-CZ" dirty="0"/>
              <a:t>Opatření:</a:t>
            </a:r>
          </a:p>
          <a:p>
            <a:pPr lvl="1"/>
            <a:r>
              <a:rPr lang="cs-CZ" dirty="0"/>
              <a:t>2.1 Prevence experimentování a příležitostného užívání legálních i nelegálních drog v nízkém věku s důrazem na zdravý způsob života bez drog</a:t>
            </a:r>
          </a:p>
          <a:p>
            <a:pPr lvl="1"/>
            <a:r>
              <a:rPr lang="cs-CZ" dirty="0"/>
              <a:t>2.2 Rozvoj místní sítě primární prevence (PP) a jejích dílčích programů</a:t>
            </a:r>
          </a:p>
          <a:p>
            <a:pPr lvl="1"/>
            <a:r>
              <a:rPr lang="cs-CZ" dirty="0"/>
              <a:t>2.3 Udržení a prohloubení vzájemné dobré spolupráce subjektů, poskytujících PP na ZŠ</a:t>
            </a:r>
          </a:p>
          <a:p>
            <a:pPr lvl="1"/>
            <a:r>
              <a:rPr lang="cs-CZ" dirty="0"/>
              <a:t>2.4 Organizování zážitkových a preventivních akcí pro děti</a:t>
            </a:r>
          </a:p>
          <a:p>
            <a:r>
              <a:rPr lang="cs-CZ" dirty="0"/>
              <a:t>Termín realizace: průběžně po dobu platnosti Plánu protidrogové prevence města Benešov 2021-2023</a:t>
            </a:r>
          </a:p>
          <a:p>
            <a:r>
              <a:rPr lang="cs-CZ" dirty="0"/>
              <a:t>Odpovědnost: místní protidrogový koordinátor  ve  spolupráci  s  místními  subjekty,  školními metodiky prevence a dodavateli certifikovaných programů primární prevence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5313D7-659C-4EF7-B3FB-493FEF03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3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621E5-F770-4D6E-98B5-450F2BAA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008" y="248487"/>
            <a:ext cx="6768752" cy="850106"/>
          </a:xfrm>
        </p:spPr>
        <p:txBody>
          <a:bodyPr/>
          <a:lstStyle/>
          <a:p>
            <a:r>
              <a:rPr lang="cs-CZ" sz="2400" dirty="0"/>
              <a:t>Plán protidrogové prevence </a:t>
            </a:r>
            <a:br>
              <a:rPr lang="cs-CZ" sz="2400" dirty="0"/>
            </a:br>
            <a:r>
              <a:rPr lang="cs-CZ" sz="2400" dirty="0"/>
              <a:t>města Benešov 2021-2023</a:t>
            </a:r>
            <a:br>
              <a:rPr lang="cs-CZ" sz="2400" dirty="0"/>
            </a:br>
            <a:r>
              <a:rPr lang="cs-CZ" sz="2400" dirty="0"/>
              <a:t>Priorita č.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5B2E46-75B0-411D-AF03-B637EF26C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Název priority:</a:t>
            </a:r>
          </a:p>
          <a:p>
            <a:pPr lvl="1"/>
            <a:r>
              <a:rPr lang="cs-CZ" dirty="0"/>
              <a:t>PODPORA SLUŽEB V OBLASTI HARM REDUCTION</a:t>
            </a:r>
          </a:p>
          <a:p>
            <a:r>
              <a:rPr lang="cs-CZ" dirty="0"/>
              <a:t>Opatření:</a:t>
            </a:r>
          </a:p>
          <a:p>
            <a:pPr lvl="1"/>
            <a:r>
              <a:rPr lang="cs-CZ" dirty="0"/>
              <a:t>3.1 Zajišťování provázanosti s KPSS </a:t>
            </a:r>
          </a:p>
          <a:p>
            <a:pPr lvl="1"/>
            <a:r>
              <a:rPr lang="cs-CZ" dirty="0"/>
              <a:t>3.2 Podpora realizace specifických opatření zaměřených na specifické cílové skupiny uživatelů (matky a těhotné ženy užívající návyk. látky a žijící rizikovým způsobem života, osoby před nástupem do VTOS a po propuštění z něj)  </a:t>
            </a:r>
          </a:p>
          <a:p>
            <a:r>
              <a:rPr lang="cs-CZ" dirty="0"/>
              <a:t>Termín realizace: průběžně po dobu platnosti Plánu protidrogové prevence města Benešov 2021-2023</a:t>
            </a:r>
          </a:p>
          <a:p>
            <a:r>
              <a:rPr lang="cs-CZ" dirty="0"/>
              <a:t>Odpovědnost: město Benešov, OSVZ, sociální kurátor a místní poskytovatelé nízkoprahových služeb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538F62-522F-4AEE-BC22-45436792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4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4AA16-B94A-4EF3-A227-FE5742F3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Plán protidrogové prevence </a:t>
            </a:r>
            <a:br>
              <a:rPr lang="cs-CZ" sz="2400" dirty="0"/>
            </a:br>
            <a:r>
              <a:rPr lang="cs-CZ" sz="2400" dirty="0"/>
              <a:t>města Benešov 2021-2023</a:t>
            </a:r>
            <a:br>
              <a:rPr lang="cs-CZ" sz="2400" dirty="0"/>
            </a:br>
            <a:r>
              <a:rPr lang="cs-CZ" sz="2400" dirty="0"/>
              <a:t>Priorita č. 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6C557A-8B28-4466-A7BA-665659705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Název priority:</a:t>
            </a:r>
          </a:p>
          <a:p>
            <a:pPr lvl="1"/>
            <a:r>
              <a:rPr lang="cs-CZ" dirty="0"/>
              <a:t>ROZŠÍŘENÍ OBLASTI AMBULANTNÍ LÉČBY, DOLÉČOVÁNÍ A ODKAZOVÁNÍ</a:t>
            </a:r>
          </a:p>
          <a:p>
            <a:r>
              <a:rPr lang="cs-CZ" dirty="0"/>
              <a:t>Opatření:</a:t>
            </a:r>
          </a:p>
          <a:p>
            <a:pPr lvl="1"/>
            <a:r>
              <a:rPr lang="cs-CZ" dirty="0"/>
              <a:t>4.1 Podpora rozšíření ambulantních služeb pro léčbu závislostí, integrujících celé spektrum návykového chování (závislost na tabáku, alkoholu, hráčství)</a:t>
            </a:r>
          </a:p>
          <a:p>
            <a:pPr lvl="1"/>
            <a:r>
              <a:rPr lang="cs-CZ" dirty="0"/>
              <a:t>4.2 Mapování všech místních zařízení, které odkazují na dostupnou detoxifikaci</a:t>
            </a:r>
          </a:p>
          <a:p>
            <a:pPr lvl="1"/>
            <a:r>
              <a:rPr lang="cs-CZ" dirty="0"/>
              <a:t>a zprostředkují pobytové léčby závislostí (komunita, ústav)</a:t>
            </a:r>
          </a:p>
          <a:p>
            <a:pPr lvl="1"/>
            <a:r>
              <a:rPr lang="cs-CZ" dirty="0"/>
              <a:t>4.3 Mapování služeb v oblasti práce se závislostmi pro děti a mladistvé</a:t>
            </a:r>
          </a:p>
          <a:p>
            <a:pPr lvl="1"/>
            <a:r>
              <a:rPr lang="cs-CZ" dirty="0"/>
              <a:t>4.4 Podpora a mapování nabídky služeb pro osoby s duální diagnózou, mapování počtu osob s duální diagnózou na území města Benešov</a:t>
            </a:r>
          </a:p>
          <a:p>
            <a:pPr lvl="1"/>
            <a:r>
              <a:rPr lang="cs-CZ" dirty="0"/>
              <a:t>4.5 Podpora vzniku služeb poskytujících služby problémovým hráčům</a:t>
            </a:r>
          </a:p>
          <a:p>
            <a:pPr lvl="1"/>
            <a:r>
              <a:rPr lang="cs-CZ" dirty="0"/>
              <a:t>4.6 Podpora svépomocných aktivit typu Anonymní alkoholici</a:t>
            </a:r>
          </a:p>
          <a:p>
            <a:r>
              <a:rPr lang="cs-CZ" dirty="0"/>
              <a:t>Termín realizace: průběžné po dobu platnosti Plánu protidrogové prevence města </a:t>
            </a:r>
          </a:p>
          <a:p>
            <a:pPr marL="0" indent="0">
              <a:buNone/>
            </a:pPr>
            <a:r>
              <a:rPr lang="cs-CZ" dirty="0"/>
              <a:t>Benešov 2021-2023</a:t>
            </a:r>
          </a:p>
          <a:p>
            <a:r>
              <a:rPr lang="cs-CZ" dirty="0"/>
              <a:t>Odpovědnost: pracovní skupina, protidrogový koordinátor, lokální sítař pro OSPOD</a:t>
            </a:r>
          </a:p>
          <a:p>
            <a:pPr marL="0" indent="0">
              <a:buNone/>
            </a:pPr>
            <a:r>
              <a:rPr lang="cs-CZ" dirty="0"/>
              <a:t>a pracovníci ambulantních služeb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FF070C-4D5E-4B31-B1FF-B8F39309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0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AA08F-46FB-4D68-A985-97AAA94E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83782"/>
            <a:ext cx="6768752" cy="850106"/>
          </a:xfrm>
        </p:spPr>
        <p:txBody>
          <a:bodyPr/>
          <a:lstStyle/>
          <a:p>
            <a:r>
              <a:rPr lang="cs-CZ" sz="2400" dirty="0"/>
              <a:t>Plán protidrogové prevence </a:t>
            </a:r>
            <a:br>
              <a:rPr lang="cs-CZ" sz="2400" dirty="0"/>
            </a:br>
            <a:r>
              <a:rPr lang="cs-CZ" sz="2400" dirty="0"/>
              <a:t>města Benešov 2021-2023</a:t>
            </a:r>
            <a:br>
              <a:rPr lang="cs-CZ" sz="2400" dirty="0"/>
            </a:br>
            <a:r>
              <a:rPr lang="cs-CZ" sz="2400" dirty="0"/>
              <a:t>Priorita č. 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AA509D-BABF-43E5-AFC7-FB789C6D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Název priority:	</a:t>
            </a:r>
          </a:p>
          <a:p>
            <a:pPr lvl="1"/>
            <a:r>
              <a:rPr lang="cs-CZ" dirty="0"/>
              <a:t>NAPLŇOVÁNÍ POŽADAVKŮ Z OBLASTI VZDĚLÁVÁNÍ</a:t>
            </a:r>
          </a:p>
          <a:p>
            <a:r>
              <a:rPr lang="cs-CZ" dirty="0"/>
              <a:t>Opatření:	</a:t>
            </a:r>
          </a:p>
          <a:p>
            <a:pPr lvl="1"/>
            <a:r>
              <a:rPr lang="cs-CZ" dirty="0"/>
              <a:t>5.1 Pravidelné vzdělávání místního protidrogového koordinátora (semináře a konference, odborné stáže a praxe u poskytovatelů služeb)</a:t>
            </a:r>
          </a:p>
          <a:p>
            <a:pPr lvl="1"/>
            <a:r>
              <a:rPr lang="cs-CZ" dirty="0"/>
              <a:t>5.2 Zajistit příležitostné vzdělávání jednotlivců i skupin (seminář, přednáška pro účastníky cenově dostupná – nejlépe zdarma, publikace)</a:t>
            </a:r>
          </a:p>
          <a:p>
            <a:r>
              <a:rPr lang="cs-CZ" dirty="0"/>
              <a:t>Termín realizace: průběžné po dobu platnosti Plánu protidrogové prevence města Benešov 2021-2023</a:t>
            </a:r>
          </a:p>
          <a:p>
            <a:r>
              <a:rPr lang="cs-CZ" dirty="0"/>
              <a:t>Odpovědnost: město Benešov, Krajský úřad Středočeského kraje, místní protidrogový koordinátor, poskytovatelé odborných služeb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735A4C-018C-4D2B-BF29-A7279C1E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B49B-71B5-41AE-80D1-308990D0153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212986"/>
      </p:ext>
    </p:extLst>
  </p:cSld>
  <p:clrMapOvr>
    <a:masterClrMapping/>
  </p:clrMapOvr>
</p:sld>
</file>

<file path=ppt/theme/theme1.xml><?xml version="1.0" encoding="utf-8"?>
<a:theme xmlns:a="http://schemas.openxmlformats.org/drawingml/2006/main" name="benesov1_3[1]">
  <a:themeElements>
    <a:clrScheme name="Benešov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548DD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benesov1_3[1]</Template>
  <TotalTime>4793</TotalTime>
  <Words>1780</Words>
  <Application>Microsoft Office PowerPoint</Application>
  <PresentationFormat>Předvádění na obrazovce (4:3)</PresentationFormat>
  <Paragraphs>181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benesov1_3[1]</vt:lpstr>
      <vt:lpstr>Acrobat Document</vt:lpstr>
      <vt:lpstr>Protidrogová prevence Benešov  </vt:lpstr>
      <vt:lpstr>Benešov – jako obec s rozšířenou působností</vt:lpstr>
      <vt:lpstr>ORP Benešov</vt:lpstr>
      <vt:lpstr>Strategické dokumenty</vt:lpstr>
      <vt:lpstr> Plán protidrogové prevence  města Benešov 2021-2023 Priorita č. 1 </vt:lpstr>
      <vt:lpstr> Plán protidrogové prevence  města Benešov 2021-2023 Priorita č. 2 </vt:lpstr>
      <vt:lpstr>Plán protidrogové prevence  města Benešov 2021-2023 Priorita č. 3</vt:lpstr>
      <vt:lpstr>Plán protidrogové prevence  města Benešov 2021-2023 Priorita č. 4</vt:lpstr>
      <vt:lpstr>Plán protidrogové prevence  města Benešov 2021-2023 Priorita č. 5</vt:lpstr>
      <vt:lpstr>Program protidrogové prevence města Benešov na rok 2021</vt:lpstr>
      <vt:lpstr>Plán prevence kriminality města Benešov 2021-2025 </vt:lpstr>
      <vt:lpstr>Komunitní plán sociálních a návazných služeb na území ORP Benešov 2021-2024 </vt:lpstr>
      <vt:lpstr>Poskytovatelé SSL</vt:lpstr>
      <vt:lpstr>Plán rodinné politiky</vt:lpstr>
      <vt:lpstr>Rodinná politika – cílové skupiny</vt:lpstr>
      <vt:lpstr>Den prevence závislostí</vt:lpstr>
      <vt:lpstr>Den prevence závislostí</vt:lpstr>
      <vt:lpstr>Den prevence závislostí</vt:lpstr>
      <vt:lpstr>Den prevence závislostí</vt:lpstr>
      <vt:lpstr>Den prevence závislostí</vt:lpstr>
      <vt:lpstr>Letní pobytový tábor</vt:lpstr>
      <vt:lpstr>Letní pobytový tábor</vt:lpstr>
      <vt:lpstr>To důležité:</vt:lpstr>
      <vt:lpstr>Další aktivity</vt:lpstr>
      <vt:lpstr>Prezentace aplikace PowerPoint</vt:lpstr>
    </vt:vector>
  </TitlesOfParts>
  <Company>MeU Benesov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kondratova</dc:creator>
  <cp:lastModifiedBy>Veronika Kondrátová</cp:lastModifiedBy>
  <cp:revision>374</cp:revision>
  <dcterms:created xsi:type="dcterms:W3CDTF">2013-05-22T13:53:37Z</dcterms:created>
  <dcterms:modified xsi:type="dcterms:W3CDTF">2021-09-13T11:19:18Z</dcterms:modified>
</cp:coreProperties>
</file>