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48" r:id="rId2"/>
  </p:sldMasterIdLst>
  <p:notesMasterIdLst>
    <p:notesMasterId r:id="rId56"/>
  </p:notesMasterIdLst>
  <p:handoutMasterIdLst>
    <p:handoutMasterId r:id="rId57"/>
  </p:handoutMasterIdLst>
  <p:sldIdLst>
    <p:sldId id="458" r:id="rId3"/>
    <p:sldId id="591" r:id="rId4"/>
    <p:sldId id="689" r:id="rId5"/>
    <p:sldId id="696" r:id="rId6"/>
    <p:sldId id="697" r:id="rId7"/>
    <p:sldId id="398" r:id="rId8"/>
    <p:sldId id="395" r:id="rId9"/>
    <p:sldId id="396" r:id="rId10"/>
    <p:sldId id="397" r:id="rId11"/>
    <p:sldId id="386" r:id="rId12"/>
    <p:sldId id="488" r:id="rId13"/>
    <p:sldId id="489" r:id="rId14"/>
    <p:sldId id="698" r:id="rId15"/>
    <p:sldId id="440" r:id="rId16"/>
    <p:sldId id="490" r:id="rId17"/>
    <p:sldId id="631" r:id="rId18"/>
    <p:sldId id="626" r:id="rId19"/>
    <p:sldId id="667" r:id="rId20"/>
    <p:sldId id="668" r:id="rId21"/>
    <p:sldId id="633" r:id="rId22"/>
    <p:sldId id="694" r:id="rId23"/>
    <p:sldId id="695" r:id="rId24"/>
    <p:sldId id="693" r:id="rId25"/>
    <p:sldId id="681" r:id="rId26"/>
    <p:sldId id="682" r:id="rId27"/>
    <p:sldId id="683" r:id="rId28"/>
    <p:sldId id="684" r:id="rId29"/>
    <p:sldId id="685" r:id="rId30"/>
    <p:sldId id="644" r:id="rId31"/>
    <p:sldId id="701" r:id="rId32"/>
    <p:sldId id="700" r:id="rId33"/>
    <p:sldId id="699" r:id="rId34"/>
    <p:sldId id="646" r:id="rId35"/>
    <p:sldId id="647" r:id="rId36"/>
    <p:sldId id="645" r:id="rId37"/>
    <p:sldId id="648" r:id="rId38"/>
    <p:sldId id="687" r:id="rId39"/>
    <p:sldId id="690" r:id="rId40"/>
    <p:sldId id="702" r:id="rId41"/>
    <p:sldId id="703" r:id="rId42"/>
    <p:sldId id="704" r:id="rId43"/>
    <p:sldId id="705" r:id="rId44"/>
    <p:sldId id="706" r:id="rId45"/>
    <p:sldId id="707" r:id="rId46"/>
    <p:sldId id="708" r:id="rId47"/>
    <p:sldId id="709" r:id="rId48"/>
    <p:sldId id="710" r:id="rId49"/>
    <p:sldId id="711" r:id="rId50"/>
    <p:sldId id="712" r:id="rId51"/>
    <p:sldId id="713" r:id="rId52"/>
    <p:sldId id="714" r:id="rId53"/>
    <p:sldId id="715" r:id="rId54"/>
    <p:sldId id="654" r:id="rId55"/>
  </p:sldIdLst>
  <p:sldSz cx="9144000" cy="6858000" type="screen4x3"/>
  <p:notesSz cx="9926638" cy="6797675"/>
  <p:defaultTextStyle>
    <a:defPPr>
      <a:defRPr lang="en-US"/>
    </a:defPPr>
    <a:lvl1pPr algn="l" defTabSz="766763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382588" indent="74613" algn="l" defTabSz="766763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766763" indent="147638" algn="l" defTabSz="766763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150938" indent="220663" algn="l" defTabSz="766763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535113" indent="293688" algn="l" defTabSz="766763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15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sz="15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sz="15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sz="15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DDB59"/>
    <a:srgbClr val="FFFF00"/>
    <a:srgbClr val="FF3300"/>
    <a:srgbClr val="FF0000"/>
    <a:srgbClr val="969696"/>
    <a:srgbClr val="F8F8F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85" autoAdjust="0"/>
    <p:restoredTop sz="94713" autoAdjust="0"/>
  </p:normalViewPr>
  <p:slideViewPr>
    <p:cSldViewPr>
      <p:cViewPr varScale="1">
        <p:scale>
          <a:sx n="68" d="100"/>
          <a:sy n="68" d="100"/>
        </p:scale>
        <p:origin x="82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688" y="48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lastnik\Desktop\sp&#237;nac&#237;%20&#269;asy%20VO%20Prah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lastnik\Desktop\tabulky%20DVO%20Su&#353;ic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lastnik\Desktop\tabulky%20DVO%20Su&#353;ic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'graf provozu'!$D$2:$D$37</c:f>
              <c:strCache>
                <c:ptCount val="34"/>
                <c:pt idx="0">
                  <c:v>leden</c:v>
                </c:pt>
                <c:pt idx="3">
                  <c:v>únor</c:v>
                </c:pt>
                <c:pt idx="6">
                  <c:v>březen</c:v>
                </c:pt>
                <c:pt idx="9">
                  <c:v>duben</c:v>
                </c:pt>
                <c:pt idx="12">
                  <c:v>květen</c:v>
                </c:pt>
                <c:pt idx="15">
                  <c:v>červen</c:v>
                </c:pt>
                <c:pt idx="18">
                  <c:v>červenec</c:v>
                </c:pt>
                <c:pt idx="21">
                  <c:v>srpen</c:v>
                </c:pt>
                <c:pt idx="24">
                  <c:v>září</c:v>
                </c:pt>
                <c:pt idx="27">
                  <c:v>říjen</c:v>
                </c:pt>
                <c:pt idx="30">
                  <c:v>listopad</c:v>
                </c:pt>
                <c:pt idx="33">
                  <c:v>prosinec</c:v>
                </c:pt>
              </c:strCache>
            </c:strRef>
          </c:cat>
          <c:val>
            <c:numRef>
              <c:f>'graf provozu'!$E$2:$E$37</c:f>
              <c:numCache>
                <c:formatCode>0.00</c:formatCode>
                <c:ptCount val="36"/>
                <c:pt idx="0">
                  <c:v>15.573333333333338</c:v>
                </c:pt>
                <c:pt idx="1">
                  <c:v>15.238333333333404</c:v>
                </c:pt>
                <c:pt idx="2">
                  <c:v>14.770000000000106</c:v>
                </c:pt>
                <c:pt idx="3">
                  <c:v>14.21833333333333</c:v>
                </c:pt>
                <c:pt idx="4">
                  <c:v>13.624999999999966</c:v>
                </c:pt>
                <c:pt idx="5">
                  <c:v>13.006666666666607</c:v>
                </c:pt>
                <c:pt idx="6">
                  <c:v>12.393333333333269</c:v>
                </c:pt>
                <c:pt idx="7">
                  <c:v>11.77333333333328</c:v>
                </c:pt>
                <c:pt idx="8">
                  <c:v>11.14499999999996</c:v>
                </c:pt>
                <c:pt idx="9">
                  <c:v>10.506666666666636</c:v>
                </c:pt>
                <c:pt idx="10">
                  <c:v>9.8799999999999741</c:v>
                </c:pt>
                <c:pt idx="11">
                  <c:v>9.2816666666666432</c:v>
                </c:pt>
                <c:pt idx="12">
                  <c:v>8.7249999999999606</c:v>
                </c:pt>
                <c:pt idx="13">
                  <c:v>8.2049999999999308</c:v>
                </c:pt>
                <c:pt idx="14">
                  <c:v>7.7616666666665566</c:v>
                </c:pt>
                <c:pt idx="15">
                  <c:v>7.4183333333331616</c:v>
                </c:pt>
                <c:pt idx="16">
                  <c:v>7.2099999999997619</c:v>
                </c:pt>
                <c:pt idx="17">
                  <c:v>7.1766666666663754</c:v>
                </c:pt>
                <c:pt idx="18">
                  <c:v>7.3149999999996851</c:v>
                </c:pt>
                <c:pt idx="19">
                  <c:v>7.5999999999996888</c:v>
                </c:pt>
                <c:pt idx="20">
                  <c:v>8.0216666666663858</c:v>
                </c:pt>
                <c:pt idx="21">
                  <c:v>8.5199999999997704</c:v>
                </c:pt>
                <c:pt idx="22">
                  <c:v>9.0616666666665111</c:v>
                </c:pt>
                <c:pt idx="23">
                  <c:v>9.6416666666666249</c:v>
                </c:pt>
                <c:pt idx="24">
                  <c:v>10.236666666666743</c:v>
                </c:pt>
                <c:pt idx="25">
                  <c:v>10.855000000000199</c:v>
                </c:pt>
                <c:pt idx="26">
                  <c:v>11.47833333333366</c:v>
                </c:pt>
                <c:pt idx="27">
                  <c:v>12.100000000000456</c:v>
                </c:pt>
                <c:pt idx="28">
                  <c:v>12.723333333333915</c:v>
                </c:pt>
                <c:pt idx="29">
                  <c:v>13.335000000000679</c:v>
                </c:pt>
                <c:pt idx="30">
                  <c:v>13.915000000000745</c:v>
                </c:pt>
                <c:pt idx="31">
                  <c:v>14.460000000000779</c:v>
                </c:pt>
                <c:pt idx="32">
                  <c:v>14.960000000000786</c:v>
                </c:pt>
                <c:pt idx="33">
                  <c:v>15.371666666667423</c:v>
                </c:pt>
                <c:pt idx="34">
                  <c:v>15.650000000000663</c:v>
                </c:pt>
                <c:pt idx="35">
                  <c:v>15.73666666666719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41-4745-8327-370EFBCC51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8278720"/>
        <c:axId val="428278392"/>
      </c:barChart>
      <c:catAx>
        <c:axId val="42827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8278392"/>
        <c:crosses val="autoZero"/>
        <c:auto val="1"/>
        <c:lblAlgn val="ctr"/>
        <c:lblOffset val="100"/>
        <c:noMultiLvlLbl val="0"/>
      </c:catAx>
      <c:valAx>
        <c:axId val="428278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provoz</a:t>
                </a:r>
                <a:r>
                  <a:rPr lang="cs-CZ" baseline="0"/>
                  <a:t> (h)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827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0"/>
          <c:tx>
            <c:strRef>
              <c:f>List3!$B$2</c:f>
              <c:strCache>
                <c:ptCount val="1"/>
                <c:pt idx="0">
                  <c:v>adaptivní</c:v>
                </c:pt>
              </c:strCache>
            </c:strRef>
          </c:tx>
          <c:spPr>
            <a:pattFill prst="ltUpDiag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 w="25400">
              <a:noFill/>
            </a:ln>
            <a:effectLst>
              <a:innerShdw blurRad="114300">
                <a:schemeClr val="accent2"/>
              </a:innerShdw>
            </a:effectLst>
          </c:spPr>
          <c:cat>
            <c:numRef>
              <c:f>List3!$F$3:$F$67</c:f>
              <c:numCache>
                <c:formatCode>h:mm;@</c:formatCode>
                <c:ptCount val="65"/>
                <c:pt idx="0">
                  <c:v>0.66666666666666696</c:v>
                </c:pt>
                <c:pt idx="1">
                  <c:v>0.67708333333333304</c:v>
                </c:pt>
                <c:pt idx="2">
                  <c:v>0.6875</c:v>
                </c:pt>
                <c:pt idx="3">
                  <c:v>0.69791666666666696</c:v>
                </c:pt>
                <c:pt idx="4">
                  <c:v>0.70833333333333304</c:v>
                </c:pt>
                <c:pt idx="5">
                  <c:v>0.71875</c:v>
                </c:pt>
                <c:pt idx="6">
                  <c:v>0.72916666666666696</c:v>
                </c:pt>
                <c:pt idx="7">
                  <c:v>0.73958333333333304</c:v>
                </c:pt>
                <c:pt idx="8">
                  <c:v>0.75</c:v>
                </c:pt>
                <c:pt idx="9">
                  <c:v>0.76041666666666696</c:v>
                </c:pt>
                <c:pt idx="10">
                  <c:v>0.77083333333333304</c:v>
                </c:pt>
                <c:pt idx="11">
                  <c:v>0.78125</c:v>
                </c:pt>
                <c:pt idx="12">
                  <c:v>0.79166666666666696</c:v>
                </c:pt>
                <c:pt idx="13">
                  <c:v>0.80208333333333304</c:v>
                </c:pt>
                <c:pt idx="14">
                  <c:v>0.8125</c:v>
                </c:pt>
                <c:pt idx="15">
                  <c:v>0.82291666666666696</c:v>
                </c:pt>
                <c:pt idx="16">
                  <c:v>0.83333333333333304</c:v>
                </c:pt>
                <c:pt idx="17">
                  <c:v>0.84375</c:v>
                </c:pt>
                <c:pt idx="18">
                  <c:v>0.85416666666666696</c:v>
                </c:pt>
                <c:pt idx="19">
                  <c:v>0.86458333333333304</c:v>
                </c:pt>
                <c:pt idx="20">
                  <c:v>0.875</c:v>
                </c:pt>
                <c:pt idx="21">
                  <c:v>0.88541666666666696</c:v>
                </c:pt>
                <c:pt idx="22">
                  <c:v>0.89583333333333304</c:v>
                </c:pt>
                <c:pt idx="23">
                  <c:v>0.90625</c:v>
                </c:pt>
                <c:pt idx="24">
                  <c:v>0.91666666666666696</c:v>
                </c:pt>
                <c:pt idx="25">
                  <c:v>0.92708333333333304</c:v>
                </c:pt>
                <c:pt idx="26">
                  <c:v>0.9375</c:v>
                </c:pt>
                <c:pt idx="27">
                  <c:v>0.94791666666666696</c:v>
                </c:pt>
                <c:pt idx="28">
                  <c:v>0.95833333333333304</c:v>
                </c:pt>
                <c:pt idx="29">
                  <c:v>0.96875</c:v>
                </c:pt>
                <c:pt idx="30">
                  <c:v>0.97916666666666696</c:v>
                </c:pt>
                <c:pt idx="31">
                  <c:v>0.98958333333333304</c:v>
                </c:pt>
                <c:pt idx="32">
                  <c:v>0</c:v>
                </c:pt>
                <c:pt idx="33">
                  <c:v>1.0416666666666666E-2</c:v>
                </c:pt>
                <c:pt idx="34">
                  <c:v>2.0833333333333332E-2</c:v>
                </c:pt>
                <c:pt idx="35">
                  <c:v>3.125E-2</c:v>
                </c:pt>
                <c:pt idx="36">
                  <c:v>4.1666666666666699E-2</c:v>
                </c:pt>
                <c:pt idx="37">
                  <c:v>5.2083333333333301E-2</c:v>
                </c:pt>
                <c:pt idx="38">
                  <c:v>6.25E-2</c:v>
                </c:pt>
                <c:pt idx="39">
                  <c:v>7.2916666666666699E-2</c:v>
                </c:pt>
                <c:pt idx="40">
                  <c:v>8.3333333333333301E-2</c:v>
                </c:pt>
                <c:pt idx="41">
                  <c:v>9.375E-2</c:v>
                </c:pt>
                <c:pt idx="42">
                  <c:v>0.104166666666667</c:v>
                </c:pt>
                <c:pt idx="43">
                  <c:v>0.114583333333333</c:v>
                </c:pt>
                <c:pt idx="44">
                  <c:v>0.125</c:v>
                </c:pt>
                <c:pt idx="45">
                  <c:v>0.13541666666666699</c:v>
                </c:pt>
                <c:pt idx="46">
                  <c:v>0.14583333333333301</c:v>
                </c:pt>
                <c:pt idx="47">
                  <c:v>0.15625</c:v>
                </c:pt>
                <c:pt idx="48">
                  <c:v>0.16666666666666699</c:v>
                </c:pt>
                <c:pt idx="49">
                  <c:v>0.17708333333333301</c:v>
                </c:pt>
                <c:pt idx="50">
                  <c:v>0.1875</c:v>
                </c:pt>
                <c:pt idx="51">
                  <c:v>0.19791666666666699</c:v>
                </c:pt>
                <c:pt idx="52">
                  <c:v>0.20833333333333301</c:v>
                </c:pt>
                <c:pt idx="53">
                  <c:v>0.21875</c:v>
                </c:pt>
                <c:pt idx="54">
                  <c:v>0.22916666666666699</c:v>
                </c:pt>
                <c:pt idx="55">
                  <c:v>0.23958333333333301</c:v>
                </c:pt>
                <c:pt idx="56">
                  <c:v>0.25</c:v>
                </c:pt>
                <c:pt idx="57">
                  <c:v>0.26041666666666702</c:v>
                </c:pt>
                <c:pt idx="58">
                  <c:v>0.27083333333333298</c:v>
                </c:pt>
                <c:pt idx="59">
                  <c:v>0.28125</c:v>
                </c:pt>
                <c:pt idx="60">
                  <c:v>0.29166666666666702</c:v>
                </c:pt>
                <c:pt idx="61">
                  <c:v>0.30208333333333298</c:v>
                </c:pt>
                <c:pt idx="62">
                  <c:v>0.3125</c:v>
                </c:pt>
                <c:pt idx="63">
                  <c:v>0.32291666666666702</c:v>
                </c:pt>
                <c:pt idx="64">
                  <c:v>0.33333333333333298</c:v>
                </c:pt>
              </c:numCache>
            </c:numRef>
          </c:cat>
          <c:val>
            <c:numRef>
              <c:f>List3!$B$3:$B$67</c:f>
              <c:numCache>
                <c:formatCode>General</c:formatCode>
                <c:ptCount val="65"/>
                <c:pt idx="24" formatCode="0%">
                  <c:v>0.4</c:v>
                </c:pt>
                <c:pt idx="25" formatCode="0%">
                  <c:v>0.4</c:v>
                </c:pt>
                <c:pt idx="26" formatCode="0%">
                  <c:v>0.4</c:v>
                </c:pt>
                <c:pt idx="27" formatCode="0%">
                  <c:v>0.4</c:v>
                </c:pt>
                <c:pt idx="28" formatCode="0%">
                  <c:v>0.4</c:v>
                </c:pt>
                <c:pt idx="29" formatCode="0%">
                  <c:v>0.4</c:v>
                </c:pt>
                <c:pt idx="30" formatCode="0%">
                  <c:v>0.4</c:v>
                </c:pt>
                <c:pt idx="31" formatCode="0%">
                  <c:v>0.4</c:v>
                </c:pt>
                <c:pt idx="32" formatCode="0%">
                  <c:v>0.4</c:v>
                </c:pt>
                <c:pt idx="33" formatCode="0%">
                  <c:v>0.4</c:v>
                </c:pt>
                <c:pt idx="34" formatCode="0%">
                  <c:v>0.4</c:v>
                </c:pt>
                <c:pt idx="35" formatCode="0%">
                  <c:v>0.4</c:v>
                </c:pt>
                <c:pt idx="36" formatCode="0%">
                  <c:v>0.4</c:v>
                </c:pt>
                <c:pt idx="37" formatCode="0%">
                  <c:v>0.4</c:v>
                </c:pt>
                <c:pt idx="38" formatCode="0%">
                  <c:v>0.4</c:v>
                </c:pt>
                <c:pt idx="39" formatCode="0%">
                  <c:v>0.4</c:v>
                </c:pt>
                <c:pt idx="40" formatCode="0%">
                  <c:v>0.4</c:v>
                </c:pt>
                <c:pt idx="41" formatCode="0%">
                  <c:v>0.4</c:v>
                </c:pt>
                <c:pt idx="42" formatCode="0%">
                  <c:v>0.4</c:v>
                </c:pt>
                <c:pt idx="43" formatCode="0%">
                  <c:v>0.4</c:v>
                </c:pt>
                <c:pt idx="44" formatCode="0%">
                  <c:v>0.4</c:v>
                </c:pt>
                <c:pt idx="45" formatCode="0%">
                  <c:v>0.4</c:v>
                </c:pt>
                <c:pt idx="46" formatCode="0%">
                  <c:v>0.4</c:v>
                </c:pt>
                <c:pt idx="47" formatCode="0%">
                  <c:v>0.4</c:v>
                </c:pt>
                <c:pt idx="48" formatCode="0%">
                  <c:v>0.4</c:v>
                </c:pt>
                <c:pt idx="49" formatCode="0%">
                  <c:v>0.4</c:v>
                </c:pt>
                <c:pt idx="50" formatCode="0%">
                  <c:v>0.4</c:v>
                </c:pt>
                <c:pt idx="51" formatCode="0%">
                  <c:v>0.4</c:v>
                </c:pt>
                <c:pt idx="52" formatCode="0%">
                  <c:v>0.4</c:v>
                </c:pt>
                <c:pt idx="53" formatCode="0%">
                  <c:v>0.4</c:v>
                </c:pt>
                <c:pt idx="54" formatCode="0%">
                  <c:v>0.4</c:v>
                </c:pt>
                <c:pt idx="55" formatCode="0%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09-4313-B2AB-F7C819BBAB8E}"/>
            </c:ext>
          </c:extLst>
        </c:ser>
        <c:ser>
          <c:idx val="0"/>
          <c:order val="1"/>
          <c:tx>
            <c:strRef>
              <c:f>List3!$A$2</c:f>
              <c:strCache>
                <c:ptCount val="1"/>
                <c:pt idx="0">
                  <c:v>minimální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5400">
              <a:noFill/>
            </a:ln>
            <a:effectLst>
              <a:innerShdw blurRad="114300">
                <a:schemeClr val="accent1"/>
              </a:innerShdw>
            </a:effectLst>
          </c:spPr>
          <c:val>
            <c:numRef>
              <c:f>List3!$A$3:$A$67</c:f>
              <c:numCache>
                <c:formatCode>0%</c:formatCode>
                <c:ptCount val="65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0.6</c:v>
                </c:pt>
                <c:pt idx="11">
                  <c:v>0.6</c:v>
                </c:pt>
                <c:pt idx="12">
                  <c:v>0.6</c:v>
                </c:pt>
                <c:pt idx="13">
                  <c:v>0.6</c:v>
                </c:pt>
                <c:pt idx="14">
                  <c:v>0.6</c:v>
                </c:pt>
                <c:pt idx="15">
                  <c:v>0.6</c:v>
                </c:pt>
                <c:pt idx="16">
                  <c:v>0.6</c:v>
                </c:pt>
                <c:pt idx="17">
                  <c:v>0.6</c:v>
                </c:pt>
                <c:pt idx="18">
                  <c:v>0.6</c:v>
                </c:pt>
                <c:pt idx="19">
                  <c:v>0.6</c:v>
                </c:pt>
                <c:pt idx="20">
                  <c:v>0.6</c:v>
                </c:pt>
                <c:pt idx="21">
                  <c:v>0.6</c:v>
                </c:pt>
                <c:pt idx="22">
                  <c:v>0.6</c:v>
                </c:pt>
                <c:pt idx="23">
                  <c:v>0.6</c:v>
                </c:pt>
                <c:pt idx="24">
                  <c:v>0.2</c:v>
                </c:pt>
                <c:pt idx="25">
                  <c:v>0.2</c:v>
                </c:pt>
                <c:pt idx="26">
                  <c:v>0.2</c:v>
                </c:pt>
                <c:pt idx="27">
                  <c:v>0.2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0.2</c:v>
                </c:pt>
                <c:pt idx="32">
                  <c:v>0.2</c:v>
                </c:pt>
                <c:pt idx="33">
                  <c:v>0.2</c:v>
                </c:pt>
                <c:pt idx="34">
                  <c:v>0.2</c:v>
                </c:pt>
                <c:pt idx="35">
                  <c:v>0.2</c:v>
                </c:pt>
                <c:pt idx="36">
                  <c:v>0.2</c:v>
                </c:pt>
                <c:pt idx="37">
                  <c:v>0.2</c:v>
                </c:pt>
                <c:pt idx="38">
                  <c:v>0.2</c:v>
                </c:pt>
                <c:pt idx="39">
                  <c:v>0.2</c:v>
                </c:pt>
                <c:pt idx="40">
                  <c:v>0.2</c:v>
                </c:pt>
                <c:pt idx="41">
                  <c:v>0.2</c:v>
                </c:pt>
                <c:pt idx="42">
                  <c:v>0.2</c:v>
                </c:pt>
                <c:pt idx="43">
                  <c:v>0.2</c:v>
                </c:pt>
                <c:pt idx="44">
                  <c:v>0.2</c:v>
                </c:pt>
                <c:pt idx="45">
                  <c:v>0.2</c:v>
                </c:pt>
                <c:pt idx="46">
                  <c:v>0.2</c:v>
                </c:pt>
                <c:pt idx="47">
                  <c:v>0.2</c:v>
                </c:pt>
                <c:pt idx="48">
                  <c:v>0.2</c:v>
                </c:pt>
                <c:pt idx="49">
                  <c:v>0.2</c:v>
                </c:pt>
                <c:pt idx="50">
                  <c:v>0.2</c:v>
                </c:pt>
                <c:pt idx="51">
                  <c:v>0.2</c:v>
                </c:pt>
                <c:pt idx="52">
                  <c:v>0.2</c:v>
                </c:pt>
                <c:pt idx="53">
                  <c:v>0.2</c:v>
                </c:pt>
                <c:pt idx="54">
                  <c:v>0.2</c:v>
                </c:pt>
                <c:pt idx="55">
                  <c:v>0.2</c:v>
                </c:pt>
                <c:pt idx="56">
                  <c:v>0.6</c:v>
                </c:pt>
                <c:pt idx="57">
                  <c:v>0.6</c:v>
                </c:pt>
                <c:pt idx="58">
                  <c:v>0.6</c:v>
                </c:pt>
                <c:pt idx="59">
                  <c:v>0.6</c:v>
                </c:pt>
                <c:pt idx="60">
                  <c:v>0.6</c:v>
                </c:pt>
                <c:pt idx="61">
                  <c:v>0.6</c:v>
                </c:pt>
                <c:pt idx="62">
                  <c:v>0.6</c:v>
                </c:pt>
                <c:pt idx="63">
                  <c:v>0.6</c:v>
                </c:pt>
                <c:pt idx="6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09-4313-B2AB-F7C819BBA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123400"/>
        <c:axId val="368124056"/>
      </c:areaChart>
      <c:catAx>
        <c:axId val="368123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/>
                  <a:t>denní doba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h:mm;@" sourceLinked="1"/>
        <c:majorTickMark val="out"/>
        <c:minorTickMark val="out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8124056"/>
        <c:crosses val="autoZero"/>
        <c:auto val="1"/>
        <c:lblAlgn val="ctr"/>
        <c:lblOffset val="100"/>
        <c:noMultiLvlLbl val="0"/>
      </c:catAx>
      <c:valAx>
        <c:axId val="36812405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/>
                  <a:t>využití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8123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0"/>
          <c:tx>
            <c:strRef>
              <c:f>List3!$B$2</c:f>
              <c:strCache>
                <c:ptCount val="1"/>
                <c:pt idx="0">
                  <c:v>adaptivní</c:v>
                </c:pt>
              </c:strCache>
            </c:strRef>
          </c:tx>
          <c:spPr>
            <a:pattFill prst="ltUpDiag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 w="25400">
              <a:noFill/>
            </a:ln>
            <a:effectLst>
              <a:innerShdw blurRad="114300">
                <a:schemeClr val="accent2"/>
              </a:innerShdw>
            </a:effectLst>
          </c:spPr>
          <c:cat>
            <c:numRef>
              <c:f>List3!$F$3:$F$67</c:f>
              <c:numCache>
                <c:formatCode>h:mm;@</c:formatCode>
                <c:ptCount val="65"/>
                <c:pt idx="0">
                  <c:v>0.66666666666666696</c:v>
                </c:pt>
                <c:pt idx="1">
                  <c:v>0.67708333333333304</c:v>
                </c:pt>
                <c:pt idx="2">
                  <c:v>0.6875</c:v>
                </c:pt>
                <c:pt idx="3">
                  <c:v>0.69791666666666696</c:v>
                </c:pt>
                <c:pt idx="4">
                  <c:v>0.70833333333333304</c:v>
                </c:pt>
                <c:pt idx="5">
                  <c:v>0.71875</c:v>
                </c:pt>
                <c:pt idx="6">
                  <c:v>0.72916666666666696</c:v>
                </c:pt>
                <c:pt idx="7">
                  <c:v>0.73958333333333304</c:v>
                </c:pt>
                <c:pt idx="8">
                  <c:v>0.75</c:v>
                </c:pt>
                <c:pt idx="9">
                  <c:v>0.76041666666666696</c:v>
                </c:pt>
                <c:pt idx="10">
                  <c:v>0.77083333333333304</c:v>
                </c:pt>
                <c:pt idx="11">
                  <c:v>0.78125</c:v>
                </c:pt>
                <c:pt idx="12">
                  <c:v>0.79166666666666696</c:v>
                </c:pt>
                <c:pt idx="13">
                  <c:v>0.80208333333333304</c:v>
                </c:pt>
                <c:pt idx="14">
                  <c:v>0.8125</c:v>
                </c:pt>
                <c:pt idx="15">
                  <c:v>0.82291666666666696</c:v>
                </c:pt>
                <c:pt idx="16">
                  <c:v>0.83333333333333304</c:v>
                </c:pt>
                <c:pt idx="17">
                  <c:v>0.84375</c:v>
                </c:pt>
                <c:pt idx="18">
                  <c:v>0.85416666666666696</c:v>
                </c:pt>
                <c:pt idx="19">
                  <c:v>0.86458333333333304</c:v>
                </c:pt>
                <c:pt idx="20">
                  <c:v>0.875</c:v>
                </c:pt>
                <c:pt idx="21">
                  <c:v>0.88541666666666696</c:v>
                </c:pt>
                <c:pt idx="22">
                  <c:v>0.89583333333333304</c:v>
                </c:pt>
                <c:pt idx="23">
                  <c:v>0.90625</c:v>
                </c:pt>
                <c:pt idx="24">
                  <c:v>0.91666666666666696</c:v>
                </c:pt>
                <c:pt idx="25">
                  <c:v>0.92708333333333304</c:v>
                </c:pt>
                <c:pt idx="26">
                  <c:v>0.9375</c:v>
                </c:pt>
                <c:pt idx="27">
                  <c:v>0.94791666666666696</c:v>
                </c:pt>
                <c:pt idx="28">
                  <c:v>0.95833333333333304</c:v>
                </c:pt>
                <c:pt idx="29">
                  <c:v>0.96875</c:v>
                </c:pt>
                <c:pt idx="30">
                  <c:v>0.97916666666666696</c:v>
                </c:pt>
                <c:pt idx="31">
                  <c:v>0.98958333333333304</c:v>
                </c:pt>
                <c:pt idx="32">
                  <c:v>0</c:v>
                </c:pt>
                <c:pt idx="33">
                  <c:v>1.0416666666666666E-2</c:v>
                </c:pt>
                <c:pt idx="34">
                  <c:v>2.0833333333333332E-2</c:v>
                </c:pt>
                <c:pt idx="35">
                  <c:v>3.125E-2</c:v>
                </c:pt>
                <c:pt idx="36">
                  <c:v>4.1666666666666699E-2</c:v>
                </c:pt>
                <c:pt idx="37">
                  <c:v>5.2083333333333301E-2</c:v>
                </c:pt>
                <c:pt idx="38">
                  <c:v>6.25E-2</c:v>
                </c:pt>
                <c:pt idx="39">
                  <c:v>7.2916666666666699E-2</c:v>
                </c:pt>
                <c:pt idx="40">
                  <c:v>8.3333333333333301E-2</c:v>
                </c:pt>
                <c:pt idx="41">
                  <c:v>9.375E-2</c:v>
                </c:pt>
                <c:pt idx="42">
                  <c:v>0.104166666666667</c:v>
                </c:pt>
                <c:pt idx="43">
                  <c:v>0.114583333333333</c:v>
                </c:pt>
                <c:pt idx="44">
                  <c:v>0.125</c:v>
                </c:pt>
                <c:pt idx="45">
                  <c:v>0.13541666666666699</c:v>
                </c:pt>
                <c:pt idx="46">
                  <c:v>0.14583333333333301</c:v>
                </c:pt>
                <c:pt idx="47">
                  <c:v>0.15625</c:v>
                </c:pt>
                <c:pt idx="48">
                  <c:v>0.16666666666666699</c:v>
                </c:pt>
                <c:pt idx="49">
                  <c:v>0.17708333333333301</c:v>
                </c:pt>
                <c:pt idx="50">
                  <c:v>0.1875</c:v>
                </c:pt>
                <c:pt idx="51">
                  <c:v>0.19791666666666699</c:v>
                </c:pt>
                <c:pt idx="52">
                  <c:v>0.20833333333333301</c:v>
                </c:pt>
                <c:pt idx="53">
                  <c:v>0.21875</c:v>
                </c:pt>
                <c:pt idx="54">
                  <c:v>0.22916666666666699</c:v>
                </c:pt>
                <c:pt idx="55">
                  <c:v>0.23958333333333301</c:v>
                </c:pt>
                <c:pt idx="56">
                  <c:v>0.25</c:v>
                </c:pt>
                <c:pt idx="57">
                  <c:v>0.26041666666666702</c:v>
                </c:pt>
                <c:pt idx="58">
                  <c:v>0.27083333333333298</c:v>
                </c:pt>
                <c:pt idx="59">
                  <c:v>0.28125</c:v>
                </c:pt>
                <c:pt idx="60">
                  <c:v>0.29166666666666702</c:v>
                </c:pt>
                <c:pt idx="61">
                  <c:v>0.30208333333333298</c:v>
                </c:pt>
                <c:pt idx="62">
                  <c:v>0.3125</c:v>
                </c:pt>
                <c:pt idx="63">
                  <c:v>0.32291666666666702</c:v>
                </c:pt>
                <c:pt idx="64">
                  <c:v>0.33333333333333298</c:v>
                </c:pt>
              </c:numCache>
            </c:numRef>
          </c:cat>
          <c:val>
            <c:numRef>
              <c:f>List3!$D$3:$D$67</c:f>
              <c:numCache>
                <c:formatCode>General</c:formatCode>
                <c:ptCount val="65"/>
                <c:pt idx="24" formatCode="0%">
                  <c:v>0.6</c:v>
                </c:pt>
                <c:pt idx="25" formatCode="0%">
                  <c:v>0.6</c:v>
                </c:pt>
                <c:pt idx="26" formatCode="0%">
                  <c:v>0.6</c:v>
                </c:pt>
                <c:pt idx="27" formatCode="0%">
                  <c:v>0.6</c:v>
                </c:pt>
                <c:pt idx="28" formatCode="0%">
                  <c:v>0.6</c:v>
                </c:pt>
                <c:pt idx="29" formatCode="0%">
                  <c:v>0.6</c:v>
                </c:pt>
                <c:pt idx="30" formatCode="0%">
                  <c:v>0.6</c:v>
                </c:pt>
                <c:pt idx="31" formatCode="0%">
                  <c:v>0.6</c:v>
                </c:pt>
                <c:pt idx="32" formatCode="0%">
                  <c:v>0.6</c:v>
                </c:pt>
                <c:pt idx="33" formatCode="0%">
                  <c:v>0.6</c:v>
                </c:pt>
                <c:pt idx="34" formatCode="0%">
                  <c:v>0.6</c:v>
                </c:pt>
                <c:pt idx="35" formatCode="0%">
                  <c:v>0.6</c:v>
                </c:pt>
                <c:pt idx="36" formatCode="0%">
                  <c:v>0.6</c:v>
                </c:pt>
                <c:pt idx="37" formatCode="0%">
                  <c:v>0.6</c:v>
                </c:pt>
                <c:pt idx="38" formatCode="0%">
                  <c:v>0.6</c:v>
                </c:pt>
                <c:pt idx="39" formatCode="0%">
                  <c:v>0.6</c:v>
                </c:pt>
                <c:pt idx="40" formatCode="0%">
                  <c:v>0.6</c:v>
                </c:pt>
                <c:pt idx="41" formatCode="0%">
                  <c:v>0.6</c:v>
                </c:pt>
                <c:pt idx="42" formatCode="0%">
                  <c:v>0.6</c:v>
                </c:pt>
                <c:pt idx="43" formatCode="0%">
                  <c:v>0.6</c:v>
                </c:pt>
                <c:pt idx="44" formatCode="0%">
                  <c:v>0.6</c:v>
                </c:pt>
                <c:pt idx="45" formatCode="0%">
                  <c:v>0.6</c:v>
                </c:pt>
                <c:pt idx="46" formatCode="0%">
                  <c:v>0.6</c:v>
                </c:pt>
                <c:pt idx="47" formatCode="0%">
                  <c:v>0.6</c:v>
                </c:pt>
                <c:pt idx="48" formatCode="0%">
                  <c:v>0.6</c:v>
                </c:pt>
                <c:pt idx="49" formatCode="0%">
                  <c:v>0.6</c:v>
                </c:pt>
                <c:pt idx="50" formatCode="0%">
                  <c:v>0.6</c:v>
                </c:pt>
                <c:pt idx="51" formatCode="0%">
                  <c:v>0.6</c:v>
                </c:pt>
                <c:pt idx="52" formatCode="0%">
                  <c:v>0.6</c:v>
                </c:pt>
                <c:pt idx="53" formatCode="0%">
                  <c:v>0.6</c:v>
                </c:pt>
                <c:pt idx="54" formatCode="0%">
                  <c:v>0.6</c:v>
                </c:pt>
                <c:pt idx="55" formatCode="0%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C1-4C16-ABDC-96DB4C680351}"/>
            </c:ext>
          </c:extLst>
        </c:ser>
        <c:ser>
          <c:idx val="0"/>
          <c:order val="1"/>
          <c:tx>
            <c:strRef>
              <c:f>List3!$C$2</c:f>
              <c:strCache>
                <c:ptCount val="1"/>
                <c:pt idx="0">
                  <c:v>minimální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25400">
              <a:noFill/>
            </a:ln>
            <a:effectLst>
              <a:innerShdw blurRad="114300">
                <a:schemeClr val="accent1"/>
              </a:innerShdw>
            </a:effectLst>
          </c:spPr>
          <c:val>
            <c:numRef>
              <c:f>List3!$C$3:$C$67</c:f>
              <c:numCache>
                <c:formatCode>0%</c:formatCode>
                <c:ptCount val="6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0.4</c:v>
                </c:pt>
                <c:pt idx="25">
                  <c:v>0.4</c:v>
                </c:pt>
                <c:pt idx="26">
                  <c:v>0.4</c:v>
                </c:pt>
                <c:pt idx="27">
                  <c:v>0.4</c:v>
                </c:pt>
                <c:pt idx="28">
                  <c:v>0.4</c:v>
                </c:pt>
                <c:pt idx="29">
                  <c:v>0.4</c:v>
                </c:pt>
                <c:pt idx="30">
                  <c:v>0.4</c:v>
                </c:pt>
                <c:pt idx="31">
                  <c:v>0.4</c:v>
                </c:pt>
                <c:pt idx="32">
                  <c:v>0.4</c:v>
                </c:pt>
                <c:pt idx="33">
                  <c:v>0.4</c:v>
                </c:pt>
                <c:pt idx="34">
                  <c:v>0.4</c:v>
                </c:pt>
                <c:pt idx="35">
                  <c:v>0.4</c:v>
                </c:pt>
                <c:pt idx="36">
                  <c:v>0.4</c:v>
                </c:pt>
                <c:pt idx="37">
                  <c:v>0.4</c:v>
                </c:pt>
                <c:pt idx="38">
                  <c:v>0.4</c:v>
                </c:pt>
                <c:pt idx="39">
                  <c:v>0.4</c:v>
                </c:pt>
                <c:pt idx="40">
                  <c:v>0.4</c:v>
                </c:pt>
                <c:pt idx="41">
                  <c:v>0.4</c:v>
                </c:pt>
                <c:pt idx="42">
                  <c:v>0.4</c:v>
                </c:pt>
                <c:pt idx="43">
                  <c:v>0.4</c:v>
                </c:pt>
                <c:pt idx="44">
                  <c:v>0.4</c:v>
                </c:pt>
                <c:pt idx="45">
                  <c:v>0.4</c:v>
                </c:pt>
                <c:pt idx="46">
                  <c:v>0.4</c:v>
                </c:pt>
                <c:pt idx="47">
                  <c:v>0.4</c:v>
                </c:pt>
                <c:pt idx="48">
                  <c:v>0.4</c:v>
                </c:pt>
                <c:pt idx="49">
                  <c:v>0.4</c:v>
                </c:pt>
                <c:pt idx="50">
                  <c:v>0.4</c:v>
                </c:pt>
                <c:pt idx="51">
                  <c:v>0.4</c:v>
                </c:pt>
                <c:pt idx="52">
                  <c:v>0.4</c:v>
                </c:pt>
                <c:pt idx="53">
                  <c:v>0.4</c:v>
                </c:pt>
                <c:pt idx="54">
                  <c:v>0.4</c:v>
                </c:pt>
                <c:pt idx="55">
                  <c:v>0.4</c:v>
                </c:pt>
                <c:pt idx="56">
                  <c:v>0.6</c:v>
                </c:pt>
                <c:pt idx="57">
                  <c:v>0.6</c:v>
                </c:pt>
                <c:pt idx="58">
                  <c:v>0.6</c:v>
                </c:pt>
                <c:pt idx="59">
                  <c:v>0.6</c:v>
                </c:pt>
                <c:pt idx="60">
                  <c:v>0.6</c:v>
                </c:pt>
                <c:pt idx="61">
                  <c:v>0.6</c:v>
                </c:pt>
                <c:pt idx="62">
                  <c:v>0.6</c:v>
                </c:pt>
                <c:pt idx="63">
                  <c:v>0.6</c:v>
                </c:pt>
                <c:pt idx="6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C1-4C16-ABDC-96DB4C680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8123400"/>
        <c:axId val="368124056"/>
      </c:areaChart>
      <c:catAx>
        <c:axId val="368123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/>
                  <a:t>denní doba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h:mm;@" sourceLinked="1"/>
        <c:majorTickMark val="out"/>
        <c:minorTickMark val="out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8124056"/>
        <c:crosses val="autoZero"/>
        <c:auto val="1"/>
        <c:lblAlgn val="ctr"/>
        <c:lblOffset val="100"/>
        <c:noMultiLvlLbl val="0"/>
      </c:catAx>
      <c:valAx>
        <c:axId val="36812405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/>
                  <a:t>využití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68123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tx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/>
      </a:solidFill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olidFill>
        <a:schemeClr val="lt1"/>
      </a:solid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tx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/>
      </a:solidFill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olidFill>
        <a:schemeClr val="lt1"/>
      </a:solid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D28EA0A-0C41-449A-82D8-7CD6D3090E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53" tIns="47326" rIns="94653" bIns="47326" numCol="1" anchor="t" anchorCtr="0" compatLnSpc="1">
            <a:prstTxWarp prst="textNoShape">
              <a:avLst/>
            </a:prstTxWarp>
          </a:bodyPr>
          <a:lstStyle>
            <a:lvl1pPr defTabSz="946444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59E1D219-7A3A-41C6-882C-39E2EE35120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53" tIns="47326" rIns="94653" bIns="47326" numCol="1" anchor="t" anchorCtr="0" compatLnSpc="1">
            <a:prstTxWarp prst="textNoShape">
              <a:avLst/>
            </a:prstTxWarp>
          </a:bodyPr>
          <a:lstStyle>
            <a:lvl1pPr algn="r" defTabSz="946444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6B1EBA-E294-4238-BA6D-44D87D636623}" type="datetimeFigureOut">
              <a:rPr lang="cs-CZ"/>
              <a:pPr>
                <a:defRPr/>
              </a:pPr>
              <a:t>07.12.2018</a:t>
            </a:fld>
            <a:endParaRPr lang="cs-CZ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4990B660-B059-4C45-9A4E-5AFD6964016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53" tIns="47326" rIns="94653" bIns="47326" numCol="1" anchor="b" anchorCtr="0" compatLnSpc="1">
            <a:prstTxWarp prst="textNoShape">
              <a:avLst/>
            </a:prstTxWarp>
          </a:bodyPr>
          <a:lstStyle>
            <a:lvl1pPr defTabSz="946444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04E28AC4-DC67-4516-95BD-7C464DE7482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53" tIns="47326" rIns="94653" bIns="47326" numCol="1" anchor="b" anchorCtr="0" compatLnSpc="1">
            <a:prstTxWarp prst="textNoShape">
              <a:avLst/>
            </a:prstTxWarp>
          </a:bodyPr>
          <a:lstStyle>
            <a:lvl1pPr algn="r" defTabSz="94615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ADF5D8-A932-49D8-B918-E39BD97465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19BCBDB-55CD-40D8-9F39-CC212CBF32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03" tIns="45501" rIns="91003" bIns="45501" numCol="1" anchor="t" anchorCtr="0" compatLnSpc="1">
            <a:prstTxWarp prst="textNoShape">
              <a:avLst/>
            </a:prstTxWarp>
          </a:bodyPr>
          <a:lstStyle>
            <a:lvl1pPr defTabSz="767942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25F6F4B-1E06-4D5F-A027-4F72C53478F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03" tIns="45501" rIns="91003" bIns="45501" numCol="1" anchor="t" anchorCtr="0" compatLnSpc="1">
            <a:prstTxWarp prst="textNoShape">
              <a:avLst/>
            </a:prstTxWarp>
          </a:bodyPr>
          <a:lstStyle>
            <a:lvl1pPr algn="r" defTabSz="767942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226D8F-5159-40FA-BB6D-024EB7917936}" type="datetimeFigureOut">
              <a:rPr lang="cs-CZ"/>
              <a:pPr>
                <a:defRPr/>
              </a:pPr>
              <a:t>07.12.2018</a:t>
            </a:fld>
            <a:endParaRPr lang="cs-CZ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CCB626FA-3D6E-4CB0-A215-7B23F84F4FA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8837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3179E20E-1538-45E2-9C08-1003E1CD7E0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28975"/>
            <a:ext cx="7940675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03" tIns="45501" rIns="91003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A5B051C8-8676-426C-8FA5-4FC7C515C63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03" tIns="45501" rIns="91003" bIns="45501" numCol="1" anchor="b" anchorCtr="0" compatLnSpc="1">
            <a:prstTxWarp prst="textNoShape">
              <a:avLst/>
            </a:prstTxWarp>
          </a:bodyPr>
          <a:lstStyle>
            <a:lvl1pPr defTabSz="767942" eaLnBrk="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D4745369-2826-4275-9559-CB5D986149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03" tIns="45501" rIns="91003" bIns="45501" numCol="1" anchor="b" anchorCtr="0" compatLnSpc="1">
            <a:prstTxWarp prst="textNoShape">
              <a:avLst/>
            </a:prstTxWarp>
          </a:bodyPr>
          <a:lstStyle>
            <a:lvl1pPr algn="r" defTabSz="76794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5A16E6D-A6B8-4AB8-A6FE-A1E9D610B5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3859471" y="8688829"/>
            <a:ext cx="2942064" cy="4479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fld id="{54DBC13A-0E16-499F-850B-29F3A200395A}" type="slidenum">
              <a:rPr/>
              <a:pPr marL="0" marR="0" lvl="0" indent="0" algn="r" rtl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599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79" algn="l"/>
                  <a:tab pos="6289560" algn="l"/>
                  <a:tab pos="6738840" algn="l"/>
                  <a:tab pos="7188119" algn="l"/>
                  <a:tab pos="7637399" algn="l"/>
                  <a:tab pos="8086679" algn="l"/>
                  <a:tab pos="8535960" algn="l"/>
                  <a:tab pos="8985239" algn="l"/>
                </a:tabLst>
              </a:pPr>
              <a:t>2</a:t>
            </a:fld>
            <a:endParaRPr lang="en-GB" sz="12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1135138" y="685961"/>
            <a:ext cx="4534119" cy="34233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1">
              <a:lnSpc>
                <a:spcPct val="4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cs-CZ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4" name="Zástupný symbol pro poznámky 3"/>
          <p:cNvSpPr txBox="1">
            <a:spLocks noGrp="1"/>
          </p:cNvSpPr>
          <p:nvPr>
            <p:ph type="body" sz="quarter" idx="1"/>
          </p:nvPr>
        </p:nvSpPr>
        <p:spPr>
          <a:xfrm>
            <a:off x="908112" y="4344415"/>
            <a:ext cx="4972443" cy="4094156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258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3310369" y="523051"/>
            <a:ext cx="3544046" cy="26053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1">
              <a:lnSpc>
                <a:spcPct val="4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cs-CZ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914547" y="4258176"/>
            <a:ext cx="5007680" cy="4012885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 kern="1200"/>
          </a:p>
        </p:txBody>
      </p:sp>
    </p:spTree>
    <p:extLst>
      <p:ext uri="{BB962C8B-B14F-4D97-AF65-F5344CB8AC3E}">
        <p14:creationId xmlns:p14="http://schemas.microsoft.com/office/powerpoint/2010/main" val="4186947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3310369" y="523051"/>
            <a:ext cx="3544046" cy="26053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1">
              <a:lnSpc>
                <a:spcPct val="4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cs-CZ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914547" y="4258176"/>
            <a:ext cx="5007680" cy="4012885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 kern="1200"/>
          </a:p>
        </p:txBody>
      </p:sp>
    </p:spTree>
    <p:extLst>
      <p:ext uri="{BB962C8B-B14F-4D97-AF65-F5344CB8AC3E}">
        <p14:creationId xmlns:p14="http://schemas.microsoft.com/office/powerpoint/2010/main" val="999463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Volný tvar 1"/>
          <p:cNvSpPr>
            <a:spLocks/>
          </p:cNvSpPr>
          <p:nvPr/>
        </p:nvSpPr>
        <p:spPr bwMode="auto">
          <a:xfrm>
            <a:off x="3262835" y="511295"/>
            <a:ext cx="3393030" cy="2545357"/>
          </a:xfrm>
          <a:custGeom>
            <a:avLst/>
            <a:gdLst>
              <a:gd name="T0" fmla="*/ 266423295 w 21600"/>
              <a:gd name="T1" fmla="*/ 0 h 21600"/>
              <a:gd name="T2" fmla="*/ 532846275 w 21600"/>
              <a:gd name="T3" fmla="*/ 149907752 h 21600"/>
              <a:gd name="T4" fmla="*/ 266423295 w 21600"/>
              <a:gd name="T5" fmla="*/ 299815268 h 21600"/>
              <a:gd name="T6" fmla="*/ 0 w 21600"/>
              <a:gd name="T7" fmla="*/ 149907752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9" tIns="46805" rIns="90009" bIns="46805" anchor="ctr"/>
          <a:lstStyle/>
          <a:p>
            <a:endParaRPr lang="cs-CZ"/>
          </a:p>
        </p:txBody>
      </p:sp>
      <p:sp>
        <p:nvSpPr>
          <p:cNvPr id="68611" name="Zástupný symbol pro poznámky 2"/>
          <p:cNvSpPr>
            <a:spLocks noGrp="1"/>
          </p:cNvSpPr>
          <p:nvPr>
            <p:ph type="body" sz="quarter" idx="1"/>
          </p:nvPr>
        </p:nvSpPr>
        <p:spPr>
          <a:xfrm>
            <a:off x="1322600" y="3229729"/>
            <a:ext cx="7256036" cy="3037597"/>
          </a:xfrm>
          <a:noFill/>
          <a:ln/>
        </p:spPr>
        <p:txBody>
          <a:bodyPr/>
          <a:lstStyle/>
          <a:p>
            <a:endParaRPr 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54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Volný tvar 1"/>
          <p:cNvSpPr>
            <a:spLocks/>
          </p:cNvSpPr>
          <p:nvPr/>
        </p:nvSpPr>
        <p:spPr bwMode="auto">
          <a:xfrm>
            <a:off x="3262835" y="511295"/>
            <a:ext cx="3393030" cy="2545357"/>
          </a:xfrm>
          <a:custGeom>
            <a:avLst/>
            <a:gdLst>
              <a:gd name="T0" fmla="*/ 266423295 w 21600"/>
              <a:gd name="T1" fmla="*/ 0 h 21600"/>
              <a:gd name="T2" fmla="*/ 532846275 w 21600"/>
              <a:gd name="T3" fmla="*/ 149907752 h 21600"/>
              <a:gd name="T4" fmla="*/ 266423295 w 21600"/>
              <a:gd name="T5" fmla="*/ 299815268 h 21600"/>
              <a:gd name="T6" fmla="*/ 0 w 21600"/>
              <a:gd name="T7" fmla="*/ 149907752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9" tIns="46805" rIns="90009" bIns="46805" anchor="ctr"/>
          <a:lstStyle/>
          <a:p>
            <a:endParaRPr lang="cs-CZ"/>
          </a:p>
        </p:txBody>
      </p:sp>
      <p:sp>
        <p:nvSpPr>
          <p:cNvPr id="68611" name="Zástupný symbol pro poznámky 2"/>
          <p:cNvSpPr>
            <a:spLocks noGrp="1"/>
          </p:cNvSpPr>
          <p:nvPr>
            <p:ph type="body" sz="quarter" idx="1"/>
          </p:nvPr>
        </p:nvSpPr>
        <p:spPr>
          <a:xfrm>
            <a:off x="1322600" y="3229729"/>
            <a:ext cx="7256036" cy="3037597"/>
          </a:xfrm>
          <a:noFill/>
          <a:ln/>
        </p:spPr>
        <p:txBody>
          <a:bodyPr/>
          <a:lstStyle/>
          <a:p>
            <a:endParaRPr 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47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Volný tvar 1"/>
          <p:cNvSpPr>
            <a:spLocks/>
          </p:cNvSpPr>
          <p:nvPr/>
        </p:nvSpPr>
        <p:spPr bwMode="auto">
          <a:xfrm>
            <a:off x="3262835" y="511295"/>
            <a:ext cx="3393030" cy="2545357"/>
          </a:xfrm>
          <a:custGeom>
            <a:avLst/>
            <a:gdLst>
              <a:gd name="T0" fmla="*/ 266423295 w 21600"/>
              <a:gd name="T1" fmla="*/ 0 h 21600"/>
              <a:gd name="T2" fmla="*/ 532846275 w 21600"/>
              <a:gd name="T3" fmla="*/ 149907752 h 21600"/>
              <a:gd name="T4" fmla="*/ 266423295 w 21600"/>
              <a:gd name="T5" fmla="*/ 299815268 h 21600"/>
              <a:gd name="T6" fmla="*/ 0 w 21600"/>
              <a:gd name="T7" fmla="*/ 149907752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9" tIns="46805" rIns="90009" bIns="46805" anchor="ctr"/>
          <a:lstStyle/>
          <a:p>
            <a:endParaRPr lang="cs-CZ"/>
          </a:p>
        </p:txBody>
      </p:sp>
      <p:sp>
        <p:nvSpPr>
          <p:cNvPr id="68611" name="Zástupný symbol pro poznámky 2"/>
          <p:cNvSpPr>
            <a:spLocks noGrp="1"/>
          </p:cNvSpPr>
          <p:nvPr>
            <p:ph type="body" sz="quarter" idx="1"/>
          </p:nvPr>
        </p:nvSpPr>
        <p:spPr>
          <a:xfrm>
            <a:off x="1322600" y="3229729"/>
            <a:ext cx="7256036" cy="3037597"/>
          </a:xfrm>
          <a:noFill/>
          <a:ln/>
        </p:spPr>
        <p:txBody>
          <a:bodyPr/>
          <a:lstStyle/>
          <a:p>
            <a:endParaRPr 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85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Volný tvar 1"/>
          <p:cNvSpPr>
            <a:spLocks/>
          </p:cNvSpPr>
          <p:nvPr/>
        </p:nvSpPr>
        <p:spPr bwMode="auto">
          <a:xfrm>
            <a:off x="3262835" y="511295"/>
            <a:ext cx="3393030" cy="2545357"/>
          </a:xfrm>
          <a:custGeom>
            <a:avLst/>
            <a:gdLst>
              <a:gd name="T0" fmla="*/ 266423295 w 21600"/>
              <a:gd name="T1" fmla="*/ 0 h 21600"/>
              <a:gd name="T2" fmla="*/ 532846275 w 21600"/>
              <a:gd name="T3" fmla="*/ 149907752 h 21600"/>
              <a:gd name="T4" fmla="*/ 266423295 w 21600"/>
              <a:gd name="T5" fmla="*/ 299815268 h 21600"/>
              <a:gd name="T6" fmla="*/ 0 w 21600"/>
              <a:gd name="T7" fmla="*/ 149907752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9" tIns="46805" rIns="90009" bIns="46805" anchor="ctr"/>
          <a:lstStyle/>
          <a:p>
            <a:endParaRPr lang="cs-CZ"/>
          </a:p>
        </p:txBody>
      </p:sp>
      <p:sp>
        <p:nvSpPr>
          <p:cNvPr id="68611" name="Zástupný symbol pro poznámky 2"/>
          <p:cNvSpPr>
            <a:spLocks noGrp="1"/>
          </p:cNvSpPr>
          <p:nvPr>
            <p:ph type="body" sz="quarter" idx="1"/>
          </p:nvPr>
        </p:nvSpPr>
        <p:spPr>
          <a:xfrm>
            <a:off x="1322600" y="3229729"/>
            <a:ext cx="7256036" cy="3037597"/>
          </a:xfrm>
          <a:noFill/>
          <a:ln/>
        </p:spPr>
        <p:txBody>
          <a:bodyPr/>
          <a:lstStyle/>
          <a:p>
            <a:endParaRPr 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138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2913" algn="l"/>
                <a:tab pos="887413" algn="l"/>
                <a:tab pos="1335088" algn="l"/>
                <a:tab pos="1779588" algn="l"/>
                <a:tab pos="2225675" algn="l"/>
                <a:tab pos="2671763" algn="l"/>
                <a:tab pos="3116263" algn="l"/>
                <a:tab pos="3562350" algn="l"/>
                <a:tab pos="4008438" algn="l"/>
                <a:tab pos="4452938" algn="l"/>
                <a:tab pos="4899025" algn="l"/>
                <a:tab pos="5345113" algn="l"/>
                <a:tab pos="5791200" algn="l"/>
                <a:tab pos="6235700" algn="l"/>
                <a:tab pos="6681788" algn="l"/>
                <a:tab pos="7127875" algn="l"/>
                <a:tab pos="7573963" algn="l"/>
                <a:tab pos="8020050" algn="l"/>
                <a:tab pos="8464550" algn="l"/>
                <a:tab pos="8910638" algn="l"/>
              </a:tabLst>
            </a:pPr>
            <a:fld id="{D70818EB-7EF7-429D-8D44-56DB99318CAA}" type="slidenum">
              <a:rPr lang="en-GB" smtClean="0"/>
              <a:pPr>
                <a:tabLst>
                  <a:tab pos="0" algn="l"/>
                  <a:tab pos="442913" algn="l"/>
                  <a:tab pos="887413" algn="l"/>
                  <a:tab pos="1335088" algn="l"/>
                  <a:tab pos="1779588" algn="l"/>
                  <a:tab pos="2225675" algn="l"/>
                  <a:tab pos="2671763" algn="l"/>
                  <a:tab pos="3116263" algn="l"/>
                  <a:tab pos="3562350" algn="l"/>
                  <a:tab pos="4008438" algn="l"/>
                  <a:tab pos="4452938" algn="l"/>
                  <a:tab pos="4899025" algn="l"/>
                  <a:tab pos="5345113" algn="l"/>
                  <a:tab pos="5791200" algn="l"/>
                  <a:tab pos="6235700" algn="l"/>
                  <a:tab pos="6681788" algn="l"/>
                  <a:tab pos="7127875" algn="l"/>
                  <a:tab pos="7573963" algn="l"/>
                  <a:tab pos="8020050" algn="l"/>
                  <a:tab pos="8464550" algn="l"/>
                  <a:tab pos="8910638" algn="l"/>
                </a:tabLst>
              </a:pPr>
              <a:t>53</a:t>
            </a:fld>
            <a:endParaRPr lang="en-GB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5626100" y="6330950"/>
            <a:ext cx="4268788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11" tIns="48570" rIns="93211" bIns="48570" anchor="b"/>
          <a:lstStyle/>
          <a:p>
            <a:pPr algn="r" eaLnBrk="1" hangingPunct="1">
              <a:lnSpc>
                <a:spcPct val="90000"/>
              </a:lnSpc>
              <a:tabLst>
                <a:tab pos="0" algn="l"/>
                <a:tab pos="442913" algn="l"/>
                <a:tab pos="887413" algn="l"/>
                <a:tab pos="1335088" algn="l"/>
                <a:tab pos="1779588" algn="l"/>
                <a:tab pos="2225675" algn="l"/>
                <a:tab pos="2671763" algn="l"/>
                <a:tab pos="3116263" algn="l"/>
                <a:tab pos="3562350" algn="l"/>
                <a:tab pos="4008438" algn="l"/>
                <a:tab pos="4452938" algn="l"/>
                <a:tab pos="4899025" algn="l"/>
                <a:tab pos="5345113" algn="l"/>
                <a:tab pos="5791200" algn="l"/>
                <a:tab pos="6235700" algn="l"/>
                <a:tab pos="6681788" algn="l"/>
                <a:tab pos="7127875" algn="l"/>
                <a:tab pos="7573963" algn="l"/>
                <a:tab pos="8020050" algn="l"/>
                <a:tab pos="8464550" algn="l"/>
                <a:tab pos="8910638" algn="l"/>
              </a:tabLst>
            </a:pPr>
            <a:fld id="{1F9F7FFF-D8B1-47E3-8047-44118B82C283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lnSpc>
                  <a:spcPct val="90000"/>
                </a:lnSpc>
                <a:tabLst>
                  <a:tab pos="0" algn="l"/>
                  <a:tab pos="442913" algn="l"/>
                  <a:tab pos="887413" algn="l"/>
                  <a:tab pos="1335088" algn="l"/>
                  <a:tab pos="1779588" algn="l"/>
                  <a:tab pos="2225675" algn="l"/>
                  <a:tab pos="2671763" algn="l"/>
                  <a:tab pos="3116263" algn="l"/>
                  <a:tab pos="3562350" algn="l"/>
                  <a:tab pos="4008438" algn="l"/>
                  <a:tab pos="4452938" algn="l"/>
                  <a:tab pos="4899025" algn="l"/>
                  <a:tab pos="5345113" algn="l"/>
                  <a:tab pos="5791200" algn="l"/>
                  <a:tab pos="6235700" algn="l"/>
                  <a:tab pos="6681788" algn="l"/>
                  <a:tab pos="7127875" algn="l"/>
                  <a:tab pos="7573963" algn="l"/>
                  <a:tab pos="8020050" algn="l"/>
                  <a:tab pos="8464550" algn="l"/>
                  <a:tab pos="8910638" algn="l"/>
                </a:tabLst>
              </a:pPr>
              <a:t>53</a:t>
            </a:fld>
            <a:endParaRPr lang="en-GB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6" name="Text Box 2"/>
          <p:cNvSpPr txBox="1">
            <a:spLocks noChangeArrowheads="1"/>
          </p:cNvSpPr>
          <p:nvPr/>
        </p:nvSpPr>
        <p:spPr bwMode="auto">
          <a:xfrm>
            <a:off x="5626100" y="6330951"/>
            <a:ext cx="4270375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11" tIns="48570" rIns="93211" bIns="48570" anchor="b"/>
          <a:lstStyle/>
          <a:p>
            <a:pPr algn="r" eaLnBrk="1" hangingPunct="1">
              <a:lnSpc>
                <a:spcPct val="90000"/>
              </a:lnSpc>
              <a:tabLst>
                <a:tab pos="0" algn="l"/>
                <a:tab pos="442913" algn="l"/>
                <a:tab pos="887413" algn="l"/>
                <a:tab pos="1335088" algn="l"/>
                <a:tab pos="1779588" algn="l"/>
                <a:tab pos="2225675" algn="l"/>
                <a:tab pos="2671763" algn="l"/>
                <a:tab pos="3116263" algn="l"/>
                <a:tab pos="3562350" algn="l"/>
                <a:tab pos="4008438" algn="l"/>
                <a:tab pos="4452938" algn="l"/>
                <a:tab pos="4899025" algn="l"/>
                <a:tab pos="5345113" algn="l"/>
                <a:tab pos="5791200" algn="l"/>
                <a:tab pos="6235700" algn="l"/>
                <a:tab pos="6681788" algn="l"/>
                <a:tab pos="7127875" algn="l"/>
                <a:tab pos="7573963" algn="l"/>
                <a:tab pos="8020050" algn="l"/>
                <a:tab pos="8464550" algn="l"/>
                <a:tab pos="8910638" algn="l"/>
              </a:tabLst>
            </a:pPr>
            <a:fld id="{B383EFFA-12DF-480F-BD3C-A999C9A75E64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lnSpc>
                  <a:spcPct val="90000"/>
                </a:lnSpc>
                <a:tabLst>
                  <a:tab pos="0" algn="l"/>
                  <a:tab pos="442913" algn="l"/>
                  <a:tab pos="887413" algn="l"/>
                  <a:tab pos="1335088" algn="l"/>
                  <a:tab pos="1779588" algn="l"/>
                  <a:tab pos="2225675" algn="l"/>
                  <a:tab pos="2671763" algn="l"/>
                  <a:tab pos="3116263" algn="l"/>
                  <a:tab pos="3562350" algn="l"/>
                  <a:tab pos="4008438" algn="l"/>
                  <a:tab pos="4452938" algn="l"/>
                  <a:tab pos="4899025" algn="l"/>
                  <a:tab pos="5345113" algn="l"/>
                  <a:tab pos="5791200" algn="l"/>
                  <a:tab pos="6235700" algn="l"/>
                  <a:tab pos="6681788" algn="l"/>
                  <a:tab pos="7127875" algn="l"/>
                  <a:tab pos="7573963" algn="l"/>
                  <a:tab pos="8020050" algn="l"/>
                  <a:tab pos="8464550" algn="l"/>
                  <a:tab pos="8910638" algn="l"/>
                </a:tabLst>
              </a:pPr>
              <a:t>53</a:t>
            </a:fld>
            <a:endParaRPr lang="en-GB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3341689" y="522289"/>
            <a:ext cx="3541712" cy="26066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711" tIns="45355" rIns="90711" bIns="45355" anchor="ctr"/>
          <a:lstStyle/>
          <a:p>
            <a:pPr eaLnBrk="1" hangingPunct="1">
              <a:tabLst>
                <a:tab pos="0" algn="l"/>
                <a:tab pos="442913" algn="l"/>
                <a:tab pos="887413" algn="l"/>
                <a:tab pos="1335088" algn="l"/>
                <a:tab pos="1779588" algn="l"/>
                <a:tab pos="2225675" algn="l"/>
                <a:tab pos="2671763" algn="l"/>
                <a:tab pos="3116263" algn="l"/>
                <a:tab pos="3562350" algn="l"/>
                <a:tab pos="4008438" algn="l"/>
                <a:tab pos="4452938" algn="l"/>
                <a:tab pos="4899025" algn="l"/>
                <a:tab pos="5345113" algn="l"/>
                <a:tab pos="5791200" algn="l"/>
                <a:tab pos="6235700" algn="l"/>
                <a:tab pos="6681788" algn="l"/>
                <a:tab pos="7127875" algn="l"/>
                <a:tab pos="7573963" algn="l"/>
                <a:tab pos="8020050" algn="l"/>
                <a:tab pos="8464550" algn="l"/>
                <a:tab pos="8910638" algn="l"/>
              </a:tabLst>
            </a:pPr>
            <a:endParaRPr lang="cs-CZ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69638" name="Rectangle 4"/>
          <p:cNvSpPr txBox="1">
            <a:spLocks noGrp="1" noChangeArrowheads="1"/>
          </p:cNvSpPr>
          <p:nvPr>
            <p:ph type="body"/>
          </p:nvPr>
        </p:nvSpPr>
        <p:spPr>
          <a:xfrm>
            <a:off x="1322389" y="3165475"/>
            <a:ext cx="7248525" cy="2973388"/>
          </a:xfrm>
          <a:ln/>
        </p:spPr>
        <p:txBody>
          <a:bodyPr wrap="none" anchor="ctr"/>
          <a:lstStyle/>
          <a:p>
            <a:pPr eaLnBrk="1"/>
            <a:endParaRPr>
              <a:latin typeface="Times New Roman" pitchFamily="18" charset="0"/>
              <a:ea typeface="Microsoft YaHei" pitchFamily="34" charset="-122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2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4CF39E-F768-4DA0-BCE6-76F9DAF5F1DC}" type="slidenum">
              <a:rPr lang="cs-CZ" smtClean="0"/>
              <a:pPr lvl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12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Volný tvar 1"/>
          <p:cNvSpPr>
            <a:spLocks/>
          </p:cNvSpPr>
          <p:nvPr/>
        </p:nvSpPr>
        <p:spPr bwMode="auto">
          <a:xfrm>
            <a:off x="3262835" y="511295"/>
            <a:ext cx="3393030" cy="2545357"/>
          </a:xfrm>
          <a:custGeom>
            <a:avLst/>
            <a:gdLst>
              <a:gd name="T0" fmla="*/ 266423295 w 21600"/>
              <a:gd name="T1" fmla="*/ 0 h 21600"/>
              <a:gd name="T2" fmla="*/ 532846275 w 21600"/>
              <a:gd name="T3" fmla="*/ 149907752 h 21600"/>
              <a:gd name="T4" fmla="*/ 266423295 w 21600"/>
              <a:gd name="T5" fmla="*/ 299815268 h 21600"/>
              <a:gd name="T6" fmla="*/ 0 w 21600"/>
              <a:gd name="T7" fmla="*/ 149907752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9" tIns="46805" rIns="90009" bIns="46805" anchor="ctr"/>
          <a:lstStyle/>
          <a:p>
            <a:endParaRPr lang="cs-CZ"/>
          </a:p>
        </p:txBody>
      </p:sp>
      <p:sp>
        <p:nvSpPr>
          <p:cNvPr id="68611" name="Zástupný symbol pro poznámky 2"/>
          <p:cNvSpPr>
            <a:spLocks noGrp="1"/>
          </p:cNvSpPr>
          <p:nvPr>
            <p:ph type="body" sz="quarter" idx="1"/>
          </p:nvPr>
        </p:nvSpPr>
        <p:spPr>
          <a:xfrm>
            <a:off x="1322600" y="3229729"/>
            <a:ext cx="7256036" cy="3037597"/>
          </a:xfrm>
          <a:noFill/>
          <a:ln/>
        </p:spPr>
        <p:txBody>
          <a:bodyPr/>
          <a:lstStyle/>
          <a:p>
            <a:endParaRPr 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Volný tvar 1"/>
          <p:cNvSpPr>
            <a:spLocks/>
          </p:cNvSpPr>
          <p:nvPr/>
        </p:nvSpPr>
        <p:spPr bwMode="auto">
          <a:xfrm>
            <a:off x="3262835" y="511295"/>
            <a:ext cx="3393030" cy="2545357"/>
          </a:xfrm>
          <a:custGeom>
            <a:avLst/>
            <a:gdLst>
              <a:gd name="T0" fmla="*/ 266423295 w 21600"/>
              <a:gd name="T1" fmla="*/ 0 h 21600"/>
              <a:gd name="T2" fmla="*/ 532846275 w 21600"/>
              <a:gd name="T3" fmla="*/ 149907752 h 21600"/>
              <a:gd name="T4" fmla="*/ 266423295 w 21600"/>
              <a:gd name="T5" fmla="*/ 299815268 h 21600"/>
              <a:gd name="T6" fmla="*/ 0 w 21600"/>
              <a:gd name="T7" fmla="*/ 149907752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0009" tIns="46805" rIns="90009" bIns="46805" anchor="ctr"/>
          <a:lstStyle/>
          <a:p>
            <a:endParaRPr lang="cs-CZ"/>
          </a:p>
        </p:txBody>
      </p:sp>
      <p:sp>
        <p:nvSpPr>
          <p:cNvPr id="68611" name="Zástupný symbol pro poznámky 2"/>
          <p:cNvSpPr>
            <a:spLocks noGrp="1"/>
          </p:cNvSpPr>
          <p:nvPr>
            <p:ph type="body" sz="quarter" idx="1"/>
          </p:nvPr>
        </p:nvSpPr>
        <p:spPr>
          <a:xfrm>
            <a:off x="1322600" y="3229729"/>
            <a:ext cx="7256036" cy="3037597"/>
          </a:xfrm>
          <a:noFill/>
          <a:ln/>
        </p:spPr>
        <p:txBody>
          <a:bodyPr/>
          <a:lstStyle/>
          <a:p>
            <a:endParaRPr 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40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3859471" y="8688829"/>
            <a:ext cx="2942064" cy="4479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fld id="{54DBC13A-0E16-499F-850B-29F3A200395A}" type="slidenum">
              <a:rPr/>
              <a:pPr marL="0" marR="0" lvl="0" indent="0" algn="r" rtl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599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79" algn="l"/>
                  <a:tab pos="6289560" algn="l"/>
                  <a:tab pos="6738840" algn="l"/>
                  <a:tab pos="7188119" algn="l"/>
                  <a:tab pos="7637399" algn="l"/>
                  <a:tab pos="8086679" algn="l"/>
                  <a:tab pos="8535960" algn="l"/>
                  <a:tab pos="8985239" algn="l"/>
                </a:tabLst>
              </a:pPr>
              <a:t>18</a:t>
            </a:fld>
            <a:endParaRPr lang="en-GB" sz="12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1135138" y="685961"/>
            <a:ext cx="4534119" cy="34233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1">
              <a:lnSpc>
                <a:spcPct val="4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cs-CZ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4" name="Zástupný symbol pro poznámky 3"/>
          <p:cNvSpPr txBox="1">
            <a:spLocks noGrp="1"/>
          </p:cNvSpPr>
          <p:nvPr>
            <p:ph type="body" sz="quarter" idx="1"/>
          </p:nvPr>
        </p:nvSpPr>
        <p:spPr>
          <a:xfrm>
            <a:off x="908112" y="4344415"/>
            <a:ext cx="4972443" cy="4094156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459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3859471" y="8688829"/>
            <a:ext cx="2942064" cy="4479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fld id="{54DBC13A-0E16-499F-850B-29F3A200395A}" type="slidenum">
              <a:rPr/>
              <a:pPr marL="0" marR="0" lvl="0" indent="0" algn="r" rtl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599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79" algn="l"/>
                  <a:tab pos="6289560" algn="l"/>
                  <a:tab pos="6738840" algn="l"/>
                  <a:tab pos="7188119" algn="l"/>
                  <a:tab pos="7637399" algn="l"/>
                  <a:tab pos="8086679" algn="l"/>
                  <a:tab pos="8535960" algn="l"/>
                  <a:tab pos="8985239" algn="l"/>
                </a:tabLst>
              </a:pPr>
              <a:t>19</a:t>
            </a:fld>
            <a:endParaRPr lang="en-GB" sz="12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1135138" y="685961"/>
            <a:ext cx="4534119" cy="34233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1">
              <a:lnSpc>
                <a:spcPct val="4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cs-CZ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4" name="Zástupný symbol pro poznámky 3"/>
          <p:cNvSpPr txBox="1">
            <a:spLocks noGrp="1"/>
          </p:cNvSpPr>
          <p:nvPr>
            <p:ph type="body" sz="quarter" idx="1"/>
          </p:nvPr>
        </p:nvSpPr>
        <p:spPr>
          <a:xfrm>
            <a:off x="908112" y="4344415"/>
            <a:ext cx="4972443" cy="4094156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167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4CF39E-F768-4DA0-BCE6-76F9DAF5F1DC}" type="slidenum">
              <a:rPr lang="cs-CZ" smtClean="0"/>
              <a:pPr lvl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444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3310369" y="523051"/>
            <a:ext cx="3544046" cy="26053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1">
              <a:lnSpc>
                <a:spcPct val="4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cs-CZ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914547" y="4258176"/>
            <a:ext cx="5007680" cy="4012885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 kern="1200"/>
          </a:p>
        </p:txBody>
      </p:sp>
    </p:spTree>
    <p:extLst>
      <p:ext uri="{BB962C8B-B14F-4D97-AF65-F5344CB8AC3E}">
        <p14:creationId xmlns:p14="http://schemas.microsoft.com/office/powerpoint/2010/main" val="2573110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3310369" y="523051"/>
            <a:ext cx="3544046" cy="26053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1">
              <a:lnSpc>
                <a:spcPct val="4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cs-CZ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914547" y="4258176"/>
            <a:ext cx="5007680" cy="4012885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 kern="1200"/>
          </a:p>
        </p:txBody>
      </p:sp>
    </p:spTree>
    <p:extLst>
      <p:ext uri="{BB962C8B-B14F-4D97-AF65-F5344CB8AC3E}">
        <p14:creationId xmlns:p14="http://schemas.microsoft.com/office/powerpoint/2010/main" val="58799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18" Type="http://schemas.openxmlformats.org/officeDocument/2006/relationships/image" Target="../media/image22.wmf"/><Relationship Id="rId3" Type="http://schemas.openxmlformats.org/officeDocument/2006/relationships/image" Target="../media/image7.wmf"/><Relationship Id="rId21" Type="http://schemas.openxmlformats.org/officeDocument/2006/relationships/image" Target="../media/image25.wmf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17" Type="http://schemas.openxmlformats.org/officeDocument/2006/relationships/image" Target="../media/image21.wmf"/><Relationship Id="rId2" Type="http://schemas.openxmlformats.org/officeDocument/2006/relationships/image" Target="../media/image6.wmf"/><Relationship Id="rId16" Type="http://schemas.openxmlformats.org/officeDocument/2006/relationships/image" Target="../media/image20.wmf"/><Relationship Id="rId20" Type="http://schemas.openxmlformats.org/officeDocument/2006/relationships/image" Target="../media/image24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5" Type="http://schemas.openxmlformats.org/officeDocument/2006/relationships/image" Target="../media/image19.wmf"/><Relationship Id="rId23" Type="http://schemas.openxmlformats.org/officeDocument/2006/relationships/image" Target="../media/image27.wmf"/><Relationship Id="rId10" Type="http://schemas.openxmlformats.org/officeDocument/2006/relationships/image" Target="../media/image14.wmf"/><Relationship Id="rId19" Type="http://schemas.openxmlformats.org/officeDocument/2006/relationships/image" Target="../media/image23.wmf"/><Relationship Id="rId4" Type="http://schemas.openxmlformats.org/officeDocument/2006/relationships/image" Target="../media/image8.wmf"/><Relationship Id="rId9" Type="http://schemas.openxmlformats.org/officeDocument/2006/relationships/image" Target="../media/image13.wmf"/><Relationship Id="rId14" Type="http://schemas.openxmlformats.org/officeDocument/2006/relationships/image" Target="../media/image18.wmf"/><Relationship Id="rId22" Type="http://schemas.openxmlformats.org/officeDocument/2006/relationships/image" Target="../media/image26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18" Type="http://schemas.openxmlformats.org/officeDocument/2006/relationships/image" Target="../media/image22.wmf"/><Relationship Id="rId3" Type="http://schemas.openxmlformats.org/officeDocument/2006/relationships/image" Target="../media/image7.wmf"/><Relationship Id="rId21" Type="http://schemas.openxmlformats.org/officeDocument/2006/relationships/image" Target="../media/image25.wmf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17" Type="http://schemas.openxmlformats.org/officeDocument/2006/relationships/image" Target="../media/image21.wmf"/><Relationship Id="rId2" Type="http://schemas.openxmlformats.org/officeDocument/2006/relationships/image" Target="../media/image6.wmf"/><Relationship Id="rId16" Type="http://schemas.openxmlformats.org/officeDocument/2006/relationships/image" Target="../media/image20.wmf"/><Relationship Id="rId20" Type="http://schemas.openxmlformats.org/officeDocument/2006/relationships/image" Target="../media/image24.w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5" Type="http://schemas.openxmlformats.org/officeDocument/2006/relationships/image" Target="../media/image19.wmf"/><Relationship Id="rId23" Type="http://schemas.openxmlformats.org/officeDocument/2006/relationships/image" Target="../media/image27.wmf"/><Relationship Id="rId10" Type="http://schemas.openxmlformats.org/officeDocument/2006/relationships/image" Target="../media/image14.wmf"/><Relationship Id="rId19" Type="http://schemas.openxmlformats.org/officeDocument/2006/relationships/image" Target="../media/image23.wmf"/><Relationship Id="rId4" Type="http://schemas.openxmlformats.org/officeDocument/2006/relationships/image" Target="../media/image8.wmf"/><Relationship Id="rId9" Type="http://schemas.openxmlformats.org/officeDocument/2006/relationships/image" Target="../media/image13.wmf"/><Relationship Id="rId14" Type="http://schemas.openxmlformats.org/officeDocument/2006/relationships/image" Target="../media/image18.wmf"/><Relationship Id="rId22" Type="http://schemas.openxmlformats.org/officeDocument/2006/relationships/image" Target="../media/image26.w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462B62E-DCAD-43F7-A2DA-161EF2D63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8C40D7A-805B-4C95-8515-6D3DF7E90159}"/>
              </a:ext>
            </a:extLst>
          </p:cNvPr>
          <p:cNvSpPr/>
          <p:nvPr/>
        </p:nvSpPr>
        <p:spPr>
          <a:xfrm>
            <a:off x="0" y="4513263"/>
            <a:ext cx="9144000" cy="2344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DB1C197-44FE-465A-8417-A508C3DED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4857750"/>
            <a:ext cx="163512" cy="26670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AutoShape 71">
            <a:extLst>
              <a:ext uri="{FF2B5EF4-FFF2-40B4-BE49-F238E27FC236}">
                <a16:creationId xmlns:a16="http://schemas.microsoft.com/office/drawing/2014/main" id="{553CE875-A788-4CF0-A007-457573696288}"/>
              </a:ext>
            </a:extLst>
          </p:cNvPr>
          <p:cNvSpPr>
            <a:spLocks/>
          </p:cNvSpPr>
          <p:nvPr/>
        </p:nvSpPr>
        <p:spPr bwMode="auto">
          <a:xfrm>
            <a:off x="635000" y="5561013"/>
            <a:ext cx="327025" cy="334962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5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" name="AutoShape 128">
            <a:extLst>
              <a:ext uri="{FF2B5EF4-FFF2-40B4-BE49-F238E27FC236}">
                <a16:creationId xmlns:a16="http://schemas.microsoft.com/office/drawing/2014/main" id="{31669425-8623-417E-B161-03A49B9BF1CF}"/>
              </a:ext>
            </a:extLst>
          </p:cNvPr>
          <p:cNvSpPr>
            <a:spLocks/>
          </p:cNvSpPr>
          <p:nvPr/>
        </p:nvSpPr>
        <p:spPr bwMode="auto">
          <a:xfrm>
            <a:off x="692150" y="6321425"/>
            <a:ext cx="211138" cy="230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980" y="10851"/>
                </a:moveTo>
                <a:cubicBezTo>
                  <a:pt x="14231" y="10892"/>
                  <a:pt x="14582" y="10935"/>
                  <a:pt x="15043" y="10992"/>
                </a:cubicBezTo>
                <a:cubicBezTo>
                  <a:pt x="15500" y="11044"/>
                  <a:pt x="15978" y="11105"/>
                  <a:pt x="16477" y="11168"/>
                </a:cubicBezTo>
                <a:cubicBezTo>
                  <a:pt x="16972" y="11234"/>
                  <a:pt x="17436" y="11300"/>
                  <a:pt x="17868" y="11369"/>
                </a:cubicBezTo>
                <a:cubicBezTo>
                  <a:pt x="18297" y="11439"/>
                  <a:pt x="18610" y="11502"/>
                  <a:pt x="18803" y="11554"/>
                </a:cubicBezTo>
                <a:cubicBezTo>
                  <a:pt x="19123" y="11646"/>
                  <a:pt x="19451" y="11842"/>
                  <a:pt x="19777" y="12133"/>
                </a:cubicBezTo>
                <a:cubicBezTo>
                  <a:pt x="20102" y="12429"/>
                  <a:pt x="20404" y="12769"/>
                  <a:pt x="20678" y="13152"/>
                </a:cubicBezTo>
                <a:cubicBezTo>
                  <a:pt x="20954" y="13538"/>
                  <a:pt x="21176" y="13935"/>
                  <a:pt x="21343" y="14352"/>
                </a:cubicBezTo>
                <a:cubicBezTo>
                  <a:pt x="21516" y="14761"/>
                  <a:pt x="21599" y="15138"/>
                  <a:pt x="21599" y="15481"/>
                </a:cubicBezTo>
                <a:lnTo>
                  <a:pt x="21599" y="20813"/>
                </a:lnTo>
                <a:cubicBezTo>
                  <a:pt x="21507" y="20854"/>
                  <a:pt x="21407" y="20914"/>
                  <a:pt x="21291" y="21006"/>
                </a:cubicBezTo>
                <a:cubicBezTo>
                  <a:pt x="21176" y="21101"/>
                  <a:pt x="21052" y="21188"/>
                  <a:pt x="20920" y="21277"/>
                </a:cubicBezTo>
                <a:cubicBezTo>
                  <a:pt x="20785" y="21363"/>
                  <a:pt x="20658" y="21441"/>
                  <a:pt x="20540" y="21504"/>
                </a:cubicBezTo>
                <a:cubicBezTo>
                  <a:pt x="20419" y="21571"/>
                  <a:pt x="20318" y="21599"/>
                  <a:pt x="20237" y="21599"/>
                </a:cubicBezTo>
                <a:lnTo>
                  <a:pt x="1350" y="21599"/>
                </a:lnTo>
                <a:cubicBezTo>
                  <a:pt x="1028" y="21599"/>
                  <a:pt x="786" y="21502"/>
                  <a:pt x="619" y="21303"/>
                </a:cubicBezTo>
                <a:cubicBezTo>
                  <a:pt x="452" y="21107"/>
                  <a:pt x="247" y="20943"/>
                  <a:pt x="0" y="20813"/>
                </a:cubicBezTo>
                <a:lnTo>
                  <a:pt x="0" y="15481"/>
                </a:lnTo>
                <a:cubicBezTo>
                  <a:pt x="0" y="15138"/>
                  <a:pt x="83" y="14761"/>
                  <a:pt x="253" y="14352"/>
                </a:cubicBezTo>
                <a:cubicBezTo>
                  <a:pt x="426" y="13935"/>
                  <a:pt x="645" y="13543"/>
                  <a:pt x="915" y="13166"/>
                </a:cubicBezTo>
                <a:cubicBezTo>
                  <a:pt x="1186" y="12789"/>
                  <a:pt x="1485" y="12449"/>
                  <a:pt x="1817" y="12144"/>
                </a:cubicBezTo>
                <a:cubicBezTo>
                  <a:pt x="2145" y="11845"/>
                  <a:pt x="2473" y="11643"/>
                  <a:pt x="2796" y="11551"/>
                </a:cubicBezTo>
                <a:cubicBezTo>
                  <a:pt x="2960" y="11499"/>
                  <a:pt x="3262" y="11436"/>
                  <a:pt x="3703" y="11367"/>
                </a:cubicBezTo>
                <a:cubicBezTo>
                  <a:pt x="4143" y="11297"/>
                  <a:pt x="4616" y="11231"/>
                  <a:pt x="5117" y="11165"/>
                </a:cubicBezTo>
                <a:cubicBezTo>
                  <a:pt x="5618" y="11102"/>
                  <a:pt x="6096" y="11041"/>
                  <a:pt x="6556" y="10990"/>
                </a:cubicBezTo>
                <a:cubicBezTo>
                  <a:pt x="7014" y="10932"/>
                  <a:pt x="7368" y="10889"/>
                  <a:pt x="7616" y="10848"/>
                </a:cubicBezTo>
                <a:cubicBezTo>
                  <a:pt x="6772" y="10307"/>
                  <a:pt x="6113" y="9602"/>
                  <a:pt x="5626" y="8735"/>
                </a:cubicBezTo>
                <a:cubicBezTo>
                  <a:pt x="5142" y="7866"/>
                  <a:pt x="4903" y="6921"/>
                  <a:pt x="4903" y="5899"/>
                </a:cubicBezTo>
                <a:cubicBezTo>
                  <a:pt x="4903" y="5093"/>
                  <a:pt x="5059" y="4330"/>
                  <a:pt x="5370" y="3619"/>
                </a:cubicBezTo>
                <a:cubicBezTo>
                  <a:pt x="5681" y="2908"/>
                  <a:pt x="6104" y="2283"/>
                  <a:pt x="6631" y="1744"/>
                </a:cubicBezTo>
                <a:cubicBezTo>
                  <a:pt x="7161" y="1209"/>
                  <a:pt x="7777" y="783"/>
                  <a:pt x="8492" y="472"/>
                </a:cubicBezTo>
                <a:cubicBezTo>
                  <a:pt x="9203" y="158"/>
                  <a:pt x="9963" y="0"/>
                  <a:pt x="10772" y="0"/>
                </a:cubicBezTo>
                <a:cubicBezTo>
                  <a:pt x="11581" y="0"/>
                  <a:pt x="12347" y="158"/>
                  <a:pt x="13061" y="472"/>
                </a:cubicBezTo>
                <a:cubicBezTo>
                  <a:pt x="13778" y="783"/>
                  <a:pt x="14406" y="1209"/>
                  <a:pt x="14942" y="1744"/>
                </a:cubicBezTo>
                <a:cubicBezTo>
                  <a:pt x="15480" y="2283"/>
                  <a:pt x="15901" y="2908"/>
                  <a:pt x="16209" y="3619"/>
                </a:cubicBezTo>
                <a:cubicBezTo>
                  <a:pt x="16514" y="4330"/>
                  <a:pt x="16670" y="5093"/>
                  <a:pt x="16670" y="5899"/>
                </a:cubicBezTo>
                <a:cubicBezTo>
                  <a:pt x="16670" y="6904"/>
                  <a:pt x="16431" y="7843"/>
                  <a:pt x="15953" y="8721"/>
                </a:cubicBezTo>
                <a:cubicBezTo>
                  <a:pt x="15489" y="9599"/>
                  <a:pt x="14827" y="10310"/>
                  <a:pt x="13980" y="10851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5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10" name="Picture 2" descr="K:\PROJEKTY\15142 DYNAMIC LIGHT\03_ŘEšení\Communication\LOGA a povinná publicita\Dynamic-Light_RGB.jpg">
            <a:extLst>
              <a:ext uri="{FF2B5EF4-FFF2-40B4-BE49-F238E27FC236}">
                <a16:creationId xmlns:a16="http://schemas.microsoft.com/office/drawing/2014/main" id="{F6854242-40DD-4A3E-869A-CF6A9E4F3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80963"/>
            <a:ext cx="216058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1104926" y="4732402"/>
            <a:ext cx="7754912" cy="573246"/>
          </a:xfr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104926" y="5464598"/>
            <a:ext cx="7754912" cy="71292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26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104926" y="6307559"/>
            <a:ext cx="7754912" cy="275990"/>
          </a:xfrm>
        </p:spPr>
        <p:txBody>
          <a:bodyPr lIns="0" tIns="0" rIns="0" bIns="0" anchor="ctr">
            <a:noAutofit/>
          </a:bodyPr>
          <a:lstStyle>
            <a:lvl1pPr marL="0" indent="0" eaLnBrk="1" hangingPunct="1">
              <a:spcBef>
                <a:spcPct val="5000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altLang="de-DE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26244657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_Image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300039" y="1286539"/>
            <a:ext cx="2475058" cy="181816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63947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55851" y="1286540"/>
            <a:ext cx="5903987" cy="1818168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96234" y="3296093"/>
            <a:ext cx="8542338" cy="220094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468067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gt;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3315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6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384780" y="1286539"/>
            <a:ext cx="2475058" cy="181816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234" y="1286540"/>
            <a:ext cx="5903987" cy="1818168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96234" y="3296093"/>
            <a:ext cx="8542338" cy="220094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1808384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4A707388-3098-404F-9106-FF1DA0731531}"/>
              </a:ext>
            </a:extLst>
          </p:cNvPr>
          <p:cNvCxnSpPr/>
          <p:nvPr/>
        </p:nvCxnSpPr>
        <p:spPr>
          <a:xfrm flipH="1">
            <a:off x="4419600" y="1733550"/>
            <a:ext cx="0" cy="4778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14">
            <a:extLst>
              <a:ext uri="{FF2B5EF4-FFF2-40B4-BE49-F238E27FC236}">
                <a16:creationId xmlns:a16="http://schemas.microsoft.com/office/drawing/2014/main" id="{E36C5AAA-B773-4CFC-98B7-91E594C77336}"/>
              </a:ext>
            </a:extLst>
          </p:cNvPr>
          <p:cNvSpPr>
            <a:spLocks/>
          </p:cNvSpPr>
          <p:nvPr/>
        </p:nvSpPr>
        <p:spPr bwMode="auto">
          <a:xfrm>
            <a:off x="4230688" y="976313"/>
            <a:ext cx="373062" cy="596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5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1CC68F8A-2812-4BFD-9425-8F4058A2736C}"/>
              </a:ext>
            </a:extLst>
          </p:cNvPr>
          <p:cNvCxnSpPr/>
          <p:nvPr/>
        </p:nvCxnSpPr>
        <p:spPr>
          <a:xfrm flipH="1">
            <a:off x="4418013" y="2727325"/>
            <a:ext cx="0" cy="4778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B3E5C867-EBF9-4DB8-AC3F-D13262ECF6F5}"/>
              </a:ext>
            </a:extLst>
          </p:cNvPr>
          <p:cNvCxnSpPr/>
          <p:nvPr/>
        </p:nvCxnSpPr>
        <p:spPr>
          <a:xfrm flipH="1">
            <a:off x="4418013" y="3721100"/>
            <a:ext cx="0" cy="4794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39">
            <a:extLst>
              <a:ext uri="{FF2B5EF4-FFF2-40B4-BE49-F238E27FC236}">
                <a16:creationId xmlns:a16="http://schemas.microsoft.com/office/drawing/2014/main" id="{1AF30633-6121-428B-90C7-3C38282E5E43}"/>
              </a:ext>
            </a:extLst>
          </p:cNvPr>
          <p:cNvSpPr>
            <a:spLocks/>
          </p:cNvSpPr>
          <p:nvPr/>
        </p:nvSpPr>
        <p:spPr bwMode="auto">
          <a:xfrm>
            <a:off x="4221163" y="6238875"/>
            <a:ext cx="415925" cy="458788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2663" tIns="42663" rIns="42663" bIns="42663" anchor="ctr"/>
          <a:lstStyle/>
          <a:p>
            <a:pPr defTabSz="3839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Titelplatzhalter 3"/>
          <p:cNvSpPr>
            <a:spLocks noGrp="1"/>
          </p:cNvSpPr>
          <p:nvPr>
            <p:ph type="title"/>
          </p:nvPr>
        </p:nvSpPr>
        <p:spPr>
          <a:xfrm>
            <a:off x="917861" y="149227"/>
            <a:ext cx="6998239" cy="686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43851" y="1836341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43851" y="2833741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43851" y="3831141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4602428" y="2330659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l">
              <a:buFontTx/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4602428" y="3337197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4602428" y="4343735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83628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9A2CD6-60F9-4E00-8C62-D1671CEE9611}"/>
              </a:ext>
            </a:extLst>
          </p:cNvPr>
          <p:cNvCxnSpPr/>
          <p:nvPr/>
        </p:nvCxnSpPr>
        <p:spPr>
          <a:xfrm>
            <a:off x="4416425" y="5078413"/>
            <a:ext cx="0" cy="181451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194B4AC8-6CB2-47EF-8196-B72097E5F4C6}"/>
              </a:ext>
            </a:extLst>
          </p:cNvPr>
          <p:cNvCxnSpPr/>
          <p:nvPr/>
        </p:nvCxnSpPr>
        <p:spPr>
          <a:xfrm flipH="1">
            <a:off x="4416425" y="1978025"/>
            <a:ext cx="3175" cy="21812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4">
            <a:extLst>
              <a:ext uri="{FF2B5EF4-FFF2-40B4-BE49-F238E27FC236}">
                <a16:creationId xmlns:a16="http://schemas.microsoft.com/office/drawing/2014/main" id="{509F8216-281F-40DF-929B-C618E51B9223}"/>
              </a:ext>
            </a:extLst>
          </p:cNvPr>
          <p:cNvSpPr>
            <a:spLocks/>
          </p:cNvSpPr>
          <p:nvPr/>
        </p:nvSpPr>
        <p:spPr bwMode="auto">
          <a:xfrm>
            <a:off x="4230688" y="942975"/>
            <a:ext cx="373062" cy="598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5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Titelplatzhalter 3"/>
          <p:cNvSpPr>
            <a:spLocks noGrp="1"/>
          </p:cNvSpPr>
          <p:nvPr>
            <p:ph type="title"/>
          </p:nvPr>
        </p:nvSpPr>
        <p:spPr>
          <a:xfrm>
            <a:off x="917861" y="149227"/>
            <a:ext cx="6998239" cy="686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03038" y="5199999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03038" y="4360031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603038" y="2270862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603038" y="1430894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06657" y="4090625"/>
            <a:ext cx="3924268" cy="1461156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06657" y="3250657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54844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0B920639-24ED-4F8F-A0AC-31584075883F}"/>
              </a:ext>
            </a:extLst>
          </p:cNvPr>
          <p:cNvCxnSpPr/>
          <p:nvPr/>
        </p:nvCxnSpPr>
        <p:spPr>
          <a:xfrm>
            <a:off x="4416425" y="2741613"/>
            <a:ext cx="3175" cy="1981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444AF9EF-7847-414E-AE1D-EA53F093F490}"/>
              </a:ext>
            </a:extLst>
          </p:cNvPr>
          <p:cNvCxnSpPr/>
          <p:nvPr/>
        </p:nvCxnSpPr>
        <p:spPr>
          <a:xfrm flipH="1">
            <a:off x="4416425" y="-203200"/>
            <a:ext cx="3175" cy="21812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69BECDA8-1A07-43E0-9F8F-EE2206755B4A}"/>
              </a:ext>
            </a:extLst>
          </p:cNvPr>
          <p:cNvCxnSpPr/>
          <p:nvPr/>
        </p:nvCxnSpPr>
        <p:spPr>
          <a:xfrm>
            <a:off x="4416425" y="5951538"/>
            <a:ext cx="0" cy="18129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03038" y="5199999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03038" y="4360031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603038" y="2270862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603038" y="1430894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06657" y="4090625"/>
            <a:ext cx="3924268" cy="1461156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06657" y="3250657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077858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9">
            <a:extLst>
              <a:ext uri="{FF2B5EF4-FFF2-40B4-BE49-F238E27FC236}">
                <a16:creationId xmlns:a16="http://schemas.microsoft.com/office/drawing/2014/main" id="{99CE1F88-6EF8-403D-AFBF-60F787426FB4}"/>
              </a:ext>
            </a:extLst>
          </p:cNvPr>
          <p:cNvSpPr>
            <a:spLocks/>
          </p:cNvSpPr>
          <p:nvPr/>
        </p:nvSpPr>
        <p:spPr bwMode="auto">
          <a:xfrm>
            <a:off x="4221163" y="6238875"/>
            <a:ext cx="415925" cy="458788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2663" tIns="42663" rIns="42663" bIns="42663" anchor="ctr"/>
          <a:lstStyle/>
          <a:p>
            <a:pPr defTabSz="3839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C194CB-B003-493D-A1F8-BB119CB16872}"/>
              </a:ext>
            </a:extLst>
          </p:cNvPr>
          <p:cNvCxnSpPr/>
          <p:nvPr/>
        </p:nvCxnSpPr>
        <p:spPr>
          <a:xfrm flipH="1">
            <a:off x="4410075" y="4121150"/>
            <a:ext cx="6350" cy="21177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AA16CCB5-22ED-46D6-BC89-C93049C8C8A2}"/>
              </a:ext>
            </a:extLst>
          </p:cNvPr>
          <p:cNvCxnSpPr/>
          <p:nvPr/>
        </p:nvCxnSpPr>
        <p:spPr>
          <a:xfrm flipH="1">
            <a:off x="4416425" y="-1054100"/>
            <a:ext cx="3175" cy="21812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23A69693-445B-4293-ACE8-D308BD1FF9EB}"/>
              </a:ext>
            </a:extLst>
          </p:cNvPr>
          <p:cNvCxnSpPr/>
          <p:nvPr/>
        </p:nvCxnSpPr>
        <p:spPr>
          <a:xfrm>
            <a:off x="4410075" y="1849438"/>
            <a:ext cx="0" cy="181451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03038" y="4349359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03038" y="3509391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603038" y="1420222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603038" y="580254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06657" y="3239985"/>
            <a:ext cx="3924268" cy="1461156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06657" y="2400017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39132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lay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294794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/>
          </p:nvPr>
        </p:nvSpPr>
        <p:spPr>
          <a:xfrm>
            <a:off x="1925220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3589272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/>
          </p:nvPr>
        </p:nvSpPr>
        <p:spPr>
          <a:xfrm>
            <a:off x="5246234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/>
          </p:nvPr>
        </p:nvSpPr>
        <p:spPr>
          <a:xfrm>
            <a:off x="6883750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6156422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y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294794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2491113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/>
          </p:nvPr>
        </p:nvSpPr>
        <p:spPr>
          <a:xfrm>
            <a:off x="4687432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9" name="Picture Placeholder 24"/>
          <p:cNvSpPr>
            <a:spLocks noGrp="1" noChangeAspect="1"/>
          </p:cNvSpPr>
          <p:nvPr>
            <p:ph type="pic" sz="quarter" idx="18"/>
          </p:nvPr>
        </p:nvSpPr>
        <p:spPr>
          <a:xfrm>
            <a:off x="294794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0" name="Picture Placeholder 24"/>
          <p:cNvSpPr>
            <a:spLocks noGrp="1" noChangeAspect="1"/>
          </p:cNvSpPr>
          <p:nvPr>
            <p:ph type="pic" sz="quarter" idx="19"/>
          </p:nvPr>
        </p:nvSpPr>
        <p:spPr>
          <a:xfrm>
            <a:off x="2491113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1" name="Picture Placeholder 24"/>
          <p:cNvSpPr>
            <a:spLocks noGrp="1" noChangeAspect="1"/>
          </p:cNvSpPr>
          <p:nvPr>
            <p:ph type="pic" sz="quarter" idx="20"/>
          </p:nvPr>
        </p:nvSpPr>
        <p:spPr>
          <a:xfrm>
            <a:off x="4687432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2" name="Picture Placeholder 24"/>
          <p:cNvSpPr>
            <a:spLocks noGrp="1" noChangeAspect="1"/>
          </p:cNvSpPr>
          <p:nvPr>
            <p:ph type="pic" sz="quarter" idx="21"/>
          </p:nvPr>
        </p:nvSpPr>
        <p:spPr>
          <a:xfrm>
            <a:off x="6883750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3" name="Picture Placeholder 24"/>
          <p:cNvSpPr>
            <a:spLocks noGrp="1" noChangeAspect="1"/>
          </p:cNvSpPr>
          <p:nvPr>
            <p:ph type="pic" sz="quarter" idx="22"/>
          </p:nvPr>
        </p:nvSpPr>
        <p:spPr>
          <a:xfrm>
            <a:off x="6883750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7023314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 Speci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0" descr="Y:\MA27\ICONS\Zusatzicons\Calls\ICON_Calls_Budget1.wmf">
            <a:extLst>
              <a:ext uri="{FF2B5EF4-FFF2-40B4-BE49-F238E27FC236}">
                <a16:creationId xmlns:a16="http://schemas.microsoft.com/office/drawing/2014/main" id="{C4158F26-09DC-4CE0-8356-41E4BC19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962275"/>
            <a:ext cx="377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1" descr="Y:\MA27\ICONS\Zusatzicons\Calls\ICON_Calls_Budget2.wmf">
            <a:extLst>
              <a:ext uri="{FF2B5EF4-FFF2-40B4-BE49-F238E27FC236}">
                <a16:creationId xmlns:a16="http://schemas.microsoft.com/office/drawing/2014/main" id="{51A9DCB4-A835-423F-90A7-662ACB664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968625"/>
            <a:ext cx="4254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2" descr="Y:\MA27\ICONS\Zusatzicons\Calls\ICON_Calls_CallCloses1.wmf">
            <a:extLst>
              <a:ext uri="{FF2B5EF4-FFF2-40B4-BE49-F238E27FC236}">
                <a16:creationId xmlns:a16="http://schemas.microsoft.com/office/drawing/2014/main" id="{3EBF0343-021B-49C1-9566-4840C7BF1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2163763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3" descr="Y:\MA27\ICONS\Zusatzicons\Calls\ICON_Calls_CallCloses2.wmf">
            <a:extLst>
              <a:ext uri="{FF2B5EF4-FFF2-40B4-BE49-F238E27FC236}">
                <a16:creationId xmlns:a16="http://schemas.microsoft.com/office/drawing/2014/main" id="{1F23E3D3-F6C1-47C3-B361-D26A49056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2135188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4" descr="Y:\MA27\ICONS\Zusatzicons\Calls\ICON_Calls_CallOpen.wmf">
            <a:extLst>
              <a:ext uri="{FF2B5EF4-FFF2-40B4-BE49-F238E27FC236}">
                <a16:creationId xmlns:a16="http://schemas.microsoft.com/office/drawing/2014/main" id="{95888F27-79EE-4F42-971A-5DDDDD88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2136775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5" descr="Y:\MA27\ICONS\Zusatzicons\Calls\ICON_Calls_ProjectIdea1.wmf">
            <a:extLst>
              <a:ext uri="{FF2B5EF4-FFF2-40B4-BE49-F238E27FC236}">
                <a16:creationId xmlns:a16="http://schemas.microsoft.com/office/drawing/2014/main" id="{F7E6794D-6557-4A4A-8CE0-6250AA2D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2909888"/>
            <a:ext cx="4254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6" descr="Y:\MA27\ICONS\Zusatzicons\Calls\ICON_Calls_ProjectIdea2.wmf">
            <a:extLst>
              <a:ext uri="{FF2B5EF4-FFF2-40B4-BE49-F238E27FC236}">
                <a16:creationId xmlns:a16="http://schemas.microsoft.com/office/drawing/2014/main" id="{9235CF78-1799-4AC3-9B24-EE3D767B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909888"/>
            <a:ext cx="231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7" descr="Y:\MA27\ICONS\Zusatzicons\Calls\ICON_Calls_Results1.wmf">
            <a:extLst>
              <a:ext uri="{FF2B5EF4-FFF2-40B4-BE49-F238E27FC236}">
                <a16:creationId xmlns:a16="http://schemas.microsoft.com/office/drawing/2014/main" id="{C8BC922B-DDDA-4CC6-A270-57131EABD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976438"/>
            <a:ext cx="463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8" descr="Y:\MA27\ICONS\Zusatzicons\Calls\ICON_Calls_Results2.wmf">
            <a:extLst>
              <a:ext uri="{FF2B5EF4-FFF2-40B4-BE49-F238E27FC236}">
                <a16:creationId xmlns:a16="http://schemas.microsoft.com/office/drawing/2014/main" id="{67BB021C-9488-4BDF-8E95-775CE072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049463"/>
            <a:ext cx="574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9" descr="Y:\MA27\ICONS\Zusatzicons\Calls\ICON_Calls_Results3.wmf">
            <a:extLst>
              <a:ext uri="{FF2B5EF4-FFF2-40B4-BE49-F238E27FC236}">
                <a16:creationId xmlns:a16="http://schemas.microsoft.com/office/drawing/2014/main" id="{6D12E395-1D29-420B-B8FA-1FCC233F0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2057400"/>
            <a:ext cx="558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0" descr="Y:\MA27\ICONS\Zusatzicons\NatuarlCulturalResources\ICON_NaturalCulturalResources_EnvironmentalManagement.wmf">
            <a:extLst>
              <a:ext uri="{FF2B5EF4-FFF2-40B4-BE49-F238E27FC236}">
                <a16:creationId xmlns:a16="http://schemas.microsoft.com/office/drawing/2014/main" id="{112BA19C-6A41-4CE6-A6AE-9B898DA41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220788"/>
            <a:ext cx="581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1" descr="Y:\MA27\ICONS\Zusatzicons\NatuarlCulturalResources\ICON_NaturalCulturalResources_SustainableUseCultural.wmf">
            <a:extLst>
              <a:ext uri="{FF2B5EF4-FFF2-40B4-BE49-F238E27FC236}">
                <a16:creationId xmlns:a16="http://schemas.microsoft.com/office/drawing/2014/main" id="{29D5C650-6BA5-4D34-AD82-6347FDDC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349375"/>
            <a:ext cx="4349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2" descr="Y:\MA27\ICONS\Zusatzicons\NatuarlCulturalResources\ICON_NaturalCulturalResources_SustainableUseNatural.wmf">
            <a:extLst>
              <a:ext uri="{FF2B5EF4-FFF2-40B4-BE49-F238E27FC236}">
                <a16:creationId xmlns:a16="http://schemas.microsoft.com/office/drawing/2014/main" id="{7C71C755-D195-4E23-A8C5-53B638CA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363663"/>
            <a:ext cx="479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4" descr="Y:\MA27\ICONS\Zusatzicons\Output\ICON_Output_ActionPlan.wmf">
            <a:extLst>
              <a:ext uri="{FF2B5EF4-FFF2-40B4-BE49-F238E27FC236}">
                <a16:creationId xmlns:a16="http://schemas.microsoft.com/office/drawing/2014/main" id="{2C59BECC-9CB7-4E6E-B00D-7F9C26CB4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149350"/>
            <a:ext cx="4254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5" descr="Y:\MA27\ICONS\Zusatzicons\Output\ICON_Output_InnovationNetwork.wmf">
            <a:extLst>
              <a:ext uri="{FF2B5EF4-FFF2-40B4-BE49-F238E27FC236}">
                <a16:creationId xmlns:a16="http://schemas.microsoft.com/office/drawing/2014/main" id="{D86CCAB0-6B64-4CBF-9BF8-83890306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209675"/>
            <a:ext cx="4540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6" descr="Y:\MA27\ICONS\Zusatzicons\Output\ICON_Output_PilotAction.wmf">
            <a:extLst>
              <a:ext uri="{FF2B5EF4-FFF2-40B4-BE49-F238E27FC236}">
                <a16:creationId xmlns:a16="http://schemas.microsoft.com/office/drawing/2014/main" id="{A5609B47-E217-4277-A1F8-C15B7E77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33500"/>
            <a:ext cx="549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7" descr="Y:\MA27\ICONS\Zusatzicons\Output\ICON_Output_Tools.wmf">
            <a:extLst>
              <a:ext uri="{FF2B5EF4-FFF2-40B4-BE49-F238E27FC236}">
                <a16:creationId xmlns:a16="http://schemas.microsoft.com/office/drawing/2014/main" id="{E670D66F-1CC9-4B1F-80B0-CF1A1F36D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1182688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8" descr="Y:\MA27\ICONS\Zusatzicons\Output\ICON_Output_Training.wmf">
            <a:extLst>
              <a:ext uri="{FF2B5EF4-FFF2-40B4-BE49-F238E27FC236}">
                <a16:creationId xmlns:a16="http://schemas.microsoft.com/office/drawing/2014/main" id="{D4D1A767-AEBF-4BC1-9C2B-B1E43978B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1209675"/>
            <a:ext cx="565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9" descr="Y:\MA27\ICONS\Zusatzicons\Various\ICON_Various_InnovativeSolutions1.wmf">
            <a:extLst>
              <a:ext uri="{FF2B5EF4-FFF2-40B4-BE49-F238E27FC236}">
                <a16:creationId xmlns:a16="http://schemas.microsoft.com/office/drawing/2014/main" id="{0815D190-DA97-461E-A603-78E1B6A2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070100"/>
            <a:ext cx="5651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0" descr="Y:\MA27\ICONS\Zusatzicons\Various\ICON_Various_InnovativeSolutions2.wmf">
            <a:extLst>
              <a:ext uri="{FF2B5EF4-FFF2-40B4-BE49-F238E27FC236}">
                <a16:creationId xmlns:a16="http://schemas.microsoft.com/office/drawing/2014/main" id="{995F2385-C23A-47D4-98C6-29ACC3E2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060575"/>
            <a:ext cx="5429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1" descr="Y:\MA27\ICONS\Zusatzicons\Various\ICON_Various_Project.wmf">
            <a:extLst>
              <a:ext uri="{FF2B5EF4-FFF2-40B4-BE49-F238E27FC236}">
                <a16:creationId xmlns:a16="http://schemas.microsoft.com/office/drawing/2014/main" id="{B51C5A7E-1493-42F7-AEB2-CFCEC061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2057400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62" descr="Y:\MA27\ICONS\Zusatzicons\Various\ICON_Various_Sustainability.wmf">
            <a:extLst>
              <a:ext uri="{FF2B5EF4-FFF2-40B4-BE49-F238E27FC236}">
                <a16:creationId xmlns:a16="http://schemas.microsoft.com/office/drawing/2014/main" id="{FD68AC14-4FFF-4864-8C8C-5A146F73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76438"/>
            <a:ext cx="6826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932541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 Unspecif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0CE364FF-35BC-46E1-94AB-17397BC61BCE}"/>
              </a:ext>
            </a:extLst>
          </p:cNvPr>
          <p:cNvSpPr>
            <a:spLocks/>
          </p:cNvSpPr>
          <p:nvPr/>
        </p:nvSpPr>
        <p:spPr bwMode="auto">
          <a:xfrm>
            <a:off x="5035550" y="326548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19" y="1408"/>
                  <a:pt x="17466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1" y="16320"/>
                  <a:pt x="19432" y="17463"/>
                  <a:pt x="18449" y="18443"/>
                </a:cubicBezTo>
                <a:cubicBezTo>
                  <a:pt x="17466" y="19423"/>
                  <a:pt x="16319" y="20191"/>
                  <a:pt x="15014" y="20752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3246" y="10800"/>
                </a:move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7" y="15453"/>
                  <a:pt x="5458" y="16139"/>
                </a:cubicBezTo>
                <a:cubicBezTo>
                  <a:pt x="6136" y="16825"/>
                  <a:pt x="6936" y="17364"/>
                  <a:pt x="7851" y="17762"/>
                </a:cubicBezTo>
                <a:cubicBezTo>
                  <a:pt x="8767" y="18155"/>
                  <a:pt x="9753" y="18355"/>
                  <a:pt x="10807" y="18355"/>
                </a:cubicBezTo>
                <a:lnTo>
                  <a:pt x="10807" y="3241"/>
                </a:lnTo>
                <a:cubicBezTo>
                  <a:pt x="9753" y="3241"/>
                  <a:pt x="8767" y="3439"/>
                  <a:pt x="7851" y="3834"/>
                </a:cubicBezTo>
                <a:cubicBezTo>
                  <a:pt x="6936" y="4232"/>
                  <a:pt x="6136" y="4771"/>
                  <a:pt x="5458" y="5457"/>
                </a:cubicBezTo>
                <a:cubicBezTo>
                  <a:pt x="4777" y="6144"/>
                  <a:pt x="4238" y="6940"/>
                  <a:pt x="3839" y="7849"/>
                </a:cubicBezTo>
                <a:cubicBezTo>
                  <a:pt x="3444" y="8764"/>
                  <a:pt x="3246" y="9744"/>
                  <a:pt x="3246" y="1080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FAD7BBF4-2868-4883-B9BA-56732F9363C6}"/>
              </a:ext>
            </a:extLst>
          </p:cNvPr>
          <p:cNvSpPr>
            <a:spLocks/>
          </p:cNvSpPr>
          <p:nvPr/>
        </p:nvSpPr>
        <p:spPr bwMode="auto">
          <a:xfrm>
            <a:off x="5497513" y="3265488"/>
            <a:ext cx="198437" cy="198437"/>
          </a:xfrm>
          <a:custGeom>
            <a:avLst/>
            <a:gdLst>
              <a:gd name="T0" fmla="+- 0 10801 50"/>
              <a:gd name="T1" fmla="*/ T0 w 21502"/>
              <a:gd name="T2" fmla="*/ 10800 h 21600"/>
              <a:gd name="T3" fmla="+- 0 10801 50"/>
              <a:gd name="T4" fmla="*/ T3 w 21502"/>
              <a:gd name="T5" fmla="*/ 10800 h 21600"/>
              <a:gd name="T6" fmla="+- 0 10801 50"/>
              <a:gd name="T7" fmla="*/ T6 w 21502"/>
              <a:gd name="T8" fmla="*/ 10800 h 21600"/>
              <a:gd name="T9" fmla="+- 0 10801 50"/>
              <a:gd name="T10" fmla="*/ T9 w 2150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02" h="21600">
                <a:moveTo>
                  <a:pt x="20786" y="13513"/>
                </a:moveTo>
                <a:cubicBezTo>
                  <a:pt x="21135" y="13698"/>
                  <a:pt x="21361" y="13966"/>
                  <a:pt x="21455" y="14312"/>
                </a:cubicBezTo>
                <a:cubicBezTo>
                  <a:pt x="21550" y="14662"/>
                  <a:pt x="21502" y="15000"/>
                  <a:pt x="21311" y="15326"/>
                </a:cubicBezTo>
                <a:lnTo>
                  <a:pt x="20229" y="17070"/>
                </a:lnTo>
                <a:cubicBezTo>
                  <a:pt x="20028" y="17399"/>
                  <a:pt x="19739" y="17608"/>
                  <a:pt x="19356" y="17696"/>
                </a:cubicBezTo>
                <a:cubicBezTo>
                  <a:pt x="18975" y="17784"/>
                  <a:pt x="18607" y="17740"/>
                  <a:pt x="18255" y="17564"/>
                </a:cubicBezTo>
                <a:lnTo>
                  <a:pt x="13277" y="14865"/>
                </a:lnTo>
                <a:lnTo>
                  <a:pt x="13277" y="20248"/>
                </a:lnTo>
                <a:cubicBezTo>
                  <a:pt x="13277" y="20633"/>
                  <a:pt x="13135" y="20953"/>
                  <a:pt x="12855" y="21212"/>
                </a:cubicBezTo>
                <a:cubicBezTo>
                  <a:pt x="12576" y="21470"/>
                  <a:pt x="12227" y="21599"/>
                  <a:pt x="11815" y="21599"/>
                </a:cubicBezTo>
                <a:lnTo>
                  <a:pt x="9697" y="21599"/>
                </a:lnTo>
                <a:cubicBezTo>
                  <a:pt x="9285" y="21599"/>
                  <a:pt x="8939" y="21470"/>
                  <a:pt x="8666" y="21212"/>
                </a:cubicBezTo>
                <a:cubicBezTo>
                  <a:pt x="8389" y="20953"/>
                  <a:pt x="8251" y="20642"/>
                  <a:pt x="8251" y="20278"/>
                </a:cubicBezTo>
                <a:lnTo>
                  <a:pt x="8251" y="14865"/>
                </a:lnTo>
                <a:lnTo>
                  <a:pt x="3256" y="17564"/>
                </a:lnTo>
                <a:cubicBezTo>
                  <a:pt x="2904" y="17749"/>
                  <a:pt x="2536" y="17796"/>
                  <a:pt x="2156" y="17705"/>
                </a:cubicBezTo>
                <a:cubicBezTo>
                  <a:pt x="1776" y="17611"/>
                  <a:pt x="1483" y="17399"/>
                  <a:pt x="1282" y="17070"/>
                </a:cubicBezTo>
                <a:lnTo>
                  <a:pt x="201" y="15326"/>
                </a:lnTo>
                <a:cubicBezTo>
                  <a:pt x="22" y="15000"/>
                  <a:pt x="-25" y="14662"/>
                  <a:pt x="66" y="14312"/>
                </a:cubicBezTo>
                <a:cubicBezTo>
                  <a:pt x="157" y="13966"/>
                  <a:pt x="377" y="13698"/>
                  <a:pt x="729" y="13513"/>
                </a:cubicBezTo>
                <a:lnTo>
                  <a:pt x="5752" y="10800"/>
                </a:lnTo>
                <a:lnTo>
                  <a:pt x="729" y="8086"/>
                </a:lnTo>
                <a:cubicBezTo>
                  <a:pt x="377" y="7898"/>
                  <a:pt x="151" y="7630"/>
                  <a:pt x="50" y="7284"/>
                </a:cubicBezTo>
                <a:cubicBezTo>
                  <a:pt x="-50" y="6937"/>
                  <a:pt x="0" y="6599"/>
                  <a:pt x="201" y="6270"/>
                </a:cubicBezTo>
                <a:lnTo>
                  <a:pt x="1282" y="4526"/>
                </a:lnTo>
                <a:cubicBezTo>
                  <a:pt x="1483" y="4200"/>
                  <a:pt x="1776" y="3991"/>
                  <a:pt x="2156" y="3903"/>
                </a:cubicBezTo>
                <a:cubicBezTo>
                  <a:pt x="2536" y="3812"/>
                  <a:pt x="2904" y="3859"/>
                  <a:pt x="3256" y="4035"/>
                </a:cubicBezTo>
                <a:lnTo>
                  <a:pt x="8251" y="6734"/>
                </a:lnTo>
                <a:lnTo>
                  <a:pt x="8251" y="1348"/>
                </a:lnTo>
                <a:cubicBezTo>
                  <a:pt x="8251" y="966"/>
                  <a:pt x="8389" y="646"/>
                  <a:pt x="8666" y="387"/>
                </a:cubicBezTo>
                <a:cubicBezTo>
                  <a:pt x="8939" y="129"/>
                  <a:pt x="9285" y="0"/>
                  <a:pt x="9697" y="0"/>
                </a:cubicBezTo>
                <a:lnTo>
                  <a:pt x="11815" y="0"/>
                </a:lnTo>
                <a:cubicBezTo>
                  <a:pt x="12227" y="0"/>
                  <a:pt x="12576" y="129"/>
                  <a:pt x="12855" y="387"/>
                </a:cubicBezTo>
                <a:cubicBezTo>
                  <a:pt x="13135" y="646"/>
                  <a:pt x="13277" y="957"/>
                  <a:pt x="13277" y="1324"/>
                </a:cubicBezTo>
                <a:lnTo>
                  <a:pt x="13277" y="6734"/>
                </a:lnTo>
                <a:lnTo>
                  <a:pt x="18255" y="4035"/>
                </a:lnTo>
                <a:cubicBezTo>
                  <a:pt x="18607" y="3868"/>
                  <a:pt x="18975" y="3824"/>
                  <a:pt x="19356" y="3909"/>
                </a:cubicBezTo>
                <a:cubicBezTo>
                  <a:pt x="19739" y="3994"/>
                  <a:pt x="20028" y="4200"/>
                  <a:pt x="20229" y="4526"/>
                </a:cubicBezTo>
                <a:lnTo>
                  <a:pt x="21282" y="6270"/>
                </a:lnTo>
                <a:cubicBezTo>
                  <a:pt x="21484" y="6599"/>
                  <a:pt x="21537" y="6937"/>
                  <a:pt x="21446" y="7284"/>
                </a:cubicBezTo>
                <a:cubicBezTo>
                  <a:pt x="21358" y="7630"/>
                  <a:pt x="21135" y="7898"/>
                  <a:pt x="20786" y="8086"/>
                </a:cubicBezTo>
                <a:lnTo>
                  <a:pt x="15775" y="10799"/>
                </a:lnTo>
                <a:lnTo>
                  <a:pt x="20786" y="135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76F33BC5-A0F0-4AFC-98DC-3639E870842D}"/>
              </a:ext>
            </a:extLst>
          </p:cNvPr>
          <p:cNvSpPr>
            <a:spLocks/>
          </p:cNvSpPr>
          <p:nvPr/>
        </p:nvSpPr>
        <p:spPr bwMode="auto">
          <a:xfrm>
            <a:off x="5938838" y="326548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6"/>
                  <a:pt x="17466" y="2180"/>
                  <a:pt x="18449" y="3154"/>
                </a:cubicBezTo>
                <a:cubicBezTo>
                  <a:pt x="19432" y="4134"/>
                  <a:pt x="20204" y="5277"/>
                  <a:pt x="20760" y="6591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8"/>
                  <a:pt x="21323" y="13701"/>
                  <a:pt x="20760" y="15011"/>
                </a:cubicBezTo>
                <a:cubicBezTo>
                  <a:pt x="20204" y="16322"/>
                  <a:pt x="19432" y="17468"/>
                  <a:pt x="18449" y="18445"/>
                </a:cubicBezTo>
                <a:cubicBezTo>
                  <a:pt x="17466" y="19422"/>
                  <a:pt x="16322" y="20193"/>
                  <a:pt x="15014" y="20758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8"/>
                </a:cubicBezTo>
                <a:cubicBezTo>
                  <a:pt x="5280" y="20193"/>
                  <a:pt x="4136" y="19422"/>
                  <a:pt x="3158" y="18445"/>
                </a:cubicBezTo>
                <a:cubicBezTo>
                  <a:pt x="2181" y="17468"/>
                  <a:pt x="1409" y="16322"/>
                  <a:pt x="847" y="15011"/>
                </a:cubicBezTo>
                <a:cubicBezTo>
                  <a:pt x="282" y="13701"/>
                  <a:pt x="0" y="12298"/>
                  <a:pt x="0" y="10801"/>
                </a:cubicBezTo>
                <a:cubicBezTo>
                  <a:pt x="0" y="9304"/>
                  <a:pt x="282" y="7901"/>
                  <a:pt x="847" y="6591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80"/>
                  <a:pt x="5280" y="1406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0807" y="3241"/>
                </a:move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61"/>
                </a:cubicBezTo>
                <a:cubicBezTo>
                  <a:pt x="4777" y="6147"/>
                  <a:pt x="4238" y="6943"/>
                  <a:pt x="3842" y="7853"/>
                </a:cubicBezTo>
                <a:cubicBezTo>
                  <a:pt x="3446" y="8765"/>
                  <a:pt x="3246" y="9745"/>
                  <a:pt x="3246" y="10801"/>
                </a:cubicBezTo>
                <a:cubicBezTo>
                  <a:pt x="3246" y="11561"/>
                  <a:pt x="3353" y="12281"/>
                  <a:pt x="3565" y="12964"/>
                </a:cubicBezTo>
                <a:cubicBezTo>
                  <a:pt x="3777" y="13647"/>
                  <a:pt x="4077" y="14286"/>
                  <a:pt x="4464" y="14870"/>
                </a:cubicBezTo>
                <a:lnTo>
                  <a:pt x="14878" y="4461"/>
                </a:lnTo>
                <a:cubicBezTo>
                  <a:pt x="14282" y="4072"/>
                  <a:pt x="13646" y="3772"/>
                  <a:pt x="12965" y="3563"/>
                </a:cubicBezTo>
                <a:cubicBezTo>
                  <a:pt x="12284" y="3351"/>
                  <a:pt x="11564" y="3241"/>
                  <a:pt x="10807" y="3241"/>
                </a:cubicBezTo>
                <a:moveTo>
                  <a:pt x="10807" y="18358"/>
                </a:moveTo>
                <a:cubicBezTo>
                  <a:pt x="11863" y="18358"/>
                  <a:pt x="12844" y="18160"/>
                  <a:pt x="13756" y="17762"/>
                </a:cubicBezTo>
                <a:cubicBezTo>
                  <a:pt x="14666" y="17364"/>
                  <a:pt x="15463" y="16824"/>
                  <a:pt x="16149" y="16141"/>
                </a:cubicBezTo>
                <a:cubicBezTo>
                  <a:pt x="16836" y="15458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801"/>
                </a:cubicBezTo>
                <a:cubicBezTo>
                  <a:pt x="18367" y="10044"/>
                  <a:pt x="18263" y="9327"/>
                  <a:pt x="18051" y="8638"/>
                </a:cubicBezTo>
                <a:cubicBezTo>
                  <a:pt x="17839" y="7952"/>
                  <a:pt x="17548" y="7319"/>
                  <a:pt x="17178" y="6732"/>
                </a:cubicBezTo>
                <a:lnTo>
                  <a:pt x="6735" y="17169"/>
                </a:lnTo>
                <a:cubicBezTo>
                  <a:pt x="7331" y="17539"/>
                  <a:pt x="7970" y="17827"/>
                  <a:pt x="8651" y="18041"/>
                </a:cubicBezTo>
                <a:cubicBezTo>
                  <a:pt x="9332" y="18250"/>
                  <a:pt x="10049" y="18358"/>
                  <a:pt x="10807" y="1835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A9FFD9C6-0569-4843-91CC-2571A37C118C}"/>
              </a:ext>
            </a:extLst>
          </p:cNvPr>
          <p:cNvSpPr>
            <a:spLocks/>
          </p:cNvSpPr>
          <p:nvPr/>
        </p:nvSpPr>
        <p:spPr bwMode="auto">
          <a:xfrm>
            <a:off x="2216150" y="3259138"/>
            <a:ext cx="200025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5"/>
                </a:cubicBezTo>
                <a:cubicBezTo>
                  <a:pt x="21470" y="796"/>
                  <a:pt x="21599" y="1175"/>
                  <a:pt x="21599" y="1615"/>
                </a:cubicBezTo>
                <a:lnTo>
                  <a:pt x="21599" y="19984"/>
                </a:lnTo>
                <a:cubicBezTo>
                  <a:pt x="21599" y="20419"/>
                  <a:pt x="21470" y="20803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70" y="21599"/>
                </a:lnTo>
                <a:cubicBezTo>
                  <a:pt x="1003" y="21599"/>
                  <a:pt x="683" y="21441"/>
                  <a:pt x="411" y="21121"/>
                </a:cubicBezTo>
                <a:cubicBezTo>
                  <a:pt x="137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5"/>
                  <a:pt x="137" y="796"/>
                  <a:pt x="411" y="475"/>
                </a:cubicBezTo>
                <a:cubicBezTo>
                  <a:pt x="683" y="158"/>
                  <a:pt x="1003" y="0"/>
                  <a:pt x="1370" y="0"/>
                </a:cubicBezTo>
                <a:lnTo>
                  <a:pt x="20263" y="0"/>
                </a:lnTo>
                <a:close/>
                <a:moveTo>
                  <a:pt x="19805" y="2162"/>
                </a:moveTo>
                <a:lnTo>
                  <a:pt x="1804" y="2162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2162"/>
                </a:lnTo>
                <a:close/>
                <a:moveTo>
                  <a:pt x="5978" y="17886"/>
                </a:moveTo>
                <a:lnTo>
                  <a:pt x="3598" y="17886"/>
                </a:lnTo>
                <a:lnTo>
                  <a:pt x="3598" y="12784"/>
                </a:lnTo>
                <a:lnTo>
                  <a:pt x="5978" y="12784"/>
                </a:lnTo>
                <a:lnTo>
                  <a:pt x="5978" y="17886"/>
                </a:lnTo>
                <a:close/>
                <a:moveTo>
                  <a:pt x="9961" y="17886"/>
                </a:moveTo>
                <a:lnTo>
                  <a:pt x="7606" y="17886"/>
                </a:lnTo>
                <a:lnTo>
                  <a:pt x="7606" y="6973"/>
                </a:lnTo>
                <a:lnTo>
                  <a:pt x="9961" y="6973"/>
                </a:lnTo>
                <a:lnTo>
                  <a:pt x="9961" y="17886"/>
                </a:lnTo>
                <a:close/>
                <a:moveTo>
                  <a:pt x="14018" y="17886"/>
                </a:moveTo>
                <a:lnTo>
                  <a:pt x="11638" y="17886"/>
                </a:lnTo>
                <a:lnTo>
                  <a:pt x="11638" y="9561"/>
                </a:lnTo>
                <a:lnTo>
                  <a:pt x="14018" y="9561"/>
                </a:lnTo>
                <a:lnTo>
                  <a:pt x="14018" y="17886"/>
                </a:lnTo>
                <a:close/>
                <a:moveTo>
                  <a:pt x="18001" y="17886"/>
                </a:moveTo>
                <a:lnTo>
                  <a:pt x="15621" y="17886"/>
                </a:lnTo>
                <a:lnTo>
                  <a:pt x="15621" y="4920"/>
                </a:lnTo>
                <a:lnTo>
                  <a:pt x="18001" y="4920"/>
                </a:lnTo>
                <a:lnTo>
                  <a:pt x="18001" y="178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54CA1088-1834-4768-967E-79C7B8A72DC7}"/>
              </a:ext>
            </a:extLst>
          </p:cNvPr>
          <p:cNvSpPr>
            <a:spLocks/>
          </p:cNvSpPr>
          <p:nvPr/>
        </p:nvSpPr>
        <p:spPr bwMode="auto">
          <a:xfrm>
            <a:off x="2724150" y="3259138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4" y="21599"/>
                </a:moveTo>
                <a:lnTo>
                  <a:pt x="0" y="21599"/>
                </a:lnTo>
                <a:lnTo>
                  <a:pt x="0" y="0"/>
                </a:lnTo>
                <a:lnTo>
                  <a:pt x="1804" y="0"/>
                </a:lnTo>
                <a:lnTo>
                  <a:pt x="1804" y="21599"/>
                </a:lnTo>
                <a:close/>
                <a:moveTo>
                  <a:pt x="3094" y="21599"/>
                </a:moveTo>
                <a:lnTo>
                  <a:pt x="2661" y="21599"/>
                </a:lnTo>
                <a:lnTo>
                  <a:pt x="2661" y="0"/>
                </a:lnTo>
                <a:lnTo>
                  <a:pt x="3094" y="0"/>
                </a:lnTo>
                <a:lnTo>
                  <a:pt x="3094" y="21599"/>
                </a:lnTo>
                <a:close/>
                <a:moveTo>
                  <a:pt x="5542" y="21599"/>
                </a:moveTo>
                <a:lnTo>
                  <a:pt x="4171" y="21599"/>
                </a:lnTo>
                <a:lnTo>
                  <a:pt x="4171" y="0"/>
                </a:lnTo>
                <a:lnTo>
                  <a:pt x="5542" y="0"/>
                </a:lnTo>
                <a:lnTo>
                  <a:pt x="5542" y="21599"/>
                </a:lnTo>
                <a:close/>
                <a:moveTo>
                  <a:pt x="7302" y="21599"/>
                </a:moveTo>
                <a:lnTo>
                  <a:pt x="6387" y="21599"/>
                </a:lnTo>
                <a:lnTo>
                  <a:pt x="6387" y="0"/>
                </a:lnTo>
                <a:lnTo>
                  <a:pt x="7302" y="0"/>
                </a:lnTo>
                <a:lnTo>
                  <a:pt x="7302" y="21599"/>
                </a:lnTo>
                <a:close/>
                <a:moveTo>
                  <a:pt x="9271" y="21599"/>
                </a:moveTo>
                <a:lnTo>
                  <a:pt x="8380" y="21599"/>
                </a:lnTo>
                <a:lnTo>
                  <a:pt x="8380" y="0"/>
                </a:lnTo>
                <a:lnTo>
                  <a:pt x="9271" y="0"/>
                </a:lnTo>
                <a:lnTo>
                  <a:pt x="9271" y="21599"/>
                </a:lnTo>
                <a:close/>
                <a:moveTo>
                  <a:pt x="11016" y="21599"/>
                </a:moveTo>
                <a:lnTo>
                  <a:pt x="10583" y="21599"/>
                </a:lnTo>
                <a:lnTo>
                  <a:pt x="10583" y="0"/>
                </a:lnTo>
                <a:lnTo>
                  <a:pt x="11016" y="0"/>
                </a:lnTo>
                <a:lnTo>
                  <a:pt x="11016" y="21599"/>
                </a:lnTo>
                <a:close/>
                <a:moveTo>
                  <a:pt x="13677" y="21599"/>
                </a:moveTo>
                <a:lnTo>
                  <a:pt x="11885" y="21599"/>
                </a:lnTo>
                <a:lnTo>
                  <a:pt x="11885" y="0"/>
                </a:lnTo>
                <a:lnTo>
                  <a:pt x="13677" y="0"/>
                </a:lnTo>
                <a:lnTo>
                  <a:pt x="13677" y="21599"/>
                </a:lnTo>
                <a:close/>
                <a:moveTo>
                  <a:pt x="15212" y="21599"/>
                </a:moveTo>
                <a:lnTo>
                  <a:pt x="14309" y="21599"/>
                </a:lnTo>
                <a:lnTo>
                  <a:pt x="14309" y="0"/>
                </a:lnTo>
                <a:lnTo>
                  <a:pt x="15212" y="0"/>
                </a:lnTo>
                <a:lnTo>
                  <a:pt x="15212" y="21599"/>
                </a:lnTo>
                <a:close/>
                <a:moveTo>
                  <a:pt x="16970" y="21599"/>
                </a:moveTo>
                <a:lnTo>
                  <a:pt x="16512" y="21599"/>
                </a:lnTo>
                <a:lnTo>
                  <a:pt x="16512" y="0"/>
                </a:lnTo>
                <a:lnTo>
                  <a:pt x="16970" y="0"/>
                </a:lnTo>
                <a:lnTo>
                  <a:pt x="16970" y="21599"/>
                </a:lnTo>
                <a:close/>
                <a:moveTo>
                  <a:pt x="18938" y="21599"/>
                </a:moveTo>
                <a:lnTo>
                  <a:pt x="18505" y="21599"/>
                </a:lnTo>
                <a:lnTo>
                  <a:pt x="18505" y="0"/>
                </a:lnTo>
                <a:lnTo>
                  <a:pt x="18938" y="0"/>
                </a:lnTo>
                <a:lnTo>
                  <a:pt x="18938" y="21599"/>
                </a:lnTo>
                <a:close/>
                <a:moveTo>
                  <a:pt x="21599" y="21599"/>
                </a:moveTo>
                <a:lnTo>
                  <a:pt x="19807" y="21599"/>
                </a:lnTo>
                <a:lnTo>
                  <a:pt x="19807" y="0"/>
                </a:lnTo>
                <a:lnTo>
                  <a:pt x="21599" y="0"/>
                </a:lnTo>
                <a:lnTo>
                  <a:pt x="21599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2D2E5153-8184-4D64-869E-EC6E2CAB4B4C}"/>
              </a:ext>
            </a:extLst>
          </p:cNvPr>
          <p:cNvSpPr>
            <a:spLocks/>
          </p:cNvSpPr>
          <p:nvPr/>
        </p:nvSpPr>
        <p:spPr bwMode="auto">
          <a:xfrm>
            <a:off x="3205163" y="3259138"/>
            <a:ext cx="198437" cy="219075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626A0AD9-C301-4D8C-847C-AE7A91A8C519}"/>
              </a:ext>
            </a:extLst>
          </p:cNvPr>
          <p:cNvSpPr>
            <a:spLocks/>
          </p:cNvSpPr>
          <p:nvPr/>
        </p:nvSpPr>
        <p:spPr bwMode="auto">
          <a:xfrm>
            <a:off x="3694113" y="3259138"/>
            <a:ext cx="198437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080" y="5513"/>
                </a:moveTo>
                <a:cubicBezTo>
                  <a:pt x="17129" y="6606"/>
                  <a:pt x="17242" y="7684"/>
                  <a:pt x="17416" y="8751"/>
                </a:cubicBezTo>
                <a:cubicBezTo>
                  <a:pt x="17593" y="9818"/>
                  <a:pt x="17852" y="10843"/>
                  <a:pt x="18196" y="11820"/>
                </a:cubicBezTo>
                <a:cubicBezTo>
                  <a:pt x="18539" y="12800"/>
                  <a:pt x="18988" y="13717"/>
                  <a:pt x="19540" y="14575"/>
                </a:cubicBezTo>
                <a:cubicBezTo>
                  <a:pt x="20094" y="15436"/>
                  <a:pt x="20779" y="16210"/>
                  <a:pt x="21599" y="16896"/>
                </a:cubicBezTo>
                <a:cubicBezTo>
                  <a:pt x="21564" y="17526"/>
                  <a:pt x="21335" y="18042"/>
                  <a:pt x="20910" y="18443"/>
                </a:cubicBezTo>
                <a:cubicBezTo>
                  <a:pt x="20486" y="18844"/>
                  <a:pt x="19994" y="19042"/>
                  <a:pt x="19437" y="19042"/>
                </a:cubicBezTo>
                <a:lnTo>
                  <a:pt x="13679" y="19042"/>
                </a:lnTo>
                <a:cubicBezTo>
                  <a:pt x="13530" y="19781"/>
                  <a:pt x="13194" y="20394"/>
                  <a:pt x="12666" y="20874"/>
                </a:cubicBezTo>
                <a:cubicBezTo>
                  <a:pt x="12137" y="21357"/>
                  <a:pt x="11519" y="21599"/>
                  <a:pt x="10816" y="21599"/>
                </a:cubicBezTo>
                <a:cubicBezTo>
                  <a:pt x="10113" y="21599"/>
                  <a:pt x="9493" y="21357"/>
                  <a:pt x="8957" y="20874"/>
                </a:cubicBezTo>
                <a:cubicBezTo>
                  <a:pt x="8420" y="20394"/>
                  <a:pt x="8074" y="19781"/>
                  <a:pt x="7920" y="19042"/>
                </a:cubicBezTo>
                <a:lnTo>
                  <a:pt x="2159" y="19042"/>
                </a:lnTo>
                <a:cubicBezTo>
                  <a:pt x="1603" y="19042"/>
                  <a:pt x="1113" y="18841"/>
                  <a:pt x="687" y="18438"/>
                </a:cubicBezTo>
                <a:cubicBezTo>
                  <a:pt x="261" y="18031"/>
                  <a:pt x="30" y="17514"/>
                  <a:pt x="0" y="16896"/>
                </a:cubicBezTo>
                <a:cubicBezTo>
                  <a:pt x="851" y="16193"/>
                  <a:pt x="1554" y="15414"/>
                  <a:pt x="2111" y="14564"/>
                </a:cubicBezTo>
                <a:cubicBezTo>
                  <a:pt x="2667" y="13712"/>
                  <a:pt x="3113" y="12805"/>
                  <a:pt x="3449" y="11848"/>
                </a:cubicBezTo>
                <a:cubicBezTo>
                  <a:pt x="3785" y="10888"/>
                  <a:pt x="4029" y="9878"/>
                  <a:pt x="4186" y="8819"/>
                </a:cubicBezTo>
                <a:cubicBezTo>
                  <a:pt x="4342" y="7760"/>
                  <a:pt x="4457" y="6679"/>
                  <a:pt x="4529" y="5570"/>
                </a:cubicBezTo>
                <a:cubicBezTo>
                  <a:pt x="4578" y="4810"/>
                  <a:pt x="4809" y="4096"/>
                  <a:pt x="5217" y="3418"/>
                </a:cubicBezTo>
                <a:cubicBezTo>
                  <a:pt x="5627" y="2744"/>
                  <a:pt x="6143" y="2154"/>
                  <a:pt x="6763" y="1648"/>
                </a:cubicBezTo>
                <a:cubicBezTo>
                  <a:pt x="7387" y="1146"/>
                  <a:pt x="8054" y="745"/>
                  <a:pt x="8767" y="448"/>
                </a:cubicBezTo>
                <a:cubicBezTo>
                  <a:pt x="9480" y="149"/>
                  <a:pt x="10162" y="0"/>
                  <a:pt x="10816" y="0"/>
                </a:cubicBezTo>
                <a:cubicBezTo>
                  <a:pt x="11422" y="0"/>
                  <a:pt x="12091" y="149"/>
                  <a:pt x="12817" y="448"/>
                </a:cubicBezTo>
                <a:cubicBezTo>
                  <a:pt x="13545" y="745"/>
                  <a:pt x="14225" y="1143"/>
                  <a:pt x="14851" y="1634"/>
                </a:cubicBezTo>
                <a:cubicBezTo>
                  <a:pt x="15477" y="2131"/>
                  <a:pt x="16005" y="2713"/>
                  <a:pt x="16434" y="3382"/>
                </a:cubicBezTo>
                <a:cubicBezTo>
                  <a:pt x="16864" y="4045"/>
                  <a:pt x="17080" y="4759"/>
                  <a:pt x="17080" y="5513"/>
                </a:cubicBezTo>
                <a:moveTo>
                  <a:pt x="18688" y="16899"/>
                </a:moveTo>
                <a:cubicBezTo>
                  <a:pt x="18050" y="16123"/>
                  <a:pt x="17519" y="15295"/>
                  <a:pt x="17098" y="14417"/>
                </a:cubicBezTo>
                <a:cubicBezTo>
                  <a:pt x="16677" y="13537"/>
                  <a:pt x="16331" y="12630"/>
                  <a:pt x="16067" y="11687"/>
                </a:cubicBezTo>
                <a:cubicBezTo>
                  <a:pt x="15800" y="10747"/>
                  <a:pt x="15595" y="9782"/>
                  <a:pt x="15451" y="8796"/>
                </a:cubicBezTo>
                <a:cubicBezTo>
                  <a:pt x="15308" y="7808"/>
                  <a:pt x="15205" y="6806"/>
                  <a:pt x="15138" y="5787"/>
                </a:cubicBezTo>
                <a:cubicBezTo>
                  <a:pt x="15105" y="5293"/>
                  <a:pt x="14938" y="4824"/>
                  <a:pt x="14635" y="4381"/>
                </a:cubicBezTo>
                <a:cubicBezTo>
                  <a:pt x="14333" y="3941"/>
                  <a:pt x="13969" y="3554"/>
                  <a:pt x="13543" y="3221"/>
                </a:cubicBezTo>
                <a:cubicBezTo>
                  <a:pt x="13117" y="2888"/>
                  <a:pt x="12660" y="2628"/>
                  <a:pt x="12173" y="2444"/>
                </a:cubicBezTo>
                <a:cubicBezTo>
                  <a:pt x="11686" y="2258"/>
                  <a:pt x="11234" y="2168"/>
                  <a:pt x="10816" y="2168"/>
                </a:cubicBezTo>
                <a:cubicBezTo>
                  <a:pt x="10431" y="2168"/>
                  <a:pt x="9993" y="2264"/>
                  <a:pt x="9495" y="2456"/>
                </a:cubicBezTo>
                <a:cubicBezTo>
                  <a:pt x="9000" y="2650"/>
                  <a:pt x="8533" y="2907"/>
                  <a:pt x="8097" y="3221"/>
                </a:cubicBezTo>
                <a:cubicBezTo>
                  <a:pt x="7659" y="3534"/>
                  <a:pt x="7284" y="3910"/>
                  <a:pt x="6974" y="4342"/>
                </a:cubicBezTo>
                <a:cubicBezTo>
                  <a:pt x="6661" y="4776"/>
                  <a:pt x="6499" y="5220"/>
                  <a:pt x="6481" y="5680"/>
                </a:cubicBezTo>
                <a:cubicBezTo>
                  <a:pt x="6433" y="6682"/>
                  <a:pt x="6335" y="7681"/>
                  <a:pt x="6194" y="8689"/>
                </a:cubicBezTo>
                <a:cubicBezTo>
                  <a:pt x="6050" y="9691"/>
                  <a:pt x="5843" y="10674"/>
                  <a:pt x="5568" y="11631"/>
                </a:cubicBezTo>
                <a:cubicBezTo>
                  <a:pt x="5294" y="12594"/>
                  <a:pt x="4937" y="13514"/>
                  <a:pt x="4499" y="14403"/>
                </a:cubicBezTo>
                <a:cubicBezTo>
                  <a:pt x="4060" y="15290"/>
                  <a:pt x="3534" y="16123"/>
                  <a:pt x="2921" y="16899"/>
                </a:cubicBezTo>
                <a:lnTo>
                  <a:pt x="18688" y="16899"/>
                </a:lnTo>
                <a:close/>
                <a:moveTo>
                  <a:pt x="10816" y="20625"/>
                </a:moveTo>
                <a:cubicBezTo>
                  <a:pt x="10965" y="20625"/>
                  <a:pt x="11037" y="20535"/>
                  <a:pt x="11037" y="20354"/>
                </a:cubicBezTo>
                <a:cubicBezTo>
                  <a:pt x="11037" y="20174"/>
                  <a:pt x="10965" y="20081"/>
                  <a:pt x="10816" y="20072"/>
                </a:cubicBezTo>
                <a:cubicBezTo>
                  <a:pt x="10383" y="20072"/>
                  <a:pt x="10011" y="19903"/>
                  <a:pt x="9698" y="19570"/>
                </a:cubicBezTo>
                <a:cubicBezTo>
                  <a:pt x="9387" y="19236"/>
                  <a:pt x="9234" y="18833"/>
                  <a:pt x="9234" y="18353"/>
                </a:cubicBezTo>
                <a:cubicBezTo>
                  <a:pt x="9234" y="18175"/>
                  <a:pt x="9154" y="18085"/>
                  <a:pt x="9000" y="18085"/>
                </a:cubicBezTo>
                <a:cubicBezTo>
                  <a:pt x="8836" y="18085"/>
                  <a:pt x="8754" y="18175"/>
                  <a:pt x="8754" y="18353"/>
                </a:cubicBezTo>
                <a:cubicBezTo>
                  <a:pt x="8754" y="18985"/>
                  <a:pt x="8954" y="19522"/>
                  <a:pt x="9357" y="19965"/>
                </a:cubicBezTo>
                <a:cubicBezTo>
                  <a:pt x="9757" y="20405"/>
                  <a:pt x="10244" y="20625"/>
                  <a:pt x="10816" y="206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4A74D934-4B5B-4509-928E-2C07770821A9}"/>
              </a:ext>
            </a:extLst>
          </p:cNvPr>
          <p:cNvSpPr>
            <a:spLocks/>
          </p:cNvSpPr>
          <p:nvPr/>
        </p:nvSpPr>
        <p:spPr bwMode="auto">
          <a:xfrm>
            <a:off x="4154488" y="3254375"/>
            <a:ext cx="198437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F8233343-2C7B-40E1-806E-4548DBB2B485}"/>
              </a:ext>
            </a:extLst>
          </p:cNvPr>
          <p:cNvSpPr>
            <a:spLocks/>
          </p:cNvSpPr>
          <p:nvPr/>
        </p:nvSpPr>
        <p:spPr bwMode="auto">
          <a:xfrm>
            <a:off x="6318250" y="3265488"/>
            <a:ext cx="198438" cy="198437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3D2E119F-D118-4865-B96A-7EC31C081056}"/>
              </a:ext>
            </a:extLst>
          </p:cNvPr>
          <p:cNvSpPr>
            <a:spLocks/>
          </p:cNvSpPr>
          <p:nvPr/>
        </p:nvSpPr>
        <p:spPr bwMode="auto">
          <a:xfrm>
            <a:off x="6770688" y="324643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363" y="21145"/>
                </a:moveTo>
                <a:cubicBezTo>
                  <a:pt x="2985" y="21447"/>
                  <a:pt x="2524" y="21599"/>
                  <a:pt x="1984" y="21599"/>
                </a:cubicBezTo>
                <a:cubicBezTo>
                  <a:pt x="1444" y="21599"/>
                  <a:pt x="975" y="21444"/>
                  <a:pt x="586" y="21133"/>
                </a:cubicBezTo>
                <a:cubicBezTo>
                  <a:pt x="198" y="20819"/>
                  <a:pt x="0" y="20448"/>
                  <a:pt x="0" y="20013"/>
                </a:cubicBezTo>
                <a:lnTo>
                  <a:pt x="0" y="1583"/>
                </a:lnTo>
                <a:cubicBezTo>
                  <a:pt x="0" y="1154"/>
                  <a:pt x="198" y="780"/>
                  <a:pt x="586" y="466"/>
                </a:cubicBezTo>
                <a:cubicBezTo>
                  <a:pt x="975" y="155"/>
                  <a:pt x="1444" y="0"/>
                  <a:pt x="1984" y="0"/>
                </a:cubicBezTo>
                <a:lnTo>
                  <a:pt x="19637" y="0"/>
                </a:lnTo>
                <a:cubicBezTo>
                  <a:pt x="20177" y="0"/>
                  <a:pt x="20638" y="155"/>
                  <a:pt x="21023" y="466"/>
                </a:cubicBezTo>
                <a:cubicBezTo>
                  <a:pt x="21409" y="780"/>
                  <a:pt x="21599" y="1154"/>
                  <a:pt x="21599" y="1583"/>
                </a:cubicBezTo>
                <a:lnTo>
                  <a:pt x="21599" y="20013"/>
                </a:lnTo>
                <a:cubicBezTo>
                  <a:pt x="21599" y="20448"/>
                  <a:pt x="21409" y="20819"/>
                  <a:pt x="21023" y="21133"/>
                </a:cubicBezTo>
                <a:cubicBezTo>
                  <a:pt x="20638" y="21444"/>
                  <a:pt x="20177" y="21599"/>
                  <a:pt x="19637" y="21599"/>
                </a:cubicBezTo>
                <a:cubicBezTo>
                  <a:pt x="19097" y="21599"/>
                  <a:pt x="18636" y="21447"/>
                  <a:pt x="18258" y="21145"/>
                </a:cubicBezTo>
                <a:lnTo>
                  <a:pt x="10810" y="15192"/>
                </a:lnTo>
                <a:lnTo>
                  <a:pt x="3363" y="21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" name="AutoShape 17">
            <a:extLst>
              <a:ext uri="{FF2B5EF4-FFF2-40B4-BE49-F238E27FC236}">
                <a16:creationId xmlns:a16="http://schemas.microsoft.com/office/drawing/2014/main" id="{52556234-1D53-41D7-B8D6-ECE2019F08E4}"/>
              </a:ext>
            </a:extLst>
          </p:cNvPr>
          <p:cNvSpPr>
            <a:spLocks/>
          </p:cNvSpPr>
          <p:nvPr/>
        </p:nvSpPr>
        <p:spPr bwMode="auto">
          <a:xfrm>
            <a:off x="336550" y="367188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633" y="0"/>
                </a:moveTo>
                <a:cubicBezTo>
                  <a:pt x="20173" y="0"/>
                  <a:pt x="20638" y="158"/>
                  <a:pt x="21023" y="469"/>
                </a:cubicBezTo>
                <a:cubicBezTo>
                  <a:pt x="21405" y="780"/>
                  <a:pt x="21599" y="1154"/>
                  <a:pt x="21599" y="1586"/>
                </a:cubicBezTo>
                <a:lnTo>
                  <a:pt x="21599" y="20013"/>
                </a:lnTo>
                <a:cubicBezTo>
                  <a:pt x="21599" y="20445"/>
                  <a:pt x="21405" y="20816"/>
                  <a:pt x="21023" y="21130"/>
                </a:cubicBezTo>
                <a:cubicBezTo>
                  <a:pt x="20638" y="21438"/>
                  <a:pt x="20173" y="21599"/>
                  <a:pt x="19633" y="21599"/>
                </a:cubicBezTo>
                <a:cubicBezTo>
                  <a:pt x="19093" y="21599"/>
                  <a:pt x="18632" y="21447"/>
                  <a:pt x="18254" y="21145"/>
                </a:cubicBezTo>
                <a:lnTo>
                  <a:pt x="10807" y="15190"/>
                </a:lnTo>
                <a:lnTo>
                  <a:pt x="3359" y="21145"/>
                </a:lnTo>
                <a:cubicBezTo>
                  <a:pt x="2981" y="21447"/>
                  <a:pt x="2520" y="21599"/>
                  <a:pt x="1980" y="21599"/>
                </a:cubicBezTo>
                <a:cubicBezTo>
                  <a:pt x="1440" y="21599"/>
                  <a:pt x="975" y="21441"/>
                  <a:pt x="583" y="21130"/>
                </a:cubicBezTo>
                <a:cubicBezTo>
                  <a:pt x="194" y="20816"/>
                  <a:pt x="0" y="20445"/>
                  <a:pt x="0" y="20013"/>
                </a:cubicBezTo>
                <a:lnTo>
                  <a:pt x="0" y="1586"/>
                </a:lnTo>
                <a:cubicBezTo>
                  <a:pt x="0" y="1154"/>
                  <a:pt x="194" y="780"/>
                  <a:pt x="583" y="469"/>
                </a:cubicBezTo>
                <a:cubicBezTo>
                  <a:pt x="975" y="158"/>
                  <a:pt x="1440" y="0"/>
                  <a:pt x="1980" y="0"/>
                </a:cubicBezTo>
                <a:lnTo>
                  <a:pt x="19633" y="0"/>
                </a:lnTo>
                <a:close/>
                <a:moveTo>
                  <a:pt x="2722" y="2150"/>
                </a:moveTo>
                <a:lnTo>
                  <a:pt x="2722" y="18608"/>
                </a:lnTo>
                <a:lnTo>
                  <a:pt x="10807" y="12115"/>
                </a:lnTo>
                <a:lnTo>
                  <a:pt x="18891" y="18608"/>
                </a:lnTo>
                <a:lnTo>
                  <a:pt x="18891" y="2150"/>
                </a:lnTo>
                <a:lnTo>
                  <a:pt x="2722" y="2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9B45659E-2B36-40B9-B580-131BF96FF387}"/>
              </a:ext>
            </a:extLst>
          </p:cNvPr>
          <p:cNvSpPr>
            <a:spLocks/>
          </p:cNvSpPr>
          <p:nvPr/>
        </p:nvSpPr>
        <p:spPr bwMode="auto">
          <a:xfrm>
            <a:off x="812800" y="367188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1152"/>
                </a:moveTo>
                <a:lnTo>
                  <a:pt x="0" y="5936"/>
                </a:lnTo>
                <a:cubicBezTo>
                  <a:pt x="0" y="5498"/>
                  <a:pt x="132" y="5116"/>
                  <a:pt x="396" y="4796"/>
                </a:cubicBezTo>
                <a:cubicBezTo>
                  <a:pt x="663" y="4479"/>
                  <a:pt x="979" y="4317"/>
                  <a:pt x="1346" y="4317"/>
                </a:cubicBezTo>
                <a:lnTo>
                  <a:pt x="6316" y="4317"/>
                </a:lnTo>
                <a:lnTo>
                  <a:pt x="6316" y="1072"/>
                </a:lnTo>
                <a:cubicBezTo>
                  <a:pt x="6316" y="781"/>
                  <a:pt x="6399" y="528"/>
                  <a:pt x="6568" y="320"/>
                </a:cubicBezTo>
                <a:cubicBezTo>
                  <a:pt x="6737" y="108"/>
                  <a:pt x="6945" y="0"/>
                  <a:pt x="7195" y="0"/>
                </a:cubicBezTo>
                <a:lnTo>
                  <a:pt x="14402" y="0"/>
                </a:lnTo>
                <a:cubicBezTo>
                  <a:pt x="14661" y="0"/>
                  <a:pt x="14877" y="108"/>
                  <a:pt x="15053" y="320"/>
                </a:cubicBezTo>
                <a:cubicBezTo>
                  <a:pt x="15227" y="528"/>
                  <a:pt x="15318" y="781"/>
                  <a:pt x="15318" y="1072"/>
                </a:cubicBezTo>
                <a:lnTo>
                  <a:pt x="15318" y="4317"/>
                </a:lnTo>
                <a:lnTo>
                  <a:pt x="20263" y="4317"/>
                </a:lnTo>
                <a:cubicBezTo>
                  <a:pt x="20630" y="4317"/>
                  <a:pt x="20943" y="4479"/>
                  <a:pt x="21205" y="4796"/>
                </a:cubicBezTo>
                <a:cubicBezTo>
                  <a:pt x="21467" y="5116"/>
                  <a:pt x="21599" y="5498"/>
                  <a:pt x="21599" y="5936"/>
                </a:cubicBezTo>
                <a:lnTo>
                  <a:pt x="21599" y="11152"/>
                </a:lnTo>
                <a:lnTo>
                  <a:pt x="0" y="11152"/>
                </a:lnTo>
                <a:close/>
                <a:moveTo>
                  <a:pt x="21599" y="12782"/>
                </a:moveTo>
                <a:lnTo>
                  <a:pt x="21599" y="19981"/>
                </a:lnTo>
                <a:cubicBezTo>
                  <a:pt x="21599" y="20425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21"/>
                </a:cubicBezTo>
                <a:cubicBezTo>
                  <a:pt x="132" y="20801"/>
                  <a:pt x="0" y="20425"/>
                  <a:pt x="0" y="19981"/>
                </a:cubicBezTo>
                <a:lnTo>
                  <a:pt x="0" y="12782"/>
                </a:lnTo>
                <a:lnTo>
                  <a:pt x="8355" y="12782"/>
                </a:lnTo>
                <a:cubicBezTo>
                  <a:pt x="8340" y="12841"/>
                  <a:pt x="8333" y="12929"/>
                  <a:pt x="8333" y="13052"/>
                </a:cubicBezTo>
                <a:lnTo>
                  <a:pt x="8333" y="15199"/>
                </a:lnTo>
                <a:cubicBezTo>
                  <a:pt x="8333" y="15713"/>
                  <a:pt x="8482" y="16160"/>
                  <a:pt x="8783" y="16542"/>
                </a:cubicBezTo>
                <a:cubicBezTo>
                  <a:pt x="9085" y="16921"/>
                  <a:pt x="9462" y="17112"/>
                  <a:pt x="9914" y="17112"/>
                </a:cubicBezTo>
                <a:lnTo>
                  <a:pt x="11707" y="17112"/>
                </a:lnTo>
                <a:cubicBezTo>
                  <a:pt x="12137" y="17112"/>
                  <a:pt x="12507" y="16924"/>
                  <a:pt x="12816" y="16548"/>
                </a:cubicBezTo>
                <a:cubicBezTo>
                  <a:pt x="13124" y="16175"/>
                  <a:pt x="13278" y="15725"/>
                  <a:pt x="13278" y="15199"/>
                </a:cubicBezTo>
                <a:lnTo>
                  <a:pt x="13278" y="13052"/>
                </a:lnTo>
                <a:cubicBezTo>
                  <a:pt x="13278" y="12938"/>
                  <a:pt x="13266" y="12847"/>
                  <a:pt x="13242" y="12782"/>
                </a:cubicBezTo>
                <a:lnTo>
                  <a:pt x="21599" y="12782"/>
                </a:lnTo>
                <a:close/>
                <a:moveTo>
                  <a:pt x="8108" y="4320"/>
                </a:moveTo>
                <a:lnTo>
                  <a:pt x="13511" y="4320"/>
                </a:lnTo>
                <a:lnTo>
                  <a:pt x="13511" y="2170"/>
                </a:lnTo>
                <a:lnTo>
                  <a:pt x="8108" y="2170"/>
                </a:lnTo>
                <a:lnTo>
                  <a:pt x="8108" y="4320"/>
                </a:lnTo>
                <a:close/>
                <a:moveTo>
                  <a:pt x="11707" y="12782"/>
                </a:moveTo>
                <a:cubicBezTo>
                  <a:pt x="11849" y="12782"/>
                  <a:pt x="11922" y="12873"/>
                  <a:pt x="11929" y="13052"/>
                </a:cubicBezTo>
                <a:lnTo>
                  <a:pt x="11929" y="15199"/>
                </a:lnTo>
                <a:cubicBezTo>
                  <a:pt x="11929" y="15367"/>
                  <a:pt x="11856" y="15455"/>
                  <a:pt x="11707" y="15467"/>
                </a:cubicBezTo>
                <a:lnTo>
                  <a:pt x="9914" y="15467"/>
                </a:lnTo>
                <a:cubicBezTo>
                  <a:pt x="9758" y="15467"/>
                  <a:pt x="9675" y="15379"/>
                  <a:pt x="9667" y="15199"/>
                </a:cubicBezTo>
                <a:lnTo>
                  <a:pt x="9667" y="13052"/>
                </a:lnTo>
                <a:cubicBezTo>
                  <a:pt x="9667" y="12882"/>
                  <a:pt x="9750" y="12794"/>
                  <a:pt x="9914" y="12782"/>
                </a:cubicBezTo>
                <a:lnTo>
                  <a:pt x="11707" y="127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6" name="AutoShape 20">
            <a:extLst>
              <a:ext uri="{FF2B5EF4-FFF2-40B4-BE49-F238E27FC236}">
                <a16:creationId xmlns:a16="http://schemas.microsoft.com/office/drawing/2014/main" id="{72FDA9A1-E2C6-42E9-9F69-5A2BD59F88E3}"/>
              </a:ext>
            </a:extLst>
          </p:cNvPr>
          <p:cNvSpPr>
            <a:spLocks/>
          </p:cNvSpPr>
          <p:nvPr/>
        </p:nvSpPr>
        <p:spPr bwMode="auto">
          <a:xfrm>
            <a:off x="1774825" y="367188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987" y="2580"/>
                </a:moveTo>
                <a:cubicBezTo>
                  <a:pt x="20419" y="2580"/>
                  <a:pt x="20793" y="2735"/>
                  <a:pt x="21116" y="3052"/>
                </a:cubicBezTo>
                <a:cubicBezTo>
                  <a:pt x="21438" y="3372"/>
                  <a:pt x="21599" y="3743"/>
                  <a:pt x="21599" y="4175"/>
                </a:cubicBezTo>
                <a:lnTo>
                  <a:pt x="21599" y="19987"/>
                </a:lnTo>
                <a:cubicBezTo>
                  <a:pt x="21599" y="20419"/>
                  <a:pt x="21438" y="20796"/>
                  <a:pt x="21116" y="21116"/>
                </a:cubicBezTo>
                <a:cubicBezTo>
                  <a:pt x="20793" y="21438"/>
                  <a:pt x="20419" y="21599"/>
                  <a:pt x="19987" y="21599"/>
                </a:cubicBezTo>
                <a:lnTo>
                  <a:pt x="1612" y="21599"/>
                </a:lnTo>
                <a:cubicBezTo>
                  <a:pt x="1180" y="21599"/>
                  <a:pt x="806" y="21438"/>
                  <a:pt x="483" y="21116"/>
                </a:cubicBezTo>
                <a:cubicBezTo>
                  <a:pt x="161" y="20796"/>
                  <a:pt x="0" y="20419"/>
                  <a:pt x="0" y="19987"/>
                </a:cubicBezTo>
                <a:lnTo>
                  <a:pt x="0" y="4175"/>
                </a:lnTo>
                <a:cubicBezTo>
                  <a:pt x="0" y="3743"/>
                  <a:pt x="161" y="3372"/>
                  <a:pt x="483" y="3052"/>
                </a:cubicBezTo>
                <a:cubicBezTo>
                  <a:pt x="806" y="2735"/>
                  <a:pt x="1180" y="2580"/>
                  <a:pt x="1612" y="2580"/>
                </a:cubicBezTo>
                <a:lnTo>
                  <a:pt x="2150" y="2580"/>
                </a:lnTo>
                <a:lnTo>
                  <a:pt x="2150" y="2401"/>
                </a:lnTo>
                <a:cubicBezTo>
                  <a:pt x="2150" y="2116"/>
                  <a:pt x="2196" y="1828"/>
                  <a:pt x="2288" y="1540"/>
                </a:cubicBezTo>
                <a:cubicBezTo>
                  <a:pt x="2381" y="1249"/>
                  <a:pt x="2530" y="990"/>
                  <a:pt x="2738" y="766"/>
                </a:cubicBezTo>
                <a:cubicBezTo>
                  <a:pt x="2942" y="541"/>
                  <a:pt x="3216" y="360"/>
                  <a:pt x="3555" y="213"/>
                </a:cubicBezTo>
                <a:cubicBezTo>
                  <a:pt x="3895" y="75"/>
                  <a:pt x="4310" y="0"/>
                  <a:pt x="4796" y="0"/>
                </a:cubicBezTo>
                <a:cubicBezTo>
                  <a:pt x="5283" y="0"/>
                  <a:pt x="5698" y="75"/>
                  <a:pt x="6037" y="213"/>
                </a:cubicBezTo>
                <a:cubicBezTo>
                  <a:pt x="6377" y="360"/>
                  <a:pt x="6651" y="541"/>
                  <a:pt x="6858" y="766"/>
                </a:cubicBezTo>
                <a:cubicBezTo>
                  <a:pt x="7062" y="990"/>
                  <a:pt x="7215" y="1255"/>
                  <a:pt x="7313" y="1546"/>
                </a:cubicBezTo>
                <a:cubicBezTo>
                  <a:pt x="7411" y="1840"/>
                  <a:pt x="7457" y="2125"/>
                  <a:pt x="7457" y="2401"/>
                </a:cubicBezTo>
                <a:lnTo>
                  <a:pt x="7457" y="2580"/>
                </a:lnTo>
                <a:lnTo>
                  <a:pt x="8133" y="2580"/>
                </a:lnTo>
                <a:lnTo>
                  <a:pt x="8133" y="2401"/>
                </a:lnTo>
                <a:cubicBezTo>
                  <a:pt x="8133" y="2116"/>
                  <a:pt x="8179" y="1828"/>
                  <a:pt x="8269" y="1540"/>
                </a:cubicBezTo>
                <a:cubicBezTo>
                  <a:pt x="8364" y="1249"/>
                  <a:pt x="8511" y="990"/>
                  <a:pt x="8718" y="766"/>
                </a:cubicBezTo>
                <a:cubicBezTo>
                  <a:pt x="8925" y="541"/>
                  <a:pt x="9199" y="360"/>
                  <a:pt x="9538" y="213"/>
                </a:cubicBezTo>
                <a:cubicBezTo>
                  <a:pt x="9878" y="74"/>
                  <a:pt x="10293" y="0"/>
                  <a:pt x="10779" y="0"/>
                </a:cubicBezTo>
                <a:cubicBezTo>
                  <a:pt x="11266" y="0"/>
                  <a:pt x="11678" y="74"/>
                  <a:pt x="12020" y="213"/>
                </a:cubicBezTo>
                <a:cubicBezTo>
                  <a:pt x="12360" y="360"/>
                  <a:pt x="12636" y="541"/>
                  <a:pt x="12852" y="766"/>
                </a:cubicBezTo>
                <a:cubicBezTo>
                  <a:pt x="13068" y="990"/>
                  <a:pt x="13227" y="1255"/>
                  <a:pt x="13322" y="1546"/>
                </a:cubicBezTo>
                <a:cubicBezTo>
                  <a:pt x="13417" y="1840"/>
                  <a:pt x="13469" y="2125"/>
                  <a:pt x="13469" y="2401"/>
                </a:cubicBezTo>
                <a:lnTo>
                  <a:pt x="13469" y="2580"/>
                </a:lnTo>
                <a:lnTo>
                  <a:pt x="14142" y="2580"/>
                </a:lnTo>
                <a:lnTo>
                  <a:pt x="14142" y="2401"/>
                </a:lnTo>
                <a:cubicBezTo>
                  <a:pt x="14142" y="2116"/>
                  <a:pt x="14191" y="1828"/>
                  <a:pt x="14286" y="1540"/>
                </a:cubicBezTo>
                <a:cubicBezTo>
                  <a:pt x="14384" y="1249"/>
                  <a:pt x="14534" y="990"/>
                  <a:pt x="14741" y="765"/>
                </a:cubicBezTo>
                <a:cubicBezTo>
                  <a:pt x="14948" y="541"/>
                  <a:pt x="15219" y="359"/>
                  <a:pt x="15556" y="213"/>
                </a:cubicBezTo>
                <a:cubicBezTo>
                  <a:pt x="15890" y="74"/>
                  <a:pt x="16305" y="0"/>
                  <a:pt x="16803" y="0"/>
                </a:cubicBezTo>
                <a:cubicBezTo>
                  <a:pt x="17289" y="0"/>
                  <a:pt x="17704" y="74"/>
                  <a:pt x="18044" y="213"/>
                </a:cubicBezTo>
                <a:cubicBezTo>
                  <a:pt x="18383" y="359"/>
                  <a:pt x="18657" y="541"/>
                  <a:pt x="18864" y="765"/>
                </a:cubicBezTo>
                <a:cubicBezTo>
                  <a:pt x="19069" y="990"/>
                  <a:pt x="19218" y="1255"/>
                  <a:pt x="19311" y="1546"/>
                </a:cubicBezTo>
                <a:cubicBezTo>
                  <a:pt x="19403" y="1839"/>
                  <a:pt x="19449" y="2125"/>
                  <a:pt x="19449" y="2401"/>
                </a:cubicBezTo>
                <a:lnTo>
                  <a:pt x="19449" y="2580"/>
                </a:lnTo>
                <a:lnTo>
                  <a:pt x="19987" y="2580"/>
                </a:lnTo>
                <a:close/>
                <a:moveTo>
                  <a:pt x="6066" y="7968"/>
                </a:moveTo>
                <a:lnTo>
                  <a:pt x="2179" y="7968"/>
                </a:lnTo>
                <a:lnTo>
                  <a:pt x="2179" y="11443"/>
                </a:lnTo>
                <a:lnTo>
                  <a:pt x="6066" y="11443"/>
                </a:lnTo>
                <a:lnTo>
                  <a:pt x="6066" y="7968"/>
                </a:lnTo>
                <a:close/>
                <a:moveTo>
                  <a:pt x="6066" y="11976"/>
                </a:moveTo>
                <a:lnTo>
                  <a:pt x="2179" y="11976"/>
                </a:lnTo>
                <a:lnTo>
                  <a:pt x="2179" y="15452"/>
                </a:lnTo>
                <a:lnTo>
                  <a:pt x="6066" y="15452"/>
                </a:lnTo>
                <a:lnTo>
                  <a:pt x="6066" y="11976"/>
                </a:lnTo>
                <a:close/>
                <a:moveTo>
                  <a:pt x="6066" y="15976"/>
                </a:moveTo>
                <a:lnTo>
                  <a:pt x="2179" y="15976"/>
                </a:lnTo>
                <a:lnTo>
                  <a:pt x="2179" y="19422"/>
                </a:lnTo>
                <a:lnTo>
                  <a:pt x="6066" y="19422"/>
                </a:lnTo>
                <a:lnTo>
                  <a:pt x="6066" y="15976"/>
                </a:lnTo>
                <a:close/>
                <a:moveTo>
                  <a:pt x="3754" y="5543"/>
                </a:moveTo>
                <a:cubicBezTo>
                  <a:pt x="3754" y="6067"/>
                  <a:pt x="4102" y="6323"/>
                  <a:pt x="4799" y="6323"/>
                </a:cubicBezTo>
                <a:cubicBezTo>
                  <a:pt x="5499" y="6323"/>
                  <a:pt x="5847" y="6067"/>
                  <a:pt x="5847" y="5543"/>
                </a:cubicBezTo>
                <a:lnTo>
                  <a:pt x="5847" y="2398"/>
                </a:lnTo>
                <a:cubicBezTo>
                  <a:pt x="5847" y="1877"/>
                  <a:pt x="5499" y="1612"/>
                  <a:pt x="4799" y="1612"/>
                </a:cubicBezTo>
                <a:cubicBezTo>
                  <a:pt x="4102" y="1612"/>
                  <a:pt x="3754" y="1877"/>
                  <a:pt x="3754" y="2398"/>
                </a:cubicBezTo>
                <a:lnTo>
                  <a:pt x="3754" y="5543"/>
                </a:lnTo>
                <a:close/>
                <a:moveTo>
                  <a:pt x="10535" y="7968"/>
                </a:moveTo>
                <a:lnTo>
                  <a:pt x="6607" y="7968"/>
                </a:lnTo>
                <a:lnTo>
                  <a:pt x="6607" y="11443"/>
                </a:lnTo>
                <a:lnTo>
                  <a:pt x="10535" y="11443"/>
                </a:lnTo>
                <a:lnTo>
                  <a:pt x="10535" y="7968"/>
                </a:lnTo>
                <a:close/>
                <a:moveTo>
                  <a:pt x="10535" y="11976"/>
                </a:moveTo>
                <a:lnTo>
                  <a:pt x="6607" y="11976"/>
                </a:lnTo>
                <a:lnTo>
                  <a:pt x="6607" y="15452"/>
                </a:lnTo>
                <a:lnTo>
                  <a:pt x="10535" y="15452"/>
                </a:lnTo>
                <a:lnTo>
                  <a:pt x="10535" y="11976"/>
                </a:lnTo>
                <a:close/>
                <a:moveTo>
                  <a:pt x="10535" y="15976"/>
                </a:moveTo>
                <a:lnTo>
                  <a:pt x="6607" y="15976"/>
                </a:lnTo>
                <a:lnTo>
                  <a:pt x="6607" y="19422"/>
                </a:lnTo>
                <a:lnTo>
                  <a:pt x="10535" y="19422"/>
                </a:lnTo>
                <a:lnTo>
                  <a:pt x="10535" y="15976"/>
                </a:lnTo>
                <a:close/>
                <a:moveTo>
                  <a:pt x="9774" y="5543"/>
                </a:moveTo>
                <a:cubicBezTo>
                  <a:pt x="9774" y="5825"/>
                  <a:pt x="9849" y="6027"/>
                  <a:pt x="9996" y="6145"/>
                </a:cubicBezTo>
                <a:cubicBezTo>
                  <a:pt x="10143" y="6269"/>
                  <a:pt x="10405" y="6323"/>
                  <a:pt x="10782" y="6323"/>
                </a:cubicBezTo>
                <a:cubicBezTo>
                  <a:pt x="11159" y="6323"/>
                  <a:pt x="11427" y="6263"/>
                  <a:pt x="11588" y="6139"/>
                </a:cubicBezTo>
                <a:cubicBezTo>
                  <a:pt x="11750" y="6015"/>
                  <a:pt x="11830" y="5819"/>
                  <a:pt x="11830" y="5543"/>
                </a:cubicBezTo>
                <a:lnTo>
                  <a:pt x="11830" y="2398"/>
                </a:lnTo>
                <a:cubicBezTo>
                  <a:pt x="11830" y="2128"/>
                  <a:pt x="11750" y="1932"/>
                  <a:pt x="11588" y="1802"/>
                </a:cubicBezTo>
                <a:cubicBezTo>
                  <a:pt x="11427" y="1673"/>
                  <a:pt x="11159" y="1612"/>
                  <a:pt x="10782" y="1612"/>
                </a:cubicBezTo>
                <a:cubicBezTo>
                  <a:pt x="10405" y="1612"/>
                  <a:pt x="10143" y="1679"/>
                  <a:pt x="9996" y="1814"/>
                </a:cubicBezTo>
                <a:cubicBezTo>
                  <a:pt x="9849" y="1944"/>
                  <a:pt x="9774" y="2139"/>
                  <a:pt x="9774" y="2398"/>
                </a:cubicBezTo>
                <a:lnTo>
                  <a:pt x="9774" y="5543"/>
                </a:lnTo>
                <a:close/>
                <a:moveTo>
                  <a:pt x="14986" y="7968"/>
                </a:moveTo>
                <a:lnTo>
                  <a:pt x="11073" y="7968"/>
                </a:lnTo>
                <a:lnTo>
                  <a:pt x="11073" y="11443"/>
                </a:lnTo>
                <a:lnTo>
                  <a:pt x="14986" y="11443"/>
                </a:lnTo>
                <a:lnTo>
                  <a:pt x="14986" y="7968"/>
                </a:lnTo>
                <a:close/>
                <a:moveTo>
                  <a:pt x="14986" y="11976"/>
                </a:moveTo>
                <a:lnTo>
                  <a:pt x="11073" y="11976"/>
                </a:lnTo>
                <a:lnTo>
                  <a:pt x="11073" y="15452"/>
                </a:lnTo>
                <a:lnTo>
                  <a:pt x="14986" y="15452"/>
                </a:lnTo>
                <a:lnTo>
                  <a:pt x="14986" y="11976"/>
                </a:lnTo>
                <a:close/>
                <a:moveTo>
                  <a:pt x="14986" y="15976"/>
                </a:moveTo>
                <a:lnTo>
                  <a:pt x="11073" y="15976"/>
                </a:lnTo>
                <a:lnTo>
                  <a:pt x="11073" y="19422"/>
                </a:lnTo>
                <a:lnTo>
                  <a:pt x="14986" y="19422"/>
                </a:lnTo>
                <a:lnTo>
                  <a:pt x="14986" y="15976"/>
                </a:lnTo>
                <a:close/>
                <a:moveTo>
                  <a:pt x="19423" y="7968"/>
                </a:moveTo>
                <a:lnTo>
                  <a:pt x="15521" y="7968"/>
                </a:lnTo>
                <a:lnTo>
                  <a:pt x="15521" y="11443"/>
                </a:lnTo>
                <a:lnTo>
                  <a:pt x="19423" y="11443"/>
                </a:lnTo>
                <a:lnTo>
                  <a:pt x="19423" y="7968"/>
                </a:lnTo>
                <a:close/>
                <a:moveTo>
                  <a:pt x="19423" y="11976"/>
                </a:moveTo>
                <a:lnTo>
                  <a:pt x="15521" y="11976"/>
                </a:lnTo>
                <a:lnTo>
                  <a:pt x="15521" y="15452"/>
                </a:lnTo>
                <a:lnTo>
                  <a:pt x="19423" y="15452"/>
                </a:lnTo>
                <a:lnTo>
                  <a:pt x="19423" y="11976"/>
                </a:lnTo>
                <a:close/>
                <a:moveTo>
                  <a:pt x="19423" y="15976"/>
                </a:moveTo>
                <a:lnTo>
                  <a:pt x="15521" y="15976"/>
                </a:lnTo>
                <a:lnTo>
                  <a:pt x="15521" y="19422"/>
                </a:lnTo>
                <a:lnTo>
                  <a:pt x="19423" y="19422"/>
                </a:lnTo>
                <a:lnTo>
                  <a:pt x="19423" y="15976"/>
                </a:lnTo>
                <a:close/>
                <a:moveTo>
                  <a:pt x="15758" y="5543"/>
                </a:moveTo>
                <a:cubicBezTo>
                  <a:pt x="15758" y="6067"/>
                  <a:pt x="16106" y="6323"/>
                  <a:pt x="16806" y="6323"/>
                </a:cubicBezTo>
                <a:cubicBezTo>
                  <a:pt x="17502" y="6323"/>
                  <a:pt x="17848" y="6067"/>
                  <a:pt x="17839" y="5543"/>
                </a:cubicBezTo>
                <a:lnTo>
                  <a:pt x="17839" y="2398"/>
                </a:lnTo>
                <a:cubicBezTo>
                  <a:pt x="17839" y="1877"/>
                  <a:pt x="17494" y="1612"/>
                  <a:pt x="16806" y="1612"/>
                </a:cubicBezTo>
                <a:cubicBezTo>
                  <a:pt x="16106" y="1612"/>
                  <a:pt x="15758" y="1877"/>
                  <a:pt x="15758" y="2398"/>
                </a:cubicBezTo>
                <a:lnTo>
                  <a:pt x="15758" y="55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7" name="AutoShape 21">
            <a:extLst>
              <a:ext uri="{FF2B5EF4-FFF2-40B4-BE49-F238E27FC236}">
                <a16:creationId xmlns:a16="http://schemas.microsoft.com/office/drawing/2014/main" id="{8EA67628-2541-4DBC-9A40-4185A1858B55}"/>
              </a:ext>
            </a:extLst>
          </p:cNvPr>
          <p:cNvSpPr>
            <a:spLocks/>
          </p:cNvSpPr>
          <p:nvPr/>
        </p:nvSpPr>
        <p:spPr bwMode="auto">
          <a:xfrm>
            <a:off x="2251075" y="2141538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8"/>
                  <a:pt x="17466" y="2176"/>
                  <a:pt x="18449" y="3156"/>
                </a:cubicBezTo>
                <a:cubicBezTo>
                  <a:pt x="19432" y="4133"/>
                  <a:pt x="20204" y="5280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4" y="16320"/>
                  <a:pt x="19432" y="17463"/>
                  <a:pt x="18449" y="18443"/>
                </a:cubicBezTo>
                <a:cubicBezTo>
                  <a:pt x="17466" y="19423"/>
                  <a:pt x="16322" y="20191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80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2524" y="3961"/>
                </a:moveTo>
                <a:cubicBezTo>
                  <a:pt x="12524" y="3871"/>
                  <a:pt x="12488" y="3772"/>
                  <a:pt x="12417" y="3664"/>
                </a:cubicBezTo>
                <a:cubicBezTo>
                  <a:pt x="12344" y="3594"/>
                  <a:pt x="12239" y="3554"/>
                  <a:pt x="12103" y="3543"/>
                </a:cubicBezTo>
                <a:lnTo>
                  <a:pt x="9496" y="3543"/>
                </a:lnTo>
                <a:cubicBezTo>
                  <a:pt x="9368" y="3543"/>
                  <a:pt x="9270" y="3583"/>
                  <a:pt x="9196" y="3664"/>
                </a:cubicBezTo>
                <a:cubicBezTo>
                  <a:pt x="9125" y="3775"/>
                  <a:pt x="9089" y="3873"/>
                  <a:pt x="9089" y="3961"/>
                </a:cubicBezTo>
                <a:lnTo>
                  <a:pt x="9278" y="13948"/>
                </a:lnTo>
                <a:cubicBezTo>
                  <a:pt x="9315" y="14210"/>
                  <a:pt x="9453" y="14340"/>
                  <a:pt x="9696" y="14340"/>
                </a:cubicBezTo>
                <a:lnTo>
                  <a:pt x="11889" y="14340"/>
                </a:lnTo>
                <a:cubicBezTo>
                  <a:pt x="11996" y="14340"/>
                  <a:pt x="12092" y="14304"/>
                  <a:pt x="12171" y="14233"/>
                </a:cubicBezTo>
                <a:cubicBezTo>
                  <a:pt x="12253" y="14162"/>
                  <a:pt x="12296" y="14066"/>
                  <a:pt x="12296" y="13948"/>
                </a:cubicBezTo>
                <a:lnTo>
                  <a:pt x="12524" y="3961"/>
                </a:lnTo>
                <a:close/>
                <a:moveTo>
                  <a:pt x="12442" y="15639"/>
                </a:moveTo>
                <a:cubicBezTo>
                  <a:pt x="12442" y="15532"/>
                  <a:pt x="12400" y="15436"/>
                  <a:pt x="12315" y="15354"/>
                </a:cubicBezTo>
                <a:cubicBezTo>
                  <a:pt x="12228" y="15275"/>
                  <a:pt x="12132" y="15232"/>
                  <a:pt x="12024" y="15232"/>
                </a:cubicBezTo>
                <a:lnTo>
                  <a:pt x="9589" y="15232"/>
                </a:lnTo>
                <a:cubicBezTo>
                  <a:pt x="9481" y="15232"/>
                  <a:pt x="9388" y="15275"/>
                  <a:pt x="9312" y="15354"/>
                </a:cubicBezTo>
                <a:cubicBezTo>
                  <a:pt x="9236" y="15436"/>
                  <a:pt x="9196" y="15532"/>
                  <a:pt x="9196" y="15639"/>
                </a:cubicBezTo>
                <a:lnTo>
                  <a:pt x="9196" y="17991"/>
                </a:lnTo>
                <a:cubicBezTo>
                  <a:pt x="9196" y="18098"/>
                  <a:pt x="9233" y="18194"/>
                  <a:pt x="9306" y="18282"/>
                </a:cubicBezTo>
                <a:cubicBezTo>
                  <a:pt x="9377" y="18367"/>
                  <a:pt x="9473" y="18409"/>
                  <a:pt x="9589" y="18409"/>
                </a:cubicBezTo>
                <a:lnTo>
                  <a:pt x="12024" y="18409"/>
                </a:lnTo>
                <a:cubicBezTo>
                  <a:pt x="12132" y="18409"/>
                  <a:pt x="12228" y="18369"/>
                  <a:pt x="12315" y="18288"/>
                </a:cubicBezTo>
                <a:cubicBezTo>
                  <a:pt x="12400" y="18206"/>
                  <a:pt x="12442" y="18107"/>
                  <a:pt x="12442" y="17991"/>
                </a:cubicBezTo>
                <a:lnTo>
                  <a:pt x="12442" y="156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C2E05538-2306-4457-8563-60B874F7F3A9}"/>
              </a:ext>
            </a:extLst>
          </p:cNvPr>
          <p:cNvSpPr>
            <a:spLocks/>
          </p:cNvSpPr>
          <p:nvPr/>
        </p:nvSpPr>
        <p:spPr bwMode="auto">
          <a:xfrm>
            <a:off x="2717800" y="2141538"/>
            <a:ext cx="200025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547" y="12500"/>
                </a:moveTo>
                <a:cubicBezTo>
                  <a:pt x="17868" y="12791"/>
                  <a:pt x="18218" y="13020"/>
                  <a:pt x="18600" y="13190"/>
                </a:cubicBezTo>
                <a:cubicBezTo>
                  <a:pt x="18985" y="13358"/>
                  <a:pt x="19386" y="13455"/>
                  <a:pt x="19810" y="13469"/>
                </a:cubicBezTo>
                <a:lnTo>
                  <a:pt x="19810" y="17282"/>
                </a:lnTo>
                <a:cubicBezTo>
                  <a:pt x="19810" y="17869"/>
                  <a:pt x="19712" y="18427"/>
                  <a:pt x="19516" y="18950"/>
                </a:cubicBezTo>
                <a:cubicBezTo>
                  <a:pt x="19320" y="19467"/>
                  <a:pt x="19058" y="19925"/>
                  <a:pt x="18730" y="20319"/>
                </a:cubicBezTo>
                <a:cubicBezTo>
                  <a:pt x="18402" y="20712"/>
                  <a:pt x="18022" y="21024"/>
                  <a:pt x="17594" y="21256"/>
                </a:cubicBezTo>
                <a:cubicBezTo>
                  <a:pt x="17163" y="21485"/>
                  <a:pt x="16698" y="21599"/>
                  <a:pt x="16198" y="21599"/>
                </a:cubicBezTo>
                <a:lnTo>
                  <a:pt x="3596" y="21599"/>
                </a:lnTo>
                <a:cubicBezTo>
                  <a:pt x="3107" y="21599"/>
                  <a:pt x="2639" y="21485"/>
                  <a:pt x="2198" y="21256"/>
                </a:cubicBezTo>
                <a:cubicBezTo>
                  <a:pt x="1757" y="21024"/>
                  <a:pt x="1376" y="20710"/>
                  <a:pt x="1055" y="20319"/>
                </a:cubicBezTo>
                <a:cubicBezTo>
                  <a:pt x="734" y="19925"/>
                  <a:pt x="479" y="19467"/>
                  <a:pt x="286" y="18950"/>
                </a:cubicBezTo>
                <a:cubicBezTo>
                  <a:pt x="95" y="18427"/>
                  <a:pt x="0" y="17869"/>
                  <a:pt x="0" y="17282"/>
                </a:cubicBezTo>
                <a:lnTo>
                  <a:pt x="0" y="4317"/>
                </a:lnTo>
                <a:cubicBezTo>
                  <a:pt x="0" y="3727"/>
                  <a:pt x="95" y="3169"/>
                  <a:pt x="286" y="2637"/>
                </a:cubicBezTo>
                <a:cubicBezTo>
                  <a:pt x="479" y="2105"/>
                  <a:pt x="734" y="1650"/>
                  <a:pt x="1055" y="1265"/>
                </a:cubicBezTo>
                <a:cubicBezTo>
                  <a:pt x="1376" y="881"/>
                  <a:pt x="1757" y="575"/>
                  <a:pt x="2198" y="346"/>
                </a:cubicBezTo>
                <a:cubicBezTo>
                  <a:pt x="2639" y="114"/>
                  <a:pt x="3107" y="0"/>
                  <a:pt x="3596" y="0"/>
                </a:cubicBezTo>
                <a:lnTo>
                  <a:pt x="10420" y="0"/>
                </a:lnTo>
                <a:cubicBezTo>
                  <a:pt x="10403" y="132"/>
                  <a:pt x="10388" y="261"/>
                  <a:pt x="10373" y="387"/>
                </a:cubicBezTo>
                <a:cubicBezTo>
                  <a:pt x="10356" y="514"/>
                  <a:pt x="10349" y="652"/>
                  <a:pt x="10349" y="801"/>
                </a:cubicBezTo>
                <a:lnTo>
                  <a:pt x="10349" y="2041"/>
                </a:lnTo>
                <a:cubicBezTo>
                  <a:pt x="10349" y="2255"/>
                  <a:pt x="10373" y="2478"/>
                  <a:pt x="10420" y="2713"/>
                </a:cubicBezTo>
                <a:lnTo>
                  <a:pt x="3596" y="2713"/>
                </a:lnTo>
                <a:cubicBezTo>
                  <a:pt x="3231" y="2713"/>
                  <a:pt x="2916" y="2872"/>
                  <a:pt x="2654" y="3183"/>
                </a:cubicBezTo>
                <a:cubicBezTo>
                  <a:pt x="2392" y="3501"/>
                  <a:pt x="2262" y="3877"/>
                  <a:pt x="2262" y="4317"/>
                </a:cubicBezTo>
                <a:lnTo>
                  <a:pt x="2262" y="17282"/>
                </a:lnTo>
                <a:cubicBezTo>
                  <a:pt x="2262" y="17722"/>
                  <a:pt x="2392" y="18101"/>
                  <a:pt x="2654" y="18413"/>
                </a:cubicBezTo>
                <a:cubicBezTo>
                  <a:pt x="2916" y="18727"/>
                  <a:pt x="3231" y="18886"/>
                  <a:pt x="3596" y="18886"/>
                </a:cubicBezTo>
                <a:lnTo>
                  <a:pt x="16198" y="18886"/>
                </a:lnTo>
                <a:cubicBezTo>
                  <a:pt x="16566" y="18886"/>
                  <a:pt x="16881" y="18727"/>
                  <a:pt x="17148" y="18413"/>
                </a:cubicBezTo>
                <a:cubicBezTo>
                  <a:pt x="17413" y="18101"/>
                  <a:pt x="17547" y="17722"/>
                  <a:pt x="17547" y="17282"/>
                </a:cubicBezTo>
                <a:lnTo>
                  <a:pt x="17547" y="12500"/>
                </a:lnTo>
                <a:close/>
                <a:moveTo>
                  <a:pt x="21599" y="2011"/>
                </a:moveTo>
                <a:lnTo>
                  <a:pt x="21599" y="8902"/>
                </a:lnTo>
                <a:cubicBezTo>
                  <a:pt x="21599" y="9137"/>
                  <a:pt x="21531" y="9331"/>
                  <a:pt x="21394" y="9492"/>
                </a:cubicBezTo>
                <a:cubicBezTo>
                  <a:pt x="21257" y="9651"/>
                  <a:pt x="21102" y="9722"/>
                  <a:pt x="20931" y="9701"/>
                </a:cubicBezTo>
                <a:lnTo>
                  <a:pt x="19922" y="9701"/>
                </a:lnTo>
                <a:cubicBezTo>
                  <a:pt x="19726" y="9701"/>
                  <a:pt x="19565" y="9625"/>
                  <a:pt x="19438" y="9472"/>
                </a:cubicBezTo>
                <a:cubicBezTo>
                  <a:pt x="19308" y="9316"/>
                  <a:pt x="19244" y="9125"/>
                  <a:pt x="19244" y="8902"/>
                </a:cubicBezTo>
                <a:lnTo>
                  <a:pt x="19244" y="5134"/>
                </a:lnTo>
                <a:lnTo>
                  <a:pt x="10195" y="15960"/>
                </a:lnTo>
                <a:cubicBezTo>
                  <a:pt x="10070" y="16110"/>
                  <a:pt x="9911" y="16183"/>
                  <a:pt x="9720" y="16183"/>
                </a:cubicBezTo>
                <a:cubicBezTo>
                  <a:pt x="9529" y="16183"/>
                  <a:pt x="9365" y="16113"/>
                  <a:pt x="9233" y="15960"/>
                </a:cubicBezTo>
                <a:lnTo>
                  <a:pt x="8307" y="14835"/>
                </a:lnTo>
                <a:cubicBezTo>
                  <a:pt x="8182" y="14682"/>
                  <a:pt x="8118" y="14492"/>
                  <a:pt x="8114" y="14259"/>
                </a:cubicBezTo>
                <a:cubicBezTo>
                  <a:pt x="8111" y="14025"/>
                  <a:pt x="8175" y="13831"/>
                  <a:pt x="8307" y="13684"/>
                </a:cubicBezTo>
                <a:lnTo>
                  <a:pt x="17332" y="2825"/>
                </a:lnTo>
                <a:lnTo>
                  <a:pt x="14181" y="2825"/>
                </a:lnTo>
                <a:cubicBezTo>
                  <a:pt x="13985" y="2825"/>
                  <a:pt x="13823" y="2749"/>
                  <a:pt x="13698" y="2593"/>
                </a:cubicBezTo>
                <a:cubicBezTo>
                  <a:pt x="13574" y="2440"/>
                  <a:pt x="13512" y="2246"/>
                  <a:pt x="13512" y="2011"/>
                </a:cubicBezTo>
                <a:lnTo>
                  <a:pt x="13512" y="801"/>
                </a:lnTo>
                <a:cubicBezTo>
                  <a:pt x="13495" y="587"/>
                  <a:pt x="13556" y="399"/>
                  <a:pt x="13694" y="237"/>
                </a:cubicBezTo>
                <a:cubicBezTo>
                  <a:pt x="13831" y="82"/>
                  <a:pt x="13992" y="0"/>
                  <a:pt x="14181" y="0"/>
                </a:cubicBezTo>
                <a:lnTo>
                  <a:pt x="20931" y="0"/>
                </a:lnTo>
                <a:cubicBezTo>
                  <a:pt x="21110" y="0"/>
                  <a:pt x="21267" y="82"/>
                  <a:pt x="21399" y="246"/>
                </a:cubicBezTo>
                <a:cubicBezTo>
                  <a:pt x="21533" y="411"/>
                  <a:pt x="21599" y="599"/>
                  <a:pt x="21599" y="801"/>
                </a:cubicBezTo>
                <a:lnTo>
                  <a:pt x="21599" y="20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9" name="AutoShape 23">
            <a:extLst>
              <a:ext uri="{FF2B5EF4-FFF2-40B4-BE49-F238E27FC236}">
                <a16:creationId xmlns:a16="http://schemas.microsoft.com/office/drawing/2014/main" id="{ED41CA6A-12DA-4224-AB66-9EB573D15473}"/>
              </a:ext>
            </a:extLst>
          </p:cNvPr>
          <p:cNvSpPr>
            <a:spLocks/>
          </p:cNvSpPr>
          <p:nvPr/>
        </p:nvSpPr>
        <p:spPr bwMode="auto">
          <a:xfrm>
            <a:off x="3200400" y="2141538"/>
            <a:ext cx="198438" cy="219075"/>
          </a:xfrm>
          <a:custGeom>
            <a:avLst/>
            <a:gdLst>
              <a:gd name="T0" fmla="*/ 10799 w 21598"/>
              <a:gd name="T1" fmla="+- 0 10810 20"/>
              <a:gd name="T2" fmla="*/ 10810 h 21580"/>
              <a:gd name="T3" fmla="*/ 10799 w 21598"/>
              <a:gd name="T4" fmla="+- 0 10810 20"/>
              <a:gd name="T5" fmla="*/ 10810 h 21580"/>
              <a:gd name="T6" fmla="*/ 10799 w 21598"/>
              <a:gd name="T7" fmla="+- 0 10810 20"/>
              <a:gd name="T8" fmla="*/ 10810 h 21580"/>
              <a:gd name="T9" fmla="*/ 10799 w 21598"/>
              <a:gd name="T10" fmla="+- 0 10810 20"/>
              <a:gd name="T11" fmla="*/ 10810 h 21580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8" h="21580">
                <a:moveTo>
                  <a:pt x="7580" y="21301"/>
                </a:moveTo>
                <a:cubicBezTo>
                  <a:pt x="7531" y="21433"/>
                  <a:pt x="7446" y="21518"/>
                  <a:pt x="7321" y="21556"/>
                </a:cubicBezTo>
                <a:cubicBezTo>
                  <a:pt x="7289" y="21571"/>
                  <a:pt x="7248" y="21580"/>
                  <a:pt x="7191" y="21580"/>
                </a:cubicBezTo>
                <a:cubicBezTo>
                  <a:pt x="7145" y="21580"/>
                  <a:pt x="7074" y="21565"/>
                  <a:pt x="6981" y="21527"/>
                </a:cubicBezTo>
                <a:lnTo>
                  <a:pt x="5400" y="20459"/>
                </a:lnTo>
                <a:cubicBezTo>
                  <a:pt x="5290" y="20382"/>
                  <a:pt x="5219" y="20274"/>
                  <a:pt x="5185" y="20127"/>
                </a:cubicBezTo>
                <a:cubicBezTo>
                  <a:pt x="5148" y="19983"/>
                  <a:pt x="5163" y="19846"/>
                  <a:pt x="5224" y="19713"/>
                </a:cubicBezTo>
                <a:lnTo>
                  <a:pt x="5997" y="18100"/>
                </a:lnTo>
                <a:cubicBezTo>
                  <a:pt x="4867" y="17463"/>
                  <a:pt x="3814" y="16627"/>
                  <a:pt x="2845" y="15591"/>
                </a:cubicBezTo>
                <a:cubicBezTo>
                  <a:pt x="1876" y="14558"/>
                  <a:pt x="1027" y="13344"/>
                  <a:pt x="293" y="11944"/>
                </a:cubicBezTo>
                <a:cubicBezTo>
                  <a:pt x="97" y="11601"/>
                  <a:pt x="0" y="11220"/>
                  <a:pt x="0" y="10812"/>
                </a:cubicBezTo>
                <a:cubicBezTo>
                  <a:pt x="0" y="10398"/>
                  <a:pt x="97" y="10008"/>
                  <a:pt x="293" y="9644"/>
                </a:cubicBezTo>
                <a:cubicBezTo>
                  <a:pt x="902" y="8473"/>
                  <a:pt x="1597" y="7420"/>
                  <a:pt x="2378" y="6490"/>
                </a:cubicBezTo>
                <a:cubicBezTo>
                  <a:pt x="3159" y="5557"/>
                  <a:pt x="4003" y="4771"/>
                  <a:pt x="4908" y="4128"/>
                </a:cubicBezTo>
                <a:cubicBezTo>
                  <a:pt x="5814" y="3489"/>
                  <a:pt x="6761" y="3001"/>
                  <a:pt x="7749" y="2670"/>
                </a:cubicBezTo>
                <a:cubicBezTo>
                  <a:pt x="8738" y="2338"/>
                  <a:pt x="9753" y="2171"/>
                  <a:pt x="10801" y="2171"/>
                </a:cubicBezTo>
                <a:cubicBezTo>
                  <a:pt x="11214" y="2171"/>
                  <a:pt x="11625" y="2203"/>
                  <a:pt x="12032" y="2268"/>
                </a:cubicBezTo>
                <a:cubicBezTo>
                  <a:pt x="12435" y="2335"/>
                  <a:pt x="12839" y="2415"/>
                  <a:pt x="13238" y="2506"/>
                </a:cubicBezTo>
                <a:lnTo>
                  <a:pt x="14280" y="290"/>
                </a:lnTo>
                <a:cubicBezTo>
                  <a:pt x="14342" y="158"/>
                  <a:pt x="14437" y="73"/>
                  <a:pt x="14562" y="38"/>
                </a:cubicBezTo>
                <a:cubicBezTo>
                  <a:pt x="14655" y="-20"/>
                  <a:pt x="14767" y="-12"/>
                  <a:pt x="14902" y="62"/>
                </a:cubicBezTo>
                <a:lnTo>
                  <a:pt x="16458" y="1133"/>
                </a:lnTo>
                <a:cubicBezTo>
                  <a:pt x="16568" y="1206"/>
                  <a:pt x="16644" y="1314"/>
                  <a:pt x="16688" y="1461"/>
                </a:cubicBezTo>
                <a:cubicBezTo>
                  <a:pt x="16730" y="1608"/>
                  <a:pt x="16715" y="1746"/>
                  <a:pt x="16647" y="1878"/>
                </a:cubicBezTo>
                <a:lnTo>
                  <a:pt x="7580" y="21301"/>
                </a:lnTo>
                <a:close/>
                <a:moveTo>
                  <a:pt x="7531" y="14770"/>
                </a:moveTo>
                <a:cubicBezTo>
                  <a:pt x="6861" y="14180"/>
                  <a:pt x="6323" y="13432"/>
                  <a:pt x="5916" y="12528"/>
                </a:cubicBezTo>
                <a:cubicBezTo>
                  <a:pt x="5510" y="11627"/>
                  <a:pt x="5307" y="10627"/>
                  <a:pt x="5307" y="9530"/>
                </a:cubicBezTo>
                <a:cubicBezTo>
                  <a:pt x="5307" y="8799"/>
                  <a:pt x="5405" y="8107"/>
                  <a:pt x="5606" y="7444"/>
                </a:cubicBezTo>
                <a:cubicBezTo>
                  <a:pt x="5804" y="6783"/>
                  <a:pt x="6071" y="6173"/>
                  <a:pt x="6408" y="5613"/>
                </a:cubicBezTo>
                <a:cubicBezTo>
                  <a:pt x="5493" y="6182"/>
                  <a:pt x="4644" y="6901"/>
                  <a:pt x="3861" y="7766"/>
                </a:cubicBezTo>
                <a:cubicBezTo>
                  <a:pt x="3075" y="8632"/>
                  <a:pt x="2390" y="9644"/>
                  <a:pt x="1803" y="10797"/>
                </a:cubicBezTo>
                <a:cubicBezTo>
                  <a:pt x="2444" y="12024"/>
                  <a:pt x="3193" y="13097"/>
                  <a:pt x="4047" y="14019"/>
                </a:cubicBezTo>
                <a:cubicBezTo>
                  <a:pt x="4903" y="14943"/>
                  <a:pt x="5843" y="15679"/>
                  <a:pt x="6866" y="16231"/>
                </a:cubicBezTo>
                <a:lnTo>
                  <a:pt x="7531" y="14770"/>
                </a:lnTo>
                <a:close/>
                <a:moveTo>
                  <a:pt x="7191" y="9530"/>
                </a:moveTo>
                <a:cubicBezTo>
                  <a:pt x="7191" y="9747"/>
                  <a:pt x="7257" y="9935"/>
                  <a:pt x="7385" y="10093"/>
                </a:cubicBezTo>
                <a:cubicBezTo>
                  <a:pt x="7514" y="10251"/>
                  <a:pt x="7678" y="10331"/>
                  <a:pt x="7872" y="10331"/>
                </a:cubicBezTo>
                <a:cubicBezTo>
                  <a:pt x="8067" y="10331"/>
                  <a:pt x="8226" y="10248"/>
                  <a:pt x="8351" y="10084"/>
                </a:cubicBezTo>
                <a:cubicBezTo>
                  <a:pt x="8478" y="9923"/>
                  <a:pt x="8540" y="9735"/>
                  <a:pt x="8540" y="9530"/>
                </a:cubicBezTo>
                <a:cubicBezTo>
                  <a:pt x="8540" y="8799"/>
                  <a:pt x="8750" y="8186"/>
                  <a:pt x="9166" y="7690"/>
                </a:cubicBezTo>
                <a:cubicBezTo>
                  <a:pt x="9585" y="7194"/>
                  <a:pt x="10094" y="6945"/>
                  <a:pt x="10695" y="6945"/>
                </a:cubicBezTo>
                <a:cubicBezTo>
                  <a:pt x="10891" y="6945"/>
                  <a:pt x="11053" y="6866"/>
                  <a:pt x="11182" y="6701"/>
                </a:cubicBezTo>
                <a:cubicBezTo>
                  <a:pt x="11310" y="6534"/>
                  <a:pt x="11376" y="6346"/>
                  <a:pt x="11376" y="6132"/>
                </a:cubicBezTo>
                <a:cubicBezTo>
                  <a:pt x="11376" y="5897"/>
                  <a:pt x="11310" y="5704"/>
                  <a:pt x="11182" y="5557"/>
                </a:cubicBezTo>
                <a:cubicBezTo>
                  <a:pt x="11053" y="5407"/>
                  <a:pt x="10891" y="5331"/>
                  <a:pt x="10695" y="5331"/>
                </a:cubicBezTo>
                <a:cubicBezTo>
                  <a:pt x="10218" y="5331"/>
                  <a:pt x="9763" y="5440"/>
                  <a:pt x="9330" y="5663"/>
                </a:cubicBezTo>
                <a:cubicBezTo>
                  <a:pt x="8897" y="5883"/>
                  <a:pt x="8525" y="6179"/>
                  <a:pt x="8217" y="6552"/>
                </a:cubicBezTo>
                <a:cubicBezTo>
                  <a:pt x="7908" y="6927"/>
                  <a:pt x="7661" y="7376"/>
                  <a:pt x="7475" y="7892"/>
                </a:cubicBezTo>
                <a:cubicBezTo>
                  <a:pt x="7287" y="8415"/>
                  <a:pt x="7191" y="8960"/>
                  <a:pt x="7191" y="9530"/>
                </a:cubicBezTo>
                <a:moveTo>
                  <a:pt x="21333" y="9644"/>
                </a:moveTo>
                <a:cubicBezTo>
                  <a:pt x="21511" y="10008"/>
                  <a:pt x="21600" y="10398"/>
                  <a:pt x="21597" y="10812"/>
                </a:cubicBezTo>
                <a:cubicBezTo>
                  <a:pt x="21592" y="11220"/>
                  <a:pt x="21504" y="11601"/>
                  <a:pt x="21333" y="11944"/>
                </a:cubicBezTo>
                <a:cubicBezTo>
                  <a:pt x="20082" y="14327"/>
                  <a:pt x="18550" y="16163"/>
                  <a:pt x="16735" y="17451"/>
                </a:cubicBezTo>
                <a:cubicBezTo>
                  <a:pt x="14919" y="18745"/>
                  <a:pt x="12964" y="19400"/>
                  <a:pt x="10872" y="19417"/>
                </a:cubicBezTo>
                <a:lnTo>
                  <a:pt x="11902" y="17184"/>
                </a:lnTo>
                <a:cubicBezTo>
                  <a:pt x="13534" y="16950"/>
                  <a:pt x="15024" y="16272"/>
                  <a:pt x="16378" y="15148"/>
                </a:cubicBezTo>
                <a:cubicBezTo>
                  <a:pt x="17728" y="14024"/>
                  <a:pt x="18869" y="12575"/>
                  <a:pt x="19798" y="10797"/>
                </a:cubicBezTo>
                <a:cubicBezTo>
                  <a:pt x="18947" y="9204"/>
                  <a:pt x="17919" y="7878"/>
                  <a:pt x="16715" y="6819"/>
                </a:cubicBezTo>
                <a:lnTo>
                  <a:pt x="17606" y="4897"/>
                </a:lnTo>
                <a:cubicBezTo>
                  <a:pt x="18325" y="5513"/>
                  <a:pt x="18998" y="6214"/>
                  <a:pt x="19622" y="7003"/>
                </a:cubicBezTo>
                <a:cubicBezTo>
                  <a:pt x="20246" y="7790"/>
                  <a:pt x="20816" y="8670"/>
                  <a:pt x="21333" y="9644"/>
                </a:cubicBezTo>
                <a:moveTo>
                  <a:pt x="16096" y="9530"/>
                </a:moveTo>
                <a:cubicBezTo>
                  <a:pt x="16096" y="10222"/>
                  <a:pt x="16010" y="10882"/>
                  <a:pt x="15844" y="11504"/>
                </a:cubicBezTo>
                <a:cubicBezTo>
                  <a:pt x="15675" y="12129"/>
                  <a:pt x="15440" y="12695"/>
                  <a:pt x="15134" y="13212"/>
                </a:cubicBezTo>
                <a:cubicBezTo>
                  <a:pt x="14831" y="13728"/>
                  <a:pt x="14466" y="14186"/>
                  <a:pt x="14045" y="14588"/>
                </a:cubicBezTo>
                <a:cubicBezTo>
                  <a:pt x="13625" y="14990"/>
                  <a:pt x="13162" y="15310"/>
                  <a:pt x="12663" y="15544"/>
                </a:cubicBezTo>
                <a:lnTo>
                  <a:pt x="16001" y="8377"/>
                </a:lnTo>
                <a:cubicBezTo>
                  <a:pt x="16032" y="8567"/>
                  <a:pt x="16057" y="8749"/>
                  <a:pt x="16072" y="8934"/>
                </a:cubicBezTo>
                <a:cubicBezTo>
                  <a:pt x="16089" y="9116"/>
                  <a:pt x="16096" y="9315"/>
                  <a:pt x="16096" y="953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20" name="AutoShape 24">
            <a:extLst>
              <a:ext uri="{FF2B5EF4-FFF2-40B4-BE49-F238E27FC236}">
                <a16:creationId xmlns:a16="http://schemas.microsoft.com/office/drawing/2014/main" id="{1ED673E7-9DF2-45D4-A19E-F6F90078659D}"/>
              </a:ext>
            </a:extLst>
          </p:cNvPr>
          <p:cNvSpPr>
            <a:spLocks/>
          </p:cNvSpPr>
          <p:nvPr/>
        </p:nvSpPr>
        <p:spPr bwMode="auto">
          <a:xfrm>
            <a:off x="3662363" y="2141538"/>
            <a:ext cx="198437" cy="217487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21" name="AutoShape 25">
            <a:extLst>
              <a:ext uri="{FF2B5EF4-FFF2-40B4-BE49-F238E27FC236}">
                <a16:creationId xmlns:a16="http://schemas.microsoft.com/office/drawing/2014/main" id="{34EBA434-9953-42EE-BCFE-071196E1FE67}"/>
              </a:ext>
            </a:extLst>
          </p:cNvPr>
          <p:cNvSpPr>
            <a:spLocks/>
          </p:cNvSpPr>
          <p:nvPr/>
        </p:nvSpPr>
        <p:spPr bwMode="auto">
          <a:xfrm>
            <a:off x="4144963" y="2141538"/>
            <a:ext cx="198437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811" y="10"/>
                  <a:pt x="20921" y="52"/>
                  <a:pt x="21049" y="116"/>
                </a:cubicBezTo>
                <a:cubicBezTo>
                  <a:pt x="21416" y="342"/>
                  <a:pt x="21599" y="730"/>
                  <a:pt x="21599" y="1281"/>
                </a:cubicBezTo>
                <a:lnTo>
                  <a:pt x="21599" y="20332"/>
                </a:lnTo>
                <a:cubicBezTo>
                  <a:pt x="21599" y="20883"/>
                  <a:pt x="21416" y="21271"/>
                  <a:pt x="21049" y="21497"/>
                </a:cubicBezTo>
                <a:cubicBezTo>
                  <a:pt x="20921" y="21564"/>
                  <a:pt x="20811" y="21599"/>
                  <a:pt x="20708" y="21599"/>
                </a:cubicBezTo>
                <a:cubicBezTo>
                  <a:pt x="20451" y="21599"/>
                  <a:pt x="20236" y="21476"/>
                  <a:pt x="20065" y="21229"/>
                </a:cubicBezTo>
                <a:lnTo>
                  <a:pt x="14402" y="13267"/>
                </a:lnTo>
                <a:lnTo>
                  <a:pt x="14402" y="17275"/>
                </a:lnTo>
                <a:cubicBezTo>
                  <a:pt x="14402" y="17801"/>
                  <a:pt x="14331" y="18305"/>
                  <a:pt x="14187" y="18775"/>
                </a:cubicBezTo>
                <a:cubicBezTo>
                  <a:pt x="14042" y="19248"/>
                  <a:pt x="13849" y="19665"/>
                  <a:pt x="13606" y="20028"/>
                </a:cubicBezTo>
                <a:cubicBezTo>
                  <a:pt x="13364" y="20385"/>
                  <a:pt x="13080" y="20671"/>
                  <a:pt x="12757" y="20879"/>
                </a:cubicBezTo>
                <a:cubicBezTo>
                  <a:pt x="12431" y="21091"/>
                  <a:pt x="12084" y="21193"/>
                  <a:pt x="11707" y="21193"/>
                </a:cubicBezTo>
                <a:lnTo>
                  <a:pt x="2705" y="21193"/>
                </a:lnTo>
                <a:cubicBezTo>
                  <a:pt x="2340" y="21193"/>
                  <a:pt x="1990" y="21091"/>
                  <a:pt x="1664" y="20879"/>
                </a:cubicBezTo>
                <a:cubicBezTo>
                  <a:pt x="1334" y="20671"/>
                  <a:pt x="1047" y="20385"/>
                  <a:pt x="802" y="20028"/>
                </a:cubicBezTo>
                <a:cubicBezTo>
                  <a:pt x="555" y="19665"/>
                  <a:pt x="359" y="19252"/>
                  <a:pt x="215" y="18786"/>
                </a:cubicBezTo>
                <a:cubicBezTo>
                  <a:pt x="71" y="18316"/>
                  <a:pt x="0" y="17815"/>
                  <a:pt x="0" y="17275"/>
                </a:cubicBezTo>
                <a:lnTo>
                  <a:pt x="0" y="4293"/>
                </a:lnTo>
                <a:cubicBezTo>
                  <a:pt x="0" y="3760"/>
                  <a:pt x="70" y="3262"/>
                  <a:pt x="215" y="2789"/>
                </a:cubicBezTo>
                <a:cubicBezTo>
                  <a:pt x="359" y="2312"/>
                  <a:pt x="555" y="1906"/>
                  <a:pt x="802" y="1560"/>
                </a:cubicBezTo>
                <a:cubicBezTo>
                  <a:pt x="1047" y="1221"/>
                  <a:pt x="1334" y="946"/>
                  <a:pt x="1664" y="734"/>
                </a:cubicBezTo>
                <a:cubicBezTo>
                  <a:pt x="1990" y="526"/>
                  <a:pt x="2340" y="420"/>
                  <a:pt x="2705" y="420"/>
                </a:cubicBezTo>
                <a:lnTo>
                  <a:pt x="11707" y="420"/>
                </a:lnTo>
                <a:cubicBezTo>
                  <a:pt x="12074" y="420"/>
                  <a:pt x="12421" y="526"/>
                  <a:pt x="12752" y="734"/>
                </a:cubicBezTo>
                <a:cubicBezTo>
                  <a:pt x="13078" y="946"/>
                  <a:pt x="13364" y="1221"/>
                  <a:pt x="13606" y="1560"/>
                </a:cubicBezTo>
                <a:cubicBezTo>
                  <a:pt x="13849" y="1906"/>
                  <a:pt x="14042" y="2312"/>
                  <a:pt x="14187" y="2789"/>
                </a:cubicBezTo>
                <a:cubicBezTo>
                  <a:pt x="14331" y="3262"/>
                  <a:pt x="14402" y="3760"/>
                  <a:pt x="14402" y="4293"/>
                </a:cubicBezTo>
                <a:lnTo>
                  <a:pt x="14402" y="8346"/>
                </a:lnTo>
                <a:lnTo>
                  <a:pt x="20065" y="388"/>
                </a:lnTo>
                <a:cubicBezTo>
                  <a:pt x="20243" y="127"/>
                  <a:pt x="20456" y="0"/>
                  <a:pt x="2070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2" name="AutoShape 26">
            <a:extLst>
              <a:ext uri="{FF2B5EF4-FFF2-40B4-BE49-F238E27FC236}">
                <a16:creationId xmlns:a16="http://schemas.microsoft.com/office/drawing/2014/main" id="{3207B9AF-E80E-412B-9B10-89CCFACB4E34}"/>
              </a:ext>
            </a:extLst>
          </p:cNvPr>
          <p:cNvSpPr>
            <a:spLocks/>
          </p:cNvSpPr>
          <p:nvPr/>
        </p:nvSpPr>
        <p:spPr bwMode="auto">
          <a:xfrm>
            <a:off x="6351588" y="2147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3" y="161"/>
                  <a:pt x="21205" y="478"/>
                </a:cubicBezTo>
                <a:cubicBezTo>
                  <a:pt x="21467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38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78"/>
                </a:cubicBezTo>
                <a:cubicBezTo>
                  <a:pt x="663" y="161"/>
                  <a:pt x="981" y="0"/>
                  <a:pt x="1346" y="0"/>
                </a:cubicBezTo>
                <a:lnTo>
                  <a:pt x="20263" y="0"/>
                </a:lnTo>
                <a:close/>
                <a:moveTo>
                  <a:pt x="4051" y="2170"/>
                </a:moveTo>
                <a:cubicBezTo>
                  <a:pt x="4051" y="2020"/>
                  <a:pt x="4010" y="1891"/>
                  <a:pt x="3924" y="1782"/>
                </a:cubicBezTo>
                <a:cubicBezTo>
                  <a:pt x="3838" y="1677"/>
                  <a:pt x="3728" y="1621"/>
                  <a:pt x="3593" y="1621"/>
                </a:cubicBezTo>
                <a:lnTo>
                  <a:pt x="1801" y="1621"/>
                </a:lnTo>
                <a:cubicBezTo>
                  <a:pt x="1676" y="1621"/>
                  <a:pt x="1569" y="1674"/>
                  <a:pt x="1481" y="1776"/>
                </a:cubicBezTo>
                <a:cubicBezTo>
                  <a:pt x="1390" y="1879"/>
                  <a:pt x="1344" y="2011"/>
                  <a:pt x="1344" y="2170"/>
                </a:cubicBezTo>
                <a:lnTo>
                  <a:pt x="1344" y="4320"/>
                </a:lnTo>
                <a:cubicBezTo>
                  <a:pt x="1344" y="4470"/>
                  <a:pt x="1388" y="4602"/>
                  <a:pt x="1473" y="4708"/>
                </a:cubicBezTo>
                <a:cubicBezTo>
                  <a:pt x="1559" y="4816"/>
                  <a:pt x="1669" y="4866"/>
                  <a:pt x="1801" y="4866"/>
                </a:cubicBezTo>
                <a:lnTo>
                  <a:pt x="3593" y="4866"/>
                </a:lnTo>
                <a:cubicBezTo>
                  <a:pt x="3721" y="4866"/>
                  <a:pt x="3828" y="4819"/>
                  <a:pt x="3917" y="4717"/>
                </a:cubicBezTo>
                <a:cubicBezTo>
                  <a:pt x="4007" y="4614"/>
                  <a:pt x="4051" y="4482"/>
                  <a:pt x="4051" y="4320"/>
                </a:cubicBezTo>
                <a:lnTo>
                  <a:pt x="4051" y="2170"/>
                </a:lnTo>
                <a:close/>
                <a:moveTo>
                  <a:pt x="4051" y="7201"/>
                </a:moveTo>
                <a:cubicBezTo>
                  <a:pt x="4051" y="7055"/>
                  <a:pt x="4010" y="6925"/>
                  <a:pt x="3924" y="6817"/>
                </a:cubicBezTo>
                <a:cubicBezTo>
                  <a:pt x="3838" y="6708"/>
                  <a:pt x="3728" y="6655"/>
                  <a:pt x="3593" y="6655"/>
                </a:cubicBezTo>
                <a:lnTo>
                  <a:pt x="1801" y="6655"/>
                </a:lnTo>
                <a:cubicBezTo>
                  <a:pt x="1676" y="6655"/>
                  <a:pt x="1569" y="6708"/>
                  <a:pt x="1481" y="6817"/>
                </a:cubicBezTo>
                <a:cubicBezTo>
                  <a:pt x="1390" y="6925"/>
                  <a:pt x="1344" y="7055"/>
                  <a:pt x="1344" y="7201"/>
                </a:cubicBezTo>
                <a:lnTo>
                  <a:pt x="1344" y="9369"/>
                </a:lnTo>
                <a:cubicBezTo>
                  <a:pt x="1344" y="9516"/>
                  <a:pt x="1388" y="9645"/>
                  <a:pt x="1473" y="9757"/>
                </a:cubicBezTo>
                <a:cubicBezTo>
                  <a:pt x="1559" y="9863"/>
                  <a:pt x="1669" y="9915"/>
                  <a:pt x="1801" y="9915"/>
                </a:cubicBezTo>
                <a:lnTo>
                  <a:pt x="3593" y="9915"/>
                </a:lnTo>
                <a:cubicBezTo>
                  <a:pt x="3721" y="9915"/>
                  <a:pt x="3828" y="9863"/>
                  <a:pt x="3917" y="9757"/>
                </a:cubicBezTo>
                <a:cubicBezTo>
                  <a:pt x="4007" y="9645"/>
                  <a:pt x="4051" y="9516"/>
                  <a:pt x="4051" y="9369"/>
                </a:cubicBezTo>
                <a:lnTo>
                  <a:pt x="4051" y="7201"/>
                </a:lnTo>
                <a:close/>
                <a:moveTo>
                  <a:pt x="4051" y="12233"/>
                </a:moveTo>
                <a:cubicBezTo>
                  <a:pt x="4051" y="12083"/>
                  <a:pt x="4010" y="11957"/>
                  <a:pt x="3924" y="11845"/>
                </a:cubicBezTo>
                <a:cubicBezTo>
                  <a:pt x="3838" y="11739"/>
                  <a:pt x="3728" y="11687"/>
                  <a:pt x="3593" y="11687"/>
                </a:cubicBezTo>
                <a:lnTo>
                  <a:pt x="1801" y="11687"/>
                </a:lnTo>
                <a:cubicBezTo>
                  <a:pt x="1676" y="11687"/>
                  <a:pt x="1569" y="11739"/>
                  <a:pt x="1481" y="11845"/>
                </a:cubicBezTo>
                <a:cubicBezTo>
                  <a:pt x="1390" y="11957"/>
                  <a:pt x="1344" y="12083"/>
                  <a:pt x="1344" y="12233"/>
                </a:cubicBezTo>
                <a:lnTo>
                  <a:pt x="1344" y="14401"/>
                </a:lnTo>
                <a:cubicBezTo>
                  <a:pt x="1344" y="14547"/>
                  <a:pt x="1388" y="14677"/>
                  <a:pt x="1473" y="14785"/>
                </a:cubicBezTo>
                <a:cubicBezTo>
                  <a:pt x="1559" y="14894"/>
                  <a:pt x="1669" y="14947"/>
                  <a:pt x="1801" y="14947"/>
                </a:cubicBezTo>
                <a:lnTo>
                  <a:pt x="3593" y="14947"/>
                </a:lnTo>
                <a:cubicBezTo>
                  <a:pt x="3721" y="14947"/>
                  <a:pt x="3828" y="14894"/>
                  <a:pt x="3917" y="14785"/>
                </a:cubicBezTo>
                <a:cubicBezTo>
                  <a:pt x="4007" y="14677"/>
                  <a:pt x="4051" y="14547"/>
                  <a:pt x="4051" y="14401"/>
                </a:cubicBezTo>
                <a:lnTo>
                  <a:pt x="4051" y="12233"/>
                </a:lnTo>
                <a:close/>
                <a:moveTo>
                  <a:pt x="4051" y="17285"/>
                </a:moveTo>
                <a:cubicBezTo>
                  <a:pt x="4051" y="17135"/>
                  <a:pt x="4010" y="17006"/>
                  <a:pt x="3924" y="16897"/>
                </a:cubicBezTo>
                <a:cubicBezTo>
                  <a:pt x="3838" y="16791"/>
                  <a:pt x="3728" y="16736"/>
                  <a:pt x="3593" y="16736"/>
                </a:cubicBezTo>
                <a:lnTo>
                  <a:pt x="1801" y="16736"/>
                </a:lnTo>
                <a:cubicBezTo>
                  <a:pt x="1676" y="16736"/>
                  <a:pt x="1569" y="16788"/>
                  <a:pt x="1481" y="16891"/>
                </a:cubicBezTo>
                <a:cubicBezTo>
                  <a:pt x="1390" y="16994"/>
                  <a:pt x="1344" y="17123"/>
                  <a:pt x="1344" y="17285"/>
                </a:cubicBezTo>
                <a:lnTo>
                  <a:pt x="1344" y="19435"/>
                </a:lnTo>
                <a:cubicBezTo>
                  <a:pt x="1344" y="19585"/>
                  <a:pt x="1388" y="19714"/>
                  <a:pt x="1473" y="19823"/>
                </a:cubicBezTo>
                <a:cubicBezTo>
                  <a:pt x="1559" y="19928"/>
                  <a:pt x="1669" y="19984"/>
                  <a:pt x="1801" y="19984"/>
                </a:cubicBezTo>
                <a:lnTo>
                  <a:pt x="3593" y="19984"/>
                </a:lnTo>
                <a:cubicBezTo>
                  <a:pt x="3721" y="19984"/>
                  <a:pt x="3828" y="19931"/>
                  <a:pt x="3917" y="19828"/>
                </a:cubicBezTo>
                <a:cubicBezTo>
                  <a:pt x="4007" y="19726"/>
                  <a:pt x="4051" y="19596"/>
                  <a:pt x="4051" y="19435"/>
                </a:cubicBezTo>
                <a:lnTo>
                  <a:pt x="4051" y="17285"/>
                </a:lnTo>
                <a:close/>
                <a:moveTo>
                  <a:pt x="16194" y="2170"/>
                </a:moveTo>
                <a:cubicBezTo>
                  <a:pt x="16194" y="2020"/>
                  <a:pt x="16150" y="1891"/>
                  <a:pt x="16064" y="1782"/>
                </a:cubicBezTo>
                <a:cubicBezTo>
                  <a:pt x="15979" y="1677"/>
                  <a:pt x="15871" y="1621"/>
                  <a:pt x="15736" y="1621"/>
                </a:cubicBezTo>
                <a:lnTo>
                  <a:pt x="5858" y="1621"/>
                </a:lnTo>
                <a:cubicBezTo>
                  <a:pt x="5731" y="1621"/>
                  <a:pt x="5623" y="1674"/>
                  <a:pt x="5535" y="1776"/>
                </a:cubicBezTo>
                <a:cubicBezTo>
                  <a:pt x="5444" y="1879"/>
                  <a:pt x="5400" y="2011"/>
                  <a:pt x="5400" y="2170"/>
                </a:cubicBezTo>
                <a:lnTo>
                  <a:pt x="5400" y="9369"/>
                </a:lnTo>
                <a:cubicBezTo>
                  <a:pt x="5400" y="9516"/>
                  <a:pt x="5442" y="9645"/>
                  <a:pt x="5527" y="9757"/>
                </a:cubicBezTo>
                <a:cubicBezTo>
                  <a:pt x="5616" y="9863"/>
                  <a:pt x="5723" y="9915"/>
                  <a:pt x="5858" y="9915"/>
                </a:cubicBezTo>
                <a:lnTo>
                  <a:pt x="15736" y="9915"/>
                </a:lnTo>
                <a:cubicBezTo>
                  <a:pt x="15861" y="9915"/>
                  <a:pt x="15969" y="9863"/>
                  <a:pt x="16059" y="9757"/>
                </a:cubicBezTo>
                <a:cubicBezTo>
                  <a:pt x="16147" y="9645"/>
                  <a:pt x="16194" y="9516"/>
                  <a:pt x="16194" y="9369"/>
                </a:cubicBezTo>
                <a:lnTo>
                  <a:pt x="16194" y="2170"/>
                </a:lnTo>
                <a:close/>
                <a:moveTo>
                  <a:pt x="16194" y="12233"/>
                </a:moveTo>
                <a:cubicBezTo>
                  <a:pt x="16194" y="12083"/>
                  <a:pt x="16150" y="11957"/>
                  <a:pt x="16064" y="11845"/>
                </a:cubicBezTo>
                <a:cubicBezTo>
                  <a:pt x="15979" y="11739"/>
                  <a:pt x="15871" y="11687"/>
                  <a:pt x="15736" y="11687"/>
                </a:cubicBezTo>
                <a:lnTo>
                  <a:pt x="5858" y="11687"/>
                </a:lnTo>
                <a:cubicBezTo>
                  <a:pt x="5731" y="11687"/>
                  <a:pt x="5623" y="11739"/>
                  <a:pt x="5535" y="11845"/>
                </a:cubicBezTo>
                <a:cubicBezTo>
                  <a:pt x="5444" y="11957"/>
                  <a:pt x="5400" y="12083"/>
                  <a:pt x="5400" y="12233"/>
                </a:cubicBezTo>
                <a:lnTo>
                  <a:pt x="5400" y="19432"/>
                </a:lnTo>
                <a:cubicBezTo>
                  <a:pt x="5400" y="19582"/>
                  <a:pt x="5442" y="19711"/>
                  <a:pt x="5527" y="19820"/>
                </a:cubicBezTo>
                <a:cubicBezTo>
                  <a:pt x="5616" y="19925"/>
                  <a:pt x="5723" y="19981"/>
                  <a:pt x="5858" y="19981"/>
                </a:cubicBezTo>
                <a:lnTo>
                  <a:pt x="15736" y="19981"/>
                </a:lnTo>
                <a:cubicBezTo>
                  <a:pt x="15861" y="19981"/>
                  <a:pt x="15969" y="19928"/>
                  <a:pt x="16059" y="19826"/>
                </a:cubicBezTo>
                <a:cubicBezTo>
                  <a:pt x="16147" y="19723"/>
                  <a:pt x="16194" y="19594"/>
                  <a:pt x="16194" y="19432"/>
                </a:cubicBezTo>
                <a:lnTo>
                  <a:pt x="16194" y="12233"/>
                </a:lnTo>
                <a:close/>
                <a:moveTo>
                  <a:pt x="20263" y="2170"/>
                </a:moveTo>
                <a:cubicBezTo>
                  <a:pt x="20263" y="2020"/>
                  <a:pt x="20216" y="1891"/>
                  <a:pt x="20128" y="1782"/>
                </a:cubicBezTo>
                <a:cubicBezTo>
                  <a:pt x="20038" y="1677"/>
                  <a:pt x="19930" y="1621"/>
                  <a:pt x="19805" y="1621"/>
                </a:cubicBezTo>
                <a:lnTo>
                  <a:pt x="18001" y="1621"/>
                </a:lnTo>
                <a:cubicBezTo>
                  <a:pt x="17876" y="1621"/>
                  <a:pt x="17768" y="1674"/>
                  <a:pt x="17678" y="1776"/>
                </a:cubicBezTo>
                <a:cubicBezTo>
                  <a:pt x="17589" y="1879"/>
                  <a:pt x="17545" y="2011"/>
                  <a:pt x="17545" y="2170"/>
                </a:cubicBezTo>
                <a:lnTo>
                  <a:pt x="17545" y="4320"/>
                </a:lnTo>
                <a:cubicBezTo>
                  <a:pt x="17545" y="4470"/>
                  <a:pt x="17589" y="4602"/>
                  <a:pt x="17678" y="4708"/>
                </a:cubicBezTo>
                <a:cubicBezTo>
                  <a:pt x="17768" y="4816"/>
                  <a:pt x="17876" y="4866"/>
                  <a:pt x="18001" y="4866"/>
                </a:cubicBezTo>
                <a:lnTo>
                  <a:pt x="19805" y="4866"/>
                </a:lnTo>
                <a:cubicBezTo>
                  <a:pt x="19930" y="4866"/>
                  <a:pt x="20038" y="4819"/>
                  <a:pt x="20128" y="4717"/>
                </a:cubicBezTo>
                <a:cubicBezTo>
                  <a:pt x="20216" y="4614"/>
                  <a:pt x="20263" y="4482"/>
                  <a:pt x="20263" y="4320"/>
                </a:cubicBezTo>
                <a:lnTo>
                  <a:pt x="20263" y="2170"/>
                </a:lnTo>
                <a:close/>
                <a:moveTo>
                  <a:pt x="20263" y="7201"/>
                </a:moveTo>
                <a:cubicBezTo>
                  <a:pt x="20263" y="7055"/>
                  <a:pt x="20216" y="6925"/>
                  <a:pt x="20128" y="6817"/>
                </a:cubicBezTo>
                <a:cubicBezTo>
                  <a:pt x="20038" y="6708"/>
                  <a:pt x="19930" y="6655"/>
                  <a:pt x="19805" y="6655"/>
                </a:cubicBezTo>
                <a:lnTo>
                  <a:pt x="18001" y="6655"/>
                </a:lnTo>
                <a:cubicBezTo>
                  <a:pt x="17876" y="6655"/>
                  <a:pt x="17768" y="6708"/>
                  <a:pt x="17678" y="6817"/>
                </a:cubicBezTo>
                <a:cubicBezTo>
                  <a:pt x="17589" y="6925"/>
                  <a:pt x="17545" y="7055"/>
                  <a:pt x="17545" y="7201"/>
                </a:cubicBezTo>
                <a:lnTo>
                  <a:pt x="17545" y="9369"/>
                </a:lnTo>
                <a:cubicBezTo>
                  <a:pt x="17545" y="9516"/>
                  <a:pt x="17589" y="9645"/>
                  <a:pt x="17678" y="9757"/>
                </a:cubicBezTo>
                <a:cubicBezTo>
                  <a:pt x="17768" y="9863"/>
                  <a:pt x="17876" y="9915"/>
                  <a:pt x="18001" y="9915"/>
                </a:cubicBezTo>
                <a:lnTo>
                  <a:pt x="19805" y="9915"/>
                </a:lnTo>
                <a:cubicBezTo>
                  <a:pt x="19930" y="9915"/>
                  <a:pt x="20038" y="9863"/>
                  <a:pt x="20128" y="9757"/>
                </a:cubicBezTo>
                <a:cubicBezTo>
                  <a:pt x="20216" y="9645"/>
                  <a:pt x="20263" y="9516"/>
                  <a:pt x="20263" y="9369"/>
                </a:cubicBezTo>
                <a:lnTo>
                  <a:pt x="20263" y="7201"/>
                </a:lnTo>
                <a:close/>
                <a:moveTo>
                  <a:pt x="20263" y="12233"/>
                </a:moveTo>
                <a:cubicBezTo>
                  <a:pt x="20263" y="12083"/>
                  <a:pt x="20216" y="11957"/>
                  <a:pt x="20128" y="11845"/>
                </a:cubicBezTo>
                <a:cubicBezTo>
                  <a:pt x="20038" y="11739"/>
                  <a:pt x="19930" y="11687"/>
                  <a:pt x="19805" y="11687"/>
                </a:cubicBezTo>
                <a:lnTo>
                  <a:pt x="18001" y="11687"/>
                </a:lnTo>
                <a:cubicBezTo>
                  <a:pt x="17876" y="11687"/>
                  <a:pt x="17768" y="11739"/>
                  <a:pt x="17678" y="11845"/>
                </a:cubicBezTo>
                <a:cubicBezTo>
                  <a:pt x="17589" y="11957"/>
                  <a:pt x="17545" y="12083"/>
                  <a:pt x="17545" y="12233"/>
                </a:cubicBezTo>
                <a:lnTo>
                  <a:pt x="17545" y="14401"/>
                </a:lnTo>
                <a:cubicBezTo>
                  <a:pt x="17545" y="14547"/>
                  <a:pt x="17589" y="14677"/>
                  <a:pt x="17678" y="14785"/>
                </a:cubicBezTo>
                <a:cubicBezTo>
                  <a:pt x="17768" y="14894"/>
                  <a:pt x="17876" y="14947"/>
                  <a:pt x="18001" y="14947"/>
                </a:cubicBezTo>
                <a:lnTo>
                  <a:pt x="19805" y="14947"/>
                </a:lnTo>
                <a:cubicBezTo>
                  <a:pt x="19930" y="14947"/>
                  <a:pt x="20038" y="14894"/>
                  <a:pt x="20128" y="14785"/>
                </a:cubicBezTo>
                <a:cubicBezTo>
                  <a:pt x="20216" y="14677"/>
                  <a:pt x="20263" y="14547"/>
                  <a:pt x="20263" y="14401"/>
                </a:cubicBezTo>
                <a:lnTo>
                  <a:pt x="20263" y="12233"/>
                </a:lnTo>
                <a:close/>
                <a:moveTo>
                  <a:pt x="20263" y="17285"/>
                </a:moveTo>
                <a:cubicBezTo>
                  <a:pt x="20263" y="17135"/>
                  <a:pt x="20216" y="17006"/>
                  <a:pt x="20128" y="16897"/>
                </a:cubicBezTo>
                <a:cubicBezTo>
                  <a:pt x="20038" y="16791"/>
                  <a:pt x="19930" y="16736"/>
                  <a:pt x="19805" y="16736"/>
                </a:cubicBezTo>
                <a:lnTo>
                  <a:pt x="18001" y="16736"/>
                </a:lnTo>
                <a:cubicBezTo>
                  <a:pt x="17876" y="16736"/>
                  <a:pt x="17768" y="16788"/>
                  <a:pt x="17678" y="16891"/>
                </a:cubicBezTo>
                <a:cubicBezTo>
                  <a:pt x="17589" y="16994"/>
                  <a:pt x="17545" y="17123"/>
                  <a:pt x="17545" y="17285"/>
                </a:cubicBezTo>
                <a:lnTo>
                  <a:pt x="17545" y="19435"/>
                </a:lnTo>
                <a:cubicBezTo>
                  <a:pt x="17545" y="19585"/>
                  <a:pt x="17589" y="19714"/>
                  <a:pt x="17678" y="19823"/>
                </a:cubicBezTo>
                <a:cubicBezTo>
                  <a:pt x="17768" y="19928"/>
                  <a:pt x="17876" y="19984"/>
                  <a:pt x="18001" y="19984"/>
                </a:cubicBezTo>
                <a:lnTo>
                  <a:pt x="19805" y="19984"/>
                </a:lnTo>
                <a:cubicBezTo>
                  <a:pt x="19930" y="19984"/>
                  <a:pt x="20038" y="19931"/>
                  <a:pt x="20128" y="19828"/>
                </a:cubicBezTo>
                <a:cubicBezTo>
                  <a:pt x="20216" y="19726"/>
                  <a:pt x="20263" y="19596"/>
                  <a:pt x="20263" y="19435"/>
                </a:cubicBezTo>
                <a:lnTo>
                  <a:pt x="20263" y="1728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3" name="AutoShape 27">
            <a:extLst>
              <a:ext uri="{FF2B5EF4-FFF2-40B4-BE49-F238E27FC236}">
                <a16:creationId xmlns:a16="http://schemas.microsoft.com/office/drawing/2014/main" id="{6992E5B0-BA50-4491-98E9-591001664C0C}"/>
              </a:ext>
            </a:extLst>
          </p:cNvPr>
          <p:cNvSpPr>
            <a:spLocks/>
          </p:cNvSpPr>
          <p:nvPr/>
        </p:nvSpPr>
        <p:spPr bwMode="auto">
          <a:xfrm>
            <a:off x="6778625" y="214788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23" y="0"/>
                </a:moveTo>
                <a:cubicBezTo>
                  <a:pt x="20825" y="0"/>
                  <a:pt x="21081" y="103"/>
                  <a:pt x="21289" y="308"/>
                </a:cubicBezTo>
                <a:cubicBezTo>
                  <a:pt x="21493" y="518"/>
                  <a:pt x="21599" y="774"/>
                  <a:pt x="21599" y="1076"/>
                </a:cubicBezTo>
                <a:cubicBezTo>
                  <a:pt x="21599" y="1379"/>
                  <a:pt x="21493" y="1629"/>
                  <a:pt x="21280" y="1834"/>
                </a:cubicBezTo>
                <a:lnTo>
                  <a:pt x="13494" y="9622"/>
                </a:lnTo>
                <a:lnTo>
                  <a:pt x="13494" y="20523"/>
                </a:lnTo>
                <a:cubicBezTo>
                  <a:pt x="13494" y="20825"/>
                  <a:pt x="13388" y="21081"/>
                  <a:pt x="13184" y="21289"/>
                </a:cubicBezTo>
                <a:cubicBezTo>
                  <a:pt x="12976" y="21496"/>
                  <a:pt x="12723" y="21599"/>
                  <a:pt x="12418" y="21599"/>
                </a:cubicBezTo>
                <a:cubicBezTo>
                  <a:pt x="12115" y="21599"/>
                  <a:pt x="11862" y="21493"/>
                  <a:pt x="11660" y="21283"/>
                </a:cubicBezTo>
                <a:lnTo>
                  <a:pt x="8407" y="18044"/>
                </a:lnTo>
                <a:cubicBezTo>
                  <a:pt x="8197" y="17831"/>
                  <a:pt x="8096" y="17574"/>
                  <a:pt x="8105" y="17272"/>
                </a:cubicBezTo>
                <a:lnTo>
                  <a:pt x="8105" y="9622"/>
                </a:lnTo>
                <a:lnTo>
                  <a:pt x="316" y="1834"/>
                </a:lnTo>
                <a:cubicBezTo>
                  <a:pt x="106" y="1620"/>
                  <a:pt x="0" y="1370"/>
                  <a:pt x="0" y="1076"/>
                </a:cubicBezTo>
                <a:cubicBezTo>
                  <a:pt x="0" y="774"/>
                  <a:pt x="103" y="518"/>
                  <a:pt x="308" y="308"/>
                </a:cubicBezTo>
                <a:cubicBezTo>
                  <a:pt x="515" y="103"/>
                  <a:pt x="771" y="0"/>
                  <a:pt x="1073" y="0"/>
                </a:cubicBezTo>
                <a:lnTo>
                  <a:pt x="205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4" name="AutoShape 28">
            <a:extLst>
              <a:ext uri="{FF2B5EF4-FFF2-40B4-BE49-F238E27FC236}">
                <a16:creationId xmlns:a16="http://schemas.microsoft.com/office/drawing/2014/main" id="{2C379390-BE6A-425C-8C60-0346342F6442}"/>
              </a:ext>
            </a:extLst>
          </p:cNvPr>
          <p:cNvSpPr>
            <a:spLocks/>
          </p:cNvSpPr>
          <p:nvPr/>
        </p:nvSpPr>
        <p:spPr bwMode="auto">
          <a:xfrm>
            <a:off x="341313" y="2486025"/>
            <a:ext cx="200025" cy="198438"/>
          </a:xfrm>
          <a:custGeom>
            <a:avLst/>
            <a:gdLst>
              <a:gd name="T0" fmla="*/ 10800 w 21600"/>
              <a:gd name="T1" fmla="+- 0 10821 42"/>
              <a:gd name="T2" fmla="*/ 10821 h 21558"/>
              <a:gd name="T3" fmla="*/ 10800 w 21600"/>
              <a:gd name="T4" fmla="+- 0 10821 42"/>
              <a:gd name="T5" fmla="*/ 10821 h 21558"/>
              <a:gd name="T6" fmla="*/ 10800 w 21600"/>
              <a:gd name="T7" fmla="+- 0 10821 42"/>
              <a:gd name="T8" fmla="*/ 10821 h 21558"/>
              <a:gd name="T9" fmla="*/ 10800 w 21600"/>
              <a:gd name="T10" fmla="+- 0 10821 42"/>
              <a:gd name="T11" fmla="*/ 10821 h 2155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58">
                <a:moveTo>
                  <a:pt x="18076" y="8547"/>
                </a:moveTo>
                <a:cubicBezTo>
                  <a:pt x="19181" y="9499"/>
                  <a:pt x="20046" y="10569"/>
                  <a:pt x="20670" y="11749"/>
                </a:cubicBezTo>
                <a:cubicBezTo>
                  <a:pt x="21291" y="12932"/>
                  <a:pt x="21599" y="14075"/>
                  <a:pt x="21599" y="15179"/>
                </a:cubicBezTo>
                <a:cubicBezTo>
                  <a:pt x="21599" y="16159"/>
                  <a:pt x="21344" y="17040"/>
                  <a:pt x="20832" y="17815"/>
                </a:cubicBezTo>
                <a:cubicBezTo>
                  <a:pt x="20320" y="18592"/>
                  <a:pt x="19593" y="19260"/>
                  <a:pt x="18660" y="19812"/>
                </a:cubicBezTo>
                <a:cubicBezTo>
                  <a:pt x="17724" y="20363"/>
                  <a:pt x="16585" y="20794"/>
                  <a:pt x="15252" y="21098"/>
                </a:cubicBezTo>
                <a:cubicBezTo>
                  <a:pt x="13917" y="21403"/>
                  <a:pt x="12435" y="21558"/>
                  <a:pt x="10800" y="21558"/>
                </a:cubicBezTo>
                <a:cubicBezTo>
                  <a:pt x="9168" y="21558"/>
                  <a:pt x="7682" y="21403"/>
                  <a:pt x="6350" y="21098"/>
                </a:cubicBezTo>
                <a:cubicBezTo>
                  <a:pt x="5014" y="20794"/>
                  <a:pt x="3878" y="20363"/>
                  <a:pt x="2936" y="19812"/>
                </a:cubicBezTo>
                <a:cubicBezTo>
                  <a:pt x="1993" y="19260"/>
                  <a:pt x="1270" y="18589"/>
                  <a:pt x="761" y="17809"/>
                </a:cubicBezTo>
                <a:cubicBezTo>
                  <a:pt x="255" y="17029"/>
                  <a:pt x="0" y="16150"/>
                  <a:pt x="0" y="15179"/>
                </a:cubicBezTo>
                <a:cubicBezTo>
                  <a:pt x="0" y="14075"/>
                  <a:pt x="318" y="12934"/>
                  <a:pt x="948" y="11757"/>
                </a:cubicBezTo>
                <a:cubicBezTo>
                  <a:pt x="1582" y="10580"/>
                  <a:pt x="2449" y="9510"/>
                  <a:pt x="3557" y="8547"/>
                </a:cubicBezTo>
                <a:cubicBezTo>
                  <a:pt x="3654" y="8403"/>
                  <a:pt x="3822" y="8344"/>
                  <a:pt x="4056" y="8369"/>
                </a:cubicBezTo>
                <a:cubicBezTo>
                  <a:pt x="4290" y="8398"/>
                  <a:pt x="4446" y="8491"/>
                  <a:pt x="4527" y="8654"/>
                </a:cubicBezTo>
                <a:cubicBezTo>
                  <a:pt x="4565" y="8800"/>
                  <a:pt x="4565" y="8930"/>
                  <a:pt x="4527" y="9045"/>
                </a:cubicBezTo>
                <a:cubicBezTo>
                  <a:pt x="4446" y="9361"/>
                  <a:pt x="4378" y="9738"/>
                  <a:pt x="4318" y="10177"/>
                </a:cubicBezTo>
                <a:cubicBezTo>
                  <a:pt x="4259" y="10617"/>
                  <a:pt x="4237" y="11073"/>
                  <a:pt x="4259" y="11546"/>
                </a:cubicBezTo>
                <a:cubicBezTo>
                  <a:pt x="4278" y="12016"/>
                  <a:pt x="4343" y="12475"/>
                  <a:pt x="4452" y="12915"/>
                </a:cubicBezTo>
                <a:cubicBezTo>
                  <a:pt x="4562" y="13354"/>
                  <a:pt x="4749" y="13734"/>
                  <a:pt x="5020" y="14047"/>
                </a:cubicBezTo>
                <a:cubicBezTo>
                  <a:pt x="5329" y="14379"/>
                  <a:pt x="5716" y="14599"/>
                  <a:pt x="6184" y="14709"/>
                </a:cubicBezTo>
                <a:cubicBezTo>
                  <a:pt x="5698" y="13323"/>
                  <a:pt x="5498" y="12008"/>
                  <a:pt x="5588" y="10757"/>
                </a:cubicBezTo>
                <a:cubicBezTo>
                  <a:pt x="5676" y="9510"/>
                  <a:pt x="5919" y="8344"/>
                  <a:pt x="6318" y="7265"/>
                </a:cubicBezTo>
                <a:cubicBezTo>
                  <a:pt x="6718" y="6187"/>
                  <a:pt x="7223" y="5212"/>
                  <a:pt x="7835" y="4339"/>
                </a:cubicBezTo>
                <a:cubicBezTo>
                  <a:pt x="8450" y="3469"/>
                  <a:pt x="9040" y="2720"/>
                  <a:pt x="9607" y="2089"/>
                </a:cubicBezTo>
                <a:cubicBezTo>
                  <a:pt x="10172" y="1459"/>
                  <a:pt x="10662" y="980"/>
                  <a:pt x="11068" y="653"/>
                </a:cubicBezTo>
                <a:cubicBezTo>
                  <a:pt x="11477" y="326"/>
                  <a:pt x="11692" y="149"/>
                  <a:pt x="11711" y="124"/>
                </a:cubicBezTo>
                <a:cubicBezTo>
                  <a:pt x="11960" y="-42"/>
                  <a:pt x="12194" y="-42"/>
                  <a:pt x="12416" y="124"/>
                </a:cubicBezTo>
                <a:cubicBezTo>
                  <a:pt x="12513" y="191"/>
                  <a:pt x="12581" y="293"/>
                  <a:pt x="12616" y="414"/>
                </a:cubicBezTo>
                <a:cubicBezTo>
                  <a:pt x="12650" y="535"/>
                  <a:pt x="12647" y="645"/>
                  <a:pt x="12609" y="746"/>
                </a:cubicBezTo>
                <a:cubicBezTo>
                  <a:pt x="12609" y="760"/>
                  <a:pt x="12531" y="954"/>
                  <a:pt x="12375" y="1318"/>
                </a:cubicBezTo>
                <a:cubicBezTo>
                  <a:pt x="12222" y="1681"/>
                  <a:pt x="12116" y="2140"/>
                  <a:pt x="12057" y="2692"/>
                </a:cubicBezTo>
                <a:cubicBezTo>
                  <a:pt x="11995" y="3244"/>
                  <a:pt x="12029" y="3849"/>
                  <a:pt x="12160" y="4503"/>
                </a:cubicBezTo>
                <a:cubicBezTo>
                  <a:pt x="12291" y="5162"/>
                  <a:pt x="12644" y="5773"/>
                  <a:pt x="13221" y="6339"/>
                </a:cubicBezTo>
                <a:cubicBezTo>
                  <a:pt x="13589" y="6728"/>
                  <a:pt x="13926" y="7108"/>
                  <a:pt x="14229" y="7485"/>
                </a:cubicBezTo>
                <a:cubicBezTo>
                  <a:pt x="14532" y="7862"/>
                  <a:pt x="14791" y="8282"/>
                  <a:pt x="15006" y="8744"/>
                </a:cubicBezTo>
                <a:cubicBezTo>
                  <a:pt x="15218" y="9209"/>
                  <a:pt x="15390" y="9749"/>
                  <a:pt x="15515" y="10363"/>
                </a:cubicBezTo>
                <a:cubicBezTo>
                  <a:pt x="15639" y="10977"/>
                  <a:pt x="15702" y="11709"/>
                  <a:pt x="15702" y="12554"/>
                </a:cubicBezTo>
                <a:cubicBezTo>
                  <a:pt x="15702" y="12850"/>
                  <a:pt x="15546" y="13027"/>
                  <a:pt x="15237" y="13078"/>
                </a:cubicBezTo>
                <a:cubicBezTo>
                  <a:pt x="15118" y="13098"/>
                  <a:pt x="14997" y="13078"/>
                  <a:pt x="14872" y="13027"/>
                </a:cubicBezTo>
                <a:cubicBezTo>
                  <a:pt x="14747" y="12971"/>
                  <a:pt x="14666" y="12886"/>
                  <a:pt x="14625" y="12768"/>
                </a:cubicBezTo>
                <a:cubicBezTo>
                  <a:pt x="14485" y="12489"/>
                  <a:pt x="14276" y="12270"/>
                  <a:pt x="13998" y="12109"/>
                </a:cubicBezTo>
                <a:cubicBezTo>
                  <a:pt x="13720" y="11946"/>
                  <a:pt x="13405" y="11867"/>
                  <a:pt x="13056" y="11867"/>
                </a:cubicBezTo>
                <a:cubicBezTo>
                  <a:pt x="12588" y="11867"/>
                  <a:pt x="12191" y="12016"/>
                  <a:pt x="11870" y="12318"/>
                </a:cubicBezTo>
                <a:cubicBezTo>
                  <a:pt x="11545" y="12619"/>
                  <a:pt x="11383" y="12985"/>
                  <a:pt x="11383" y="13419"/>
                </a:cubicBezTo>
                <a:cubicBezTo>
                  <a:pt x="11383" y="14503"/>
                  <a:pt x="12160" y="15044"/>
                  <a:pt x="13714" y="15035"/>
                </a:cubicBezTo>
                <a:cubicBezTo>
                  <a:pt x="14691" y="15035"/>
                  <a:pt x="15452" y="14751"/>
                  <a:pt x="15998" y="14185"/>
                </a:cubicBezTo>
                <a:cubicBezTo>
                  <a:pt x="16370" y="13799"/>
                  <a:pt x="16635" y="13343"/>
                  <a:pt x="16797" y="12819"/>
                </a:cubicBezTo>
                <a:cubicBezTo>
                  <a:pt x="16963" y="12290"/>
                  <a:pt x="17065" y="11777"/>
                  <a:pt x="17103" y="11273"/>
                </a:cubicBezTo>
                <a:cubicBezTo>
                  <a:pt x="17143" y="10769"/>
                  <a:pt x="17156" y="10310"/>
                  <a:pt x="17134" y="9893"/>
                </a:cubicBezTo>
                <a:cubicBezTo>
                  <a:pt x="17115" y="9473"/>
                  <a:pt x="17097" y="9195"/>
                  <a:pt x="17075" y="9048"/>
                </a:cubicBezTo>
                <a:cubicBezTo>
                  <a:pt x="17016" y="8941"/>
                  <a:pt x="17016" y="8812"/>
                  <a:pt x="17075" y="8657"/>
                </a:cubicBezTo>
                <a:cubicBezTo>
                  <a:pt x="17156" y="8493"/>
                  <a:pt x="17312" y="8400"/>
                  <a:pt x="17546" y="8372"/>
                </a:cubicBezTo>
                <a:cubicBezTo>
                  <a:pt x="17780" y="8347"/>
                  <a:pt x="17955" y="8403"/>
                  <a:pt x="18076" y="854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25" name="AutoShape 30">
            <a:extLst>
              <a:ext uri="{FF2B5EF4-FFF2-40B4-BE49-F238E27FC236}">
                <a16:creationId xmlns:a16="http://schemas.microsoft.com/office/drawing/2014/main" id="{9E6678F9-6C02-4CA3-AFB6-E2355FB064E3}"/>
              </a:ext>
            </a:extLst>
          </p:cNvPr>
          <p:cNvSpPr>
            <a:spLocks/>
          </p:cNvSpPr>
          <p:nvPr/>
        </p:nvSpPr>
        <p:spPr bwMode="auto">
          <a:xfrm>
            <a:off x="1293813" y="248602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19"/>
                </a:moveTo>
                <a:cubicBezTo>
                  <a:pt x="20630" y="3219"/>
                  <a:pt x="20943" y="3384"/>
                  <a:pt x="21205" y="3713"/>
                </a:cubicBezTo>
                <a:cubicBezTo>
                  <a:pt x="21467" y="4039"/>
                  <a:pt x="21599" y="4424"/>
                  <a:pt x="21599" y="4867"/>
                </a:cubicBezTo>
                <a:lnTo>
                  <a:pt x="21599" y="19981"/>
                </a:lnTo>
                <a:cubicBezTo>
                  <a:pt x="21599" y="20422"/>
                  <a:pt x="21467" y="20800"/>
                  <a:pt x="21205" y="21124"/>
                </a:cubicBezTo>
                <a:cubicBezTo>
                  <a:pt x="20943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9" y="21124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5"/>
                </a:lnTo>
                <a:cubicBezTo>
                  <a:pt x="0" y="1177"/>
                  <a:pt x="132" y="796"/>
                  <a:pt x="399" y="475"/>
                </a:cubicBezTo>
                <a:cubicBezTo>
                  <a:pt x="663" y="158"/>
                  <a:pt x="981" y="0"/>
                  <a:pt x="1346" y="0"/>
                </a:cubicBezTo>
                <a:lnTo>
                  <a:pt x="9457" y="0"/>
                </a:lnTo>
                <a:cubicBezTo>
                  <a:pt x="9824" y="0"/>
                  <a:pt x="10140" y="158"/>
                  <a:pt x="10407" y="475"/>
                </a:cubicBezTo>
                <a:cubicBezTo>
                  <a:pt x="10673" y="796"/>
                  <a:pt x="10806" y="1177"/>
                  <a:pt x="10806" y="1615"/>
                </a:cubicBezTo>
                <a:cubicBezTo>
                  <a:pt x="10806" y="2056"/>
                  <a:pt x="10935" y="2435"/>
                  <a:pt x="11197" y="2749"/>
                </a:cubicBezTo>
                <a:cubicBezTo>
                  <a:pt x="11459" y="3060"/>
                  <a:pt x="11773" y="3219"/>
                  <a:pt x="12142" y="3219"/>
                </a:cubicBezTo>
                <a:lnTo>
                  <a:pt x="20263" y="32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26" name="AutoShape 31">
            <a:extLst>
              <a:ext uri="{FF2B5EF4-FFF2-40B4-BE49-F238E27FC236}">
                <a16:creationId xmlns:a16="http://schemas.microsoft.com/office/drawing/2014/main" id="{2E361E57-0D35-4D6B-ABBE-822275FBA636}"/>
              </a:ext>
            </a:extLst>
          </p:cNvPr>
          <p:cNvSpPr>
            <a:spLocks/>
          </p:cNvSpPr>
          <p:nvPr/>
        </p:nvSpPr>
        <p:spPr bwMode="auto">
          <a:xfrm>
            <a:off x="1782763" y="248602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276" y="7975"/>
                </a:moveTo>
                <a:cubicBezTo>
                  <a:pt x="3988" y="7975"/>
                  <a:pt x="3706" y="8031"/>
                  <a:pt x="3434" y="8148"/>
                </a:cubicBezTo>
                <a:cubicBezTo>
                  <a:pt x="3160" y="8266"/>
                  <a:pt x="2903" y="8427"/>
                  <a:pt x="2666" y="8627"/>
                </a:cubicBezTo>
                <a:cubicBezTo>
                  <a:pt x="2428" y="8830"/>
                  <a:pt x="2220" y="9071"/>
                  <a:pt x="2044" y="9344"/>
                </a:cubicBezTo>
                <a:cubicBezTo>
                  <a:pt x="1867" y="9620"/>
                  <a:pt x="1730" y="9926"/>
                  <a:pt x="1628" y="10252"/>
                </a:cubicBezTo>
                <a:lnTo>
                  <a:pt x="0" y="16271"/>
                </a:lnTo>
                <a:lnTo>
                  <a:pt x="0" y="1618"/>
                </a:lnTo>
                <a:cubicBezTo>
                  <a:pt x="0" y="1177"/>
                  <a:pt x="132" y="796"/>
                  <a:pt x="399" y="478"/>
                </a:cubicBezTo>
                <a:cubicBezTo>
                  <a:pt x="663" y="161"/>
                  <a:pt x="981" y="0"/>
                  <a:pt x="1348" y="0"/>
                </a:cubicBezTo>
                <a:lnTo>
                  <a:pt x="9459" y="0"/>
                </a:lnTo>
                <a:cubicBezTo>
                  <a:pt x="9824" y="0"/>
                  <a:pt x="10140" y="161"/>
                  <a:pt x="10407" y="478"/>
                </a:cubicBezTo>
                <a:cubicBezTo>
                  <a:pt x="10673" y="796"/>
                  <a:pt x="10806" y="1177"/>
                  <a:pt x="10806" y="1618"/>
                </a:cubicBezTo>
                <a:cubicBezTo>
                  <a:pt x="10806" y="2059"/>
                  <a:pt x="10938" y="2438"/>
                  <a:pt x="11197" y="2749"/>
                </a:cubicBezTo>
                <a:cubicBezTo>
                  <a:pt x="11459" y="3063"/>
                  <a:pt x="11773" y="3222"/>
                  <a:pt x="12142" y="3222"/>
                </a:cubicBezTo>
                <a:lnTo>
                  <a:pt x="17332" y="3222"/>
                </a:lnTo>
                <a:cubicBezTo>
                  <a:pt x="17700" y="3222"/>
                  <a:pt x="18015" y="3384"/>
                  <a:pt x="18277" y="3713"/>
                </a:cubicBezTo>
                <a:cubicBezTo>
                  <a:pt x="18539" y="4042"/>
                  <a:pt x="18669" y="4426"/>
                  <a:pt x="18669" y="4867"/>
                </a:cubicBezTo>
                <a:lnTo>
                  <a:pt x="18669" y="7975"/>
                </a:lnTo>
                <a:lnTo>
                  <a:pt x="4276" y="7975"/>
                </a:lnTo>
                <a:close/>
                <a:moveTo>
                  <a:pt x="21599" y="10140"/>
                </a:moveTo>
                <a:lnTo>
                  <a:pt x="18552" y="20800"/>
                </a:lnTo>
                <a:cubicBezTo>
                  <a:pt x="18505" y="21015"/>
                  <a:pt x="18385" y="21203"/>
                  <a:pt x="18194" y="21362"/>
                </a:cubicBezTo>
                <a:cubicBezTo>
                  <a:pt x="18003" y="21520"/>
                  <a:pt x="17817" y="21599"/>
                  <a:pt x="17638" y="21599"/>
                </a:cubicBezTo>
                <a:lnTo>
                  <a:pt x="504" y="21599"/>
                </a:lnTo>
                <a:lnTo>
                  <a:pt x="3388" y="10913"/>
                </a:lnTo>
                <a:cubicBezTo>
                  <a:pt x="3434" y="10698"/>
                  <a:pt x="3552" y="10516"/>
                  <a:pt x="3745" y="10363"/>
                </a:cubicBezTo>
                <a:cubicBezTo>
                  <a:pt x="3936" y="10213"/>
                  <a:pt x="4120" y="10140"/>
                  <a:pt x="4301" y="10140"/>
                </a:cubicBezTo>
                <a:lnTo>
                  <a:pt x="21599" y="1014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27" name="AutoShape 32">
            <a:extLst>
              <a:ext uri="{FF2B5EF4-FFF2-40B4-BE49-F238E27FC236}">
                <a16:creationId xmlns:a16="http://schemas.microsoft.com/office/drawing/2014/main" id="{E0BD2DD8-FAB5-4C2D-8119-B552C8914B2A}"/>
              </a:ext>
            </a:extLst>
          </p:cNvPr>
          <p:cNvSpPr>
            <a:spLocks/>
          </p:cNvSpPr>
          <p:nvPr/>
        </p:nvSpPr>
        <p:spPr bwMode="auto">
          <a:xfrm>
            <a:off x="7219950" y="2492375"/>
            <a:ext cx="198438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51" y="7569"/>
                </a:moveTo>
                <a:cubicBezTo>
                  <a:pt x="21273" y="7569"/>
                  <a:pt x="21379" y="7618"/>
                  <a:pt x="21468" y="7727"/>
                </a:cubicBezTo>
                <a:cubicBezTo>
                  <a:pt x="21554" y="7834"/>
                  <a:pt x="21599" y="7958"/>
                  <a:pt x="21599" y="8105"/>
                </a:cubicBezTo>
                <a:lnTo>
                  <a:pt x="21599" y="13494"/>
                </a:lnTo>
                <a:cubicBezTo>
                  <a:pt x="21599" y="13641"/>
                  <a:pt x="21556" y="13768"/>
                  <a:pt x="21472" y="13872"/>
                </a:cubicBezTo>
                <a:cubicBezTo>
                  <a:pt x="21388" y="13978"/>
                  <a:pt x="21280" y="14033"/>
                  <a:pt x="21151" y="14033"/>
                </a:cubicBezTo>
                <a:lnTo>
                  <a:pt x="19807" y="14033"/>
                </a:lnTo>
                <a:lnTo>
                  <a:pt x="19807" y="19984"/>
                </a:lnTo>
                <a:cubicBezTo>
                  <a:pt x="19807" y="20419"/>
                  <a:pt x="19675" y="20796"/>
                  <a:pt x="19411" y="21116"/>
                </a:cubicBezTo>
                <a:cubicBezTo>
                  <a:pt x="19144" y="21438"/>
                  <a:pt x="18825" y="21599"/>
                  <a:pt x="18451" y="21599"/>
                </a:cubicBezTo>
                <a:lnTo>
                  <a:pt x="3146" y="21599"/>
                </a:lnTo>
                <a:cubicBezTo>
                  <a:pt x="2772" y="21599"/>
                  <a:pt x="2455" y="21438"/>
                  <a:pt x="2198" y="21116"/>
                </a:cubicBezTo>
                <a:cubicBezTo>
                  <a:pt x="1941" y="20796"/>
                  <a:pt x="1814" y="20419"/>
                  <a:pt x="1814" y="19984"/>
                </a:cubicBezTo>
                <a:lnTo>
                  <a:pt x="1814" y="14033"/>
                </a:lnTo>
                <a:lnTo>
                  <a:pt x="446" y="14033"/>
                </a:lnTo>
                <a:cubicBezTo>
                  <a:pt x="324" y="14033"/>
                  <a:pt x="218" y="13981"/>
                  <a:pt x="132" y="13880"/>
                </a:cubicBezTo>
                <a:cubicBezTo>
                  <a:pt x="43" y="13780"/>
                  <a:pt x="0" y="13650"/>
                  <a:pt x="0" y="13494"/>
                </a:cubicBezTo>
                <a:lnTo>
                  <a:pt x="0" y="8105"/>
                </a:lnTo>
                <a:cubicBezTo>
                  <a:pt x="0" y="7958"/>
                  <a:pt x="43" y="7834"/>
                  <a:pt x="132" y="7727"/>
                </a:cubicBezTo>
                <a:cubicBezTo>
                  <a:pt x="218" y="7618"/>
                  <a:pt x="324" y="7569"/>
                  <a:pt x="446" y="7569"/>
                </a:cubicBezTo>
                <a:lnTo>
                  <a:pt x="6638" y="7569"/>
                </a:lnTo>
                <a:cubicBezTo>
                  <a:pt x="6203" y="7569"/>
                  <a:pt x="5791" y="7468"/>
                  <a:pt x="5404" y="7270"/>
                </a:cubicBezTo>
                <a:cubicBezTo>
                  <a:pt x="5018" y="7074"/>
                  <a:pt x="4682" y="6803"/>
                  <a:pt x="4399" y="6466"/>
                </a:cubicBezTo>
                <a:cubicBezTo>
                  <a:pt x="4116" y="6126"/>
                  <a:pt x="3892" y="5723"/>
                  <a:pt x="3727" y="5266"/>
                </a:cubicBezTo>
                <a:cubicBezTo>
                  <a:pt x="3561" y="4808"/>
                  <a:pt x="3480" y="4316"/>
                  <a:pt x="3480" y="3789"/>
                </a:cubicBezTo>
                <a:cubicBezTo>
                  <a:pt x="3480" y="3267"/>
                  <a:pt x="3561" y="2775"/>
                  <a:pt x="3727" y="2312"/>
                </a:cubicBezTo>
                <a:cubicBezTo>
                  <a:pt x="3892" y="1845"/>
                  <a:pt x="4116" y="1445"/>
                  <a:pt x="4399" y="1102"/>
                </a:cubicBezTo>
                <a:cubicBezTo>
                  <a:pt x="4682" y="765"/>
                  <a:pt x="5016" y="495"/>
                  <a:pt x="5399" y="296"/>
                </a:cubicBezTo>
                <a:cubicBezTo>
                  <a:pt x="5781" y="100"/>
                  <a:pt x="6194" y="0"/>
                  <a:pt x="6638" y="0"/>
                </a:cubicBezTo>
                <a:cubicBezTo>
                  <a:pt x="7106" y="0"/>
                  <a:pt x="7550" y="112"/>
                  <a:pt x="7967" y="336"/>
                </a:cubicBezTo>
                <a:cubicBezTo>
                  <a:pt x="8385" y="561"/>
                  <a:pt x="8723" y="883"/>
                  <a:pt x="8985" y="1295"/>
                </a:cubicBezTo>
                <a:lnTo>
                  <a:pt x="10799" y="4094"/>
                </a:lnTo>
                <a:lnTo>
                  <a:pt x="12614" y="1295"/>
                </a:lnTo>
                <a:cubicBezTo>
                  <a:pt x="12883" y="883"/>
                  <a:pt x="13224" y="561"/>
                  <a:pt x="13636" y="336"/>
                </a:cubicBezTo>
                <a:cubicBezTo>
                  <a:pt x="14049" y="112"/>
                  <a:pt x="14493" y="0"/>
                  <a:pt x="14971" y="0"/>
                </a:cubicBezTo>
                <a:cubicBezTo>
                  <a:pt x="15405" y="0"/>
                  <a:pt x="15815" y="100"/>
                  <a:pt x="16199" y="296"/>
                </a:cubicBezTo>
                <a:cubicBezTo>
                  <a:pt x="16581" y="495"/>
                  <a:pt x="16915" y="765"/>
                  <a:pt x="17198" y="1102"/>
                </a:cubicBezTo>
                <a:cubicBezTo>
                  <a:pt x="17481" y="1445"/>
                  <a:pt x="17704" y="1845"/>
                  <a:pt x="17870" y="2303"/>
                </a:cubicBezTo>
                <a:cubicBezTo>
                  <a:pt x="18036" y="2761"/>
                  <a:pt x="18117" y="3259"/>
                  <a:pt x="18117" y="3789"/>
                </a:cubicBezTo>
                <a:cubicBezTo>
                  <a:pt x="18117" y="4315"/>
                  <a:pt x="18036" y="4808"/>
                  <a:pt x="17870" y="5266"/>
                </a:cubicBezTo>
                <a:cubicBezTo>
                  <a:pt x="17704" y="5723"/>
                  <a:pt x="17481" y="6126"/>
                  <a:pt x="17198" y="6466"/>
                </a:cubicBezTo>
                <a:cubicBezTo>
                  <a:pt x="16915" y="6803"/>
                  <a:pt x="16581" y="7074"/>
                  <a:pt x="16199" y="7269"/>
                </a:cubicBezTo>
                <a:cubicBezTo>
                  <a:pt x="15815" y="7468"/>
                  <a:pt x="15405" y="7569"/>
                  <a:pt x="14971" y="7569"/>
                </a:cubicBezTo>
                <a:lnTo>
                  <a:pt x="21151" y="7569"/>
                </a:lnTo>
                <a:close/>
                <a:moveTo>
                  <a:pt x="5294" y="3789"/>
                </a:moveTo>
                <a:cubicBezTo>
                  <a:pt x="5294" y="4243"/>
                  <a:pt x="5424" y="4621"/>
                  <a:pt x="5680" y="4929"/>
                </a:cubicBezTo>
                <a:cubicBezTo>
                  <a:pt x="5937" y="5234"/>
                  <a:pt x="6256" y="5389"/>
                  <a:pt x="6638" y="5389"/>
                </a:cubicBezTo>
                <a:lnTo>
                  <a:pt x="9362" y="5389"/>
                </a:lnTo>
                <a:lnTo>
                  <a:pt x="7629" y="2689"/>
                </a:lnTo>
                <a:cubicBezTo>
                  <a:pt x="7550" y="2597"/>
                  <a:pt x="7430" y="2484"/>
                  <a:pt x="7260" y="2349"/>
                </a:cubicBezTo>
                <a:cubicBezTo>
                  <a:pt x="7092" y="2217"/>
                  <a:pt x="6885" y="2150"/>
                  <a:pt x="6638" y="2150"/>
                </a:cubicBezTo>
                <a:cubicBezTo>
                  <a:pt x="6264" y="2150"/>
                  <a:pt x="5947" y="2312"/>
                  <a:pt x="5685" y="2634"/>
                </a:cubicBezTo>
                <a:cubicBezTo>
                  <a:pt x="5426" y="2954"/>
                  <a:pt x="5294" y="3342"/>
                  <a:pt x="5294" y="3789"/>
                </a:cubicBezTo>
                <a:moveTo>
                  <a:pt x="13063" y="7569"/>
                </a:moveTo>
                <a:lnTo>
                  <a:pt x="8534" y="7569"/>
                </a:lnTo>
                <a:lnTo>
                  <a:pt x="8534" y="18553"/>
                </a:lnTo>
                <a:cubicBezTo>
                  <a:pt x="8534" y="18856"/>
                  <a:pt x="8628" y="19118"/>
                  <a:pt x="8810" y="19334"/>
                </a:cubicBezTo>
                <a:cubicBezTo>
                  <a:pt x="8995" y="19547"/>
                  <a:pt x="9208" y="19656"/>
                  <a:pt x="9456" y="19656"/>
                </a:cubicBezTo>
                <a:lnTo>
                  <a:pt x="12144" y="19656"/>
                </a:lnTo>
                <a:cubicBezTo>
                  <a:pt x="12396" y="19656"/>
                  <a:pt x="12612" y="19547"/>
                  <a:pt x="12792" y="19334"/>
                </a:cubicBezTo>
                <a:cubicBezTo>
                  <a:pt x="12972" y="19118"/>
                  <a:pt x="13063" y="18856"/>
                  <a:pt x="13063" y="18553"/>
                </a:cubicBezTo>
                <a:lnTo>
                  <a:pt x="13063" y="7569"/>
                </a:lnTo>
                <a:close/>
                <a:moveTo>
                  <a:pt x="12235" y="5389"/>
                </a:moveTo>
                <a:lnTo>
                  <a:pt x="14971" y="5389"/>
                </a:lnTo>
                <a:cubicBezTo>
                  <a:pt x="15345" y="5389"/>
                  <a:pt x="15660" y="5234"/>
                  <a:pt x="15916" y="4929"/>
                </a:cubicBezTo>
                <a:cubicBezTo>
                  <a:pt x="16173" y="4621"/>
                  <a:pt x="16303" y="4243"/>
                  <a:pt x="16303" y="3789"/>
                </a:cubicBezTo>
                <a:cubicBezTo>
                  <a:pt x="16303" y="3339"/>
                  <a:pt x="16173" y="2954"/>
                  <a:pt x="15916" y="2634"/>
                </a:cubicBezTo>
                <a:cubicBezTo>
                  <a:pt x="15660" y="2312"/>
                  <a:pt x="15345" y="2150"/>
                  <a:pt x="14971" y="2150"/>
                </a:cubicBezTo>
                <a:cubicBezTo>
                  <a:pt x="14716" y="2150"/>
                  <a:pt x="14507" y="2217"/>
                  <a:pt x="14342" y="2349"/>
                </a:cubicBezTo>
                <a:cubicBezTo>
                  <a:pt x="14179" y="2484"/>
                  <a:pt x="14059" y="2597"/>
                  <a:pt x="13982" y="2689"/>
                </a:cubicBezTo>
                <a:lnTo>
                  <a:pt x="12235" y="53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8" name="AutoShape 33">
            <a:extLst>
              <a:ext uri="{FF2B5EF4-FFF2-40B4-BE49-F238E27FC236}">
                <a16:creationId xmlns:a16="http://schemas.microsoft.com/office/drawing/2014/main" id="{0865DA8F-0C75-4BF8-91FC-D6E285F8B589}"/>
              </a:ext>
            </a:extLst>
          </p:cNvPr>
          <p:cNvSpPr>
            <a:spLocks/>
          </p:cNvSpPr>
          <p:nvPr/>
        </p:nvSpPr>
        <p:spPr bwMode="auto">
          <a:xfrm>
            <a:off x="7699375" y="2492375"/>
            <a:ext cx="198438" cy="200025"/>
          </a:xfrm>
          <a:custGeom>
            <a:avLst/>
            <a:gdLst>
              <a:gd name="T0" fmla="+- 0 10800 88"/>
              <a:gd name="T1" fmla="*/ T0 w 21424"/>
              <a:gd name="T2" fmla="*/ 10800 h 21600"/>
              <a:gd name="T3" fmla="+- 0 10800 88"/>
              <a:gd name="T4" fmla="*/ T3 w 21424"/>
              <a:gd name="T5" fmla="*/ 10800 h 21600"/>
              <a:gd name="T6" fmla="+- 0 10800 88"/>
              <a:gd name="T7" fmla="*/ T6 w 21424"/>
              <a:gd name="T8" fmla="*/ 10800 h 21600"/>
              <a:gd name="T9" fmla="+- 0 10800 88"/>
              <a:gd name="T10" fmla="*/ T9 w 21424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24" h="21600">
                <a:moveTo>
                  <a:pt x="12593" y="10421"/>
                </a:moveTo>
                <a:lnTo>
                  <a:pt x="12593" y="19432"/>
                </a:lnTo>
                <a:lnTo>
                  <a:pt x="16047" y="19432"/>
                </a:lnTo>
                <a:cubicBezTo>
                  <a:pt x="16352" y="19432"/>
                  <a:pt x="16611" y="19538"/>
                  <a:pt x="16821" y="19749"/>
                </a:cubicBezTo>
                <a:cubicBezTo>
                  <a:pt x="17027" y="19961"/>
                  <a:pt x="17135" y="20210"/>
                  <a:pt x="17135" y="20504"/>
                </a:cubicBezTo>
                <a:cubicBezTo>
                  <a:pt x="17135" y="20809"/>
                  <a:pt x="17027" y="21071"/>
                  <a:pt x="16821" y="21282"/>
                </a:cubicBezTo>
                <a:cubicBezTo>
                  <a:pt x="16611" y="21494"/>
                  <a:pt x="16352" y="21599"/>
                  <a:pt x="16047" y="21599"/>
                </a:cubicBezTo>
                <a:lnTo>
                  <a:pt x="5350" y="21599"/>
                </a:lnTo>
                <a:cubicBezTo>
                  <a:pt x="5062" y="21599"/>
                  <a:pt x="4812" y="21494"/>
                  <a:pt x="4602" y="21282"/>
                </a:cubicBezTo>
                <a:cubicBezTo>
                  <a:pt x="4396" y="21071"/>
                  <a:pt x="4288" y="20809"/>
                  <a:pt x="4288" y="20504"/>
                </a:cubicBezTo>
                <a:cubicBezTo>
                  <a:pt x="4288" y="20210"/>
                  <a:pt x="4396" y="19961"/>
                  <a:pt x="4602" y="19749"/>
                </a:cubicBezTo>
                <a:cubicBezTo>
                  <a:pt x="4812" y="19538"/>
                  <a:pt x="5062" y="19432"/>
                  <a:pt x="5350" y="19432"/>
                </a:cubicBezTo>
                <a:lnTo>
                  <a:pt x="8833" y="19432"/>
                </a:lnTo>
                <a:lnTo>
                  <a:pt x="8833" y="10421"/>
                </a:lnTo>
                <a:lnTo>
                  <a:pt x="333" y="1841"/>
                </a:lnTo>
                <a:cubicBezTo>
                  <a:pt x="-10" y="1497"/>
                  <a:pt x="-88" y="1101"/>
                  <a:pt x="98" y="660"/>
                </a:cubicBezTo>
                <a:cubicBezTo>
                  <a:pt x="284" y="220"/>
                  <a:pt x="607" y="0"/>
                  <a:pt x="1073" y="0"/>
                </a:cubicBezTo>
                <a:lnTo>
                  <a:pt x="20324" y="0"/>
                </a:lnTo>
                <a:cubicBezTo>
                  <a:pt x="20799" y="0"/>
                  <a:pt x="21133" y="220"/>
                  <a:pt x="21325" y="660"/>
                </a:cubicBezTo>
                <a:cubicBezTo>
                  <a:pt x="21512" y="1101"/>
                  <a:pt x="21433" y="1497"/>
                  <a:pt x="21090" y="1841"/>
                </a:cubicBezTo>
                <a:lnTo>
                  <a:pt x="12593" y="104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9" name="AutoShape 34">
            <a:extLst>
              <a:ext uri="{FF2B5EF4-FFF2-40B4-BE49-F238E27FC236}">
                <a16:creationId xmlns:a16="http://schemas.microsoft.com/office/drawing/2014/main" id="{454865AB-C7B0-4CC5-B1AD-C87839DFC194}"/>
              </a:ext>
            </a:extLst>
          </p:cNvPr>
          <p:cNvSpPr>
            <a:spLocks/>
          </p:cNvSpPr>
          <p:nvPr/>
        </p:nvSpPr>
        <p:spPr bwMode="auto">
          <a:xfrm>
            <a:off x="8186738" y="2492375"/>
            <a:ext cx="198437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4" y="0"/>
                </a:moveTo>
                <a:cubicBezTo>
                  <a:pt x="12264" y="0"/>
                  <a:pt x="13649" y="287"/>
                  <a:pt x="14957" y="861"/>
                </a:cubicBezTo>
                <a:cubicBezTo>
                  <a:pt x="16265" y="1434"/>
                  <a:pt x="17412" y="2210"/>
                  <a:pt x="18398" y="3198"/>
                </a:cubicBezTo>
                <a:cubicBezTo>
                  <a:pt x="19387" y="4186"/>
                  <a:pt x="20167" y="5332"/>
                  <a:pt x="20738" y="6645"/>
                </a:cubicBezTo>
                <a:cubicBezTo>
                  <a:pt x="21311" y="7958"/>
                  <a:pt x="21599" y="9341"/>
                  <a:pt x="21599" y="10801"/>
                </a:cubicBezTo>
                <a:cubicBezTo>
                  <a:pt x="21599" y="12280"/>
                  <a:pt x="21311" y="13669"/>
                  <a:pt x="20738" y="14971"/>
                </a:cubicBezTo>
                <a:cubicBezTo>
                  <a:pt x="20167" y="16272"/>
                  <a:pt x="19387" y="17413"/>
                  <a:pt x="18398" y="18401"/>
                </a:cubicBezTo>
                <a:cubicBezTo>
                  <a:pt x="17412" y="19386"/>
                  <a:pt x="16265" y="20171"/>
                  <a:pt x="14957" y="20738"/>
                </a:cubicBezTo>
                <a:cubicBezTo>
                  <a:pt x="13649" y="21312"/>
                  <a:pt x="12264" y="21599"/>
                  <a:pt x="10804" y="21599"/>
                </a:cubicBezTo>
                <a:cubicBezTo>
                  <a:pt x="9326" y="21599"/>
                  <a:pt x="7936" y="21312"/>
                  <a:pt x="6633" y="20738"/>
                </a:cubicBezTo>
                <a:cubicBezTo>
                  <a:pt x="5328" y="20171"/>
                  <a:pt x="4184" y="19386"/>
                  <a:pt x="3195" y="18401"/>
                </a:cubicBezTo>
                <a:cubicBezTo>
                  <a:pt x="2209" y="17413"/>
                  <a:pt x="1429" y="16272"/>
                  <a:pt x="856" y="14971"/>
                </a:cubicBezTo>
                <a:cubicBezTo>
                  <a:pt x="285" y="13669"/>
                  <a:pt x="0" y="12280"/>
                  <a:pt x="0" y="10801"/>
                </a:cubicBezTo>
                <a:cubicBezTo>
                  <a:pt x="0" y="9341"/>
                  <a:pt x="285" y="7958"/>
                  <a:pt x="856" y="6645"/>
                </a:cubicBezTo>
                <a:cubicBezTo>
                  <a:pt x="1429" y="5332"/>
                  <a:pt x="2209" y="4186"/>
                  <a:pt x="3195" y="3198"/>
                </a:cubicBezTo>
                <a:cubicBezTo>
                  <a:pt x="4184" y="2210"/>
                  <a:pt x="5328" y="1434"/>
                  <a:pt x="6633" y="861"/>
                </a:cubicBezTo>
                <a:cubicBezTo>
                  <a:pt x="7936" y="285"/>
                  <a:pt x="9326" y="0"/>
                  <a:pt x="10804" y="0"/>
                </a:cubicBezTo>
                <a:moveTo>
                  <a:pt x="6450" y="2241"/>
                </a:moveTo>
                <a:cubicBezTo>
                  <a:pt x="6133" y="2258"/>
                  <a:pt x="5783" y="2408"/>
                  <a:pt x="5393" y="2687"/>
                </a:cubicBezTo>
                <a:cubicBezTo>
                  <a:pt x="5006" y="2969"/>
                  <a:pt x="4627" y="3294"/>
                  <a:pt x="4257" y="3658"/>
                </a:cubicBezTo>
                <a:cubicBezTo>
                  <a:pt x="3890" y="4028"/>
                  <a:pt x="3548" y="4409"/>
                  <a:pt x="3237" y="4793"/>
                </a:cubicBezTo>
                <a:cubicBezTo>
                  <a:pt x="2927" y="5186"/>
                  <a:pt x="2684" y="5505"/>
                  <a:pt x="2514" y="5753"/>
                </a:cubicBezTo>
                <a:lnTo>
                  <a:pt x="2568" y="5753"/>
                </a:lnTo>
                <a:cubicBezTo>
                  <a:pt x="2604" y="5753"/>
                  <a:pt x="2661" y="5742"/>
                  <a:pt x="2737" y="5716"/>
                </a:cubicBezTo>
                <a:cubicBezTo>
                  <a:pt x="2814" y="5688"/>
                  <a:pt x="2850" y="5728"/>
                  <a:pt x="2850" y="5838"/>
                </a:cubicBezTo>
                <a:cubicBezTo>
                  <a:pt x="2850" y="5875"/>
                  <a:pt x="2839" y="5920"/>
                  <a:pt x="2811" y="5979"/>
                </a:cubicBezTo>
                <a:cubicBezTo>
                  <a:pt x="2783" y="6035"/>
                  <a:pt x="2833" y="6069"/>
                  <a:pt x="2961" y="6069"/>
                </a:cubicBezTo>
                <a:cubicBezTo>
                  <a:pt x="2997" y="6069"/>
                  <a:pt x="3020" y="6041"/>
                  <a:pt x="3028" y="5985"/>
                </a:cubicBezTo>
                <a:cubicBezTo>
                  <a:pt x="3037" y="5931"/>
                  <a:pt x="3051" y="5931"/>
                  <a:pt x="3068" y="5985"/>
                </a:cubicBezTo>
                <a:lnTo>
                  <a:pt x="3122" y="6199"/>
                </a:lnTo>
                <a:lnTo>
                  <a:pt x="3122" y="6227"/>
                </a:lnTo>
                <a:cubicBezTo>
                  <a:pt x="3122" y="6267"/>
                  <a:pt x="3099" y="6295"/>
                  <a:pt x="3054" y="6312"/>
                </a:cubicBezTo>
                <a:cubicBezTo>
                  <a:pt x="3011" y="6326"/>
                  <a:pt x="2997" y="6354"/>
                  <a:pt x="3014" y="6394"/>
                </a:cubicBezTo>
                <a:cubicBezTo>
                  <a:pt x="3051" y="6428"/>
                  <a:pt x="3093" y="6442"/>
                  <a:pt x="3141" y="6442"/>
                </a:cubicBezTo>
                <a:lnTo>
                  <a:pt x="3271" y="6442"/>
                </a:lnTo>
                <a:lnTo>
                  <a:pt x="3325" y="6417"/>
                </a:lnTo>
                <a:lnTo>
                  <a:pt x="3353" y="6394"/>
                </a:lnTo>
                <a:cubicBezTo>
                  <a:pt x="3353" y="6442"/>
                  <a:pt x="3379" y="6481"/>
                  <a:pt x="3432" y="6504"/>
                </a:cubicBezTo>
                <a:cubicBezTo>
                  <a:pt x="3489" y="6532"/>
                  <a:pt x="3534" y="6544"/>
                  <a:pt x="3568" y="6544"/>
                </a:cubicBezTo>
                <a:lnTo>
                  <a:pt x="3596" y="6544"/>
                </a:lnTo>
                <a:cubicBezTo>
                  <a:pt x="3596" y="6558"/>
                  <a:pt x="3576" y="6575"/>
                  <a:pt x="3543" y="6592"/>
                </a:cubicBezTo>
                <a:cubicBezTo>
                  <a:pt x="3506" y="6614"/>
                  <a:pt x="3506" y="6642"/>
                  <a:pt x="3543" y="6673"/>
                </a:cubicBezTo>
                <a:lnTo>
                  <a:pt x="3853" y="6730"/>
                </a:lnTo>
                <a:lnTo>
                  <a:pt x="3853" y="6758"/>
                </a:lnTo>
                <a:lnTo>
                  <a:pt x="4043" y="7148"/>
                </a:lnTo>
                <a:cubicBezTo>
                  <a:pt x="4043" y="7182"/>
                  <a:pt x="4028" y="7232"/>
                  <a:pt x="4003" y="7280"/>
                </a:cubicBezTo>
                <a:cubicBezTo>
                  <a:pt x="3975" y="7337"/>
                  <a:pt x="3944" y="7365"/>
                  <a:pt x="3907" y="7365"/>
                </a:cubicBezTo>
                <a:cubicBezTo>
                  <a:pt x="3870" y="7365"/>
                  <a:pt x="3856" y="7354"/>
                  <a:pt x="3867" y="7326"/>
                </a:cubicBezTo>
                <a:cubicBezTo>
                  <a:pt x="3876" y="7297"/>
                  <a:pt x="3879" y="7263"/>
                  <a:pt x="3879" y="7232"/>
                </a:cubicBezTo>
                <a:cubicBezTo>
                  <a:pt x="3879" y="7193"/>
                  <a:pt x="3870" y="7159"/>
                  <a:pt x="3853" y="7134"/>
                </a:cubicBezTo>
                <a:cubicBezTo>
                  <a:pt x="3836" y="7105"/>
                  <a:pt x="3769" y="7094"/>
                  <a:pt x="3650" y="7094"/>
                </a:cubicBezTo>
                <a:cubicBezTo>
                  <a:pt x="3633" y="7094"/>
                  <a:pt x="3608" y="7100"/>
                  <a:pt x="3582" y="7105"/>
                </a:cubicBezTo>
                <a:cubicBezTo>
                  <a:pt x="3554" y="7117"/>
                  <a:pt x="3551" y="7139"/>
                  <a:pt x="3568" y="7176"/>
                </a:cubicBezTo>
                <a:lnTo>
                  <a:pt x="3732" y="7523"/>
                </a:lnTo>
                <a:lnTo>
                  <a:pt x="3771" y="7551"/>
                </a:lnTo>
                <a:lnTo>
                  <a:pt x="3800" y="7580"/>
                </a:lnTo>
                <a:cubicBezTo>
                  <a:pt x="3709" y="7580"/>
                  <a:pt x="3647" y="7690"/>
                  <a:pt x="3616" y="7904"/>
                </a:cubicBezTo>
                <a:cubicBezTo>
                  <a:pt x="3585" y="8119"/>
                  <a:pt x="3568" y="8274"/>
                  <a:pt x="3568" y="8362"/>
                </a:cubicBezTo>
                <a:lnTo>
                  <a:pt x="3622" y="8610"/>
                </a:lnTo>
                <a:lnTo>
                  <a:pt x="3650" y="8686"/>
                </a:lnTo>
                <a:lnTo>
                  <a:pt x="3650" y="8743"/>
                </a:lnTo>
                <a:lnTo>
                  <a:pt x="3596" y="9002"/>
                </a:lnTo>
                <a:lnTo>
                  <a:pt x="3989" y="9581"/>
                </a:lnTo>
                <a:lnTo>
                  <a:pt x="4071" y="9581"/>
                </a:lnTo>
                <a:cubicBezTo>
                  <a:pt x="4088" y="9618"/>
                  <a:pt x="4079" y="9652"/>
                  <a:pt x="4043" y="9691"/>
                </a:cubicBezTo>
                <a:cubicBezTo>
                  <a:pt x="4006" y="9725"/>
                  <a:pt x="3997" y="9762"/>
                  <a:pt x="4014" y="9796"/>
                </a:cubicBezTo>
                <a:lnTo>
                  <a:pt x="4125" y="9906"/>
                </a:lnTo>
                <a:cubicBezTo>
                  <a:pt x="4125" y="9993"/>
                  <a:pt x="4142" y="10061"/>
                  <a:pt x="4178" y="10098"/>
                </a:cubicBezTo>
                <a:cubicBezTo>
                  <a:pt x="4212" y="10143"/>
                  <a:pt x="4272" y="10197"/>
                  <a:pt x="4353" y="10270"/>
                </a:cubicBezTo>
                <a:cubicBezTo>
                  <a:pt x="4334" y="10380"/>
                  <a:pt x="4427" y="10479"/>
                  <a:pt x="4630" y="10572"/>
                </a:cubicBezTo>
                <a:cubicBezTo>
                  <a:pt x="4834" y="10668"/>
                  <a:pt x="4961" y="10733"/>
                  <a:pt x="5017" y="10773"/>
                </a:cubicBezTo>
                <a:cubicBezTo>
                  <a:pt x="5088" y="10976"/>
                  <a:pt x="5178" y="11179"/>
                  <a:pt x="5286" y="11382"/>
                </a:cubicBezTo>
                <a:cubicBezTo>
                  <a:pt x="5393" y="11588"/>
                  <a:pt x="5526" y="11758"/>
                  <a:pt x="5679" y="11908"/>
                </a:cubicBezTo>
                <a:lnTo>
                  <a:pt x="5707" y="12094"/>
                </a:lnTo>
                <a:cubicBezTo>
                  <a:pt x="5707" y="12111"/>
                  <a:pt x="5684" y="12133"/>
                  <a:pt x="5639" y="12150"/>
                </a:cubicBezTo>
                <a:cubicBezTo>
                  <a:pt x="5594" y="12167"/>
                  <a:pt x="5588" y="12195"/>
                  <a:pt x="5625" y="12227"/>
                </a:cubicBezTo>
                <a:lnTo>
                  <a:pt x="5842" y="12325"/>
                </a:lnTo>
                <a:cubicBezTo>
                  <a:pt x="5876" y="12289"/>
                  <a:pt x="5924" y="12325"/>
                  <a:pt x="5984" y="12433"/>
                </a:cubicBezTo>
                <a:cubicBezTo>
                  <a:pt x="6040" y="12543"/>
                  <a:pt x="6088" y="12613"/>
                  <a:pt x="6125" y="12647"/>
                </a:cubicBezTo>
                <a:lnTo>
                  <a:pt x="6097" y="12729"/>
                </a:lnTo>
                <a:lnTo>
                  <a:pt x="6261" y="12961"/>
                </a:lnTo>
                <a:lnTo>
                  <a:pt x="6342" y="12989"/>
                </a:lnTo>
                <a:lnTo>
                  <a:pt x="6396" y="12879"/>
                </a:lnTo>
                <a:cubicBezTo>
                  <a:pt x="6359" y="12788"/>
                  <a:pt x="6297" y="12667"/>
                  <a:pt x="6207" y="12520"/>
                </a:cubicBezTo>
                <a:cubicBezTo>
                  <a:pt x="6116" y="12370"/>
                  <a:pt x="6023" y="12226"/>
                  <a:pt x="5930" y="12088"/>
                </a:cubicBezTo>
                <a:cubicBezTo>
                  <a:pt x="5834" y="11947"/>
                  <a:pt x="5755" y="11826"/>
                  <a:pt x="5693" y="11710"/>
                </a:cubicBezTo>
                <a:cubicBezTo>
                  <a:pt x="5628" y="11600"/>
                  <a:pt x="5597" y="11532"/>
                  <a:pt x="5597" y="11515"/>
                </a:cubicBezTo>
                <a:cubicBezTo>
                  <a:pt x="5597" y="11492"/>
                  <a:pt x="5588" y="11422"/>
                  <a:pt x="5571" y="11295"/>
                </a:cubicBezTo>
                <a:cubicBezTo>
                  <a:pt x="5551" y="11168"/>
                  <a:pt x="5534" y="11097"/>
                  <a:pt x="5517" y="11069"/>
                </a:cubicBezTo>
                <a:cubicBezTo>
                  <a:pt x="5571" y="11103"/>
                  <a:pt x="5639" y="11137"/>
                  <a:pt x="5721" y="11168"/>
                </a:cubicBezTo>
                <a:cubicBezTo>
                  <a:pt x="5800" y="11202"/>
                  <a:pt x="5868" y="11235"/>
                  <a:pt x="5922" y="11267"/>
                </a:cubicBezTo>
                <a:cubicBezTo>
                  <a:pt x="5958" y="11492"/>
                  <a:pt x="6046" y="11676"/>
                  <a:pt x="6187" y="11809"/>
                </a:cubicBezTo>
                <a:cubicBezTo>
                  <a:pt x="6326" y="11947"/>
                  <a:pt x="6450" y="12099"/>
                  <a:pt x="6557" y="12272"/>
                </a:cubicBezTo>
                <a:cubicBezTo>
                  <a:pt x="6520" y="12305"/>
                  <a:pt x="6520" y="12325"/>
                  <a:pt x="6557" y="12337"/>
                </a:cubicBezTo>
                <a:cubicBezTo>
                  <a:pt x="6594" y="12348"/>
                  <a:pt x="6625" y="12354"/>
                  <a:pt x="6653" y="12354"/>
                </a:cubicBezTo>
                <a:cubicBezTo>
                  <a:pt x="6687" y="12387"/>
                  <a:pt x="6707" y="12452"/>
                  <a:pt x="6707" y="12543"/>
                </a:cubicBezTo>
                <a:cubicBezTo>
                  <a:pt x="6834" y="12684"/>
                  <a:pt x="6998" y="12884"/>
                  <a:pt x="7199" y="13138"/>
                </a:cubicBezTo>
                <a:cubicBezTo>
                  <a:pt x="7402" y="13384"/>
                  <a:pt x="7504" y="13584"/>
                  <a:pt x="7504" y="13731"/>
                </a:cubicBezTo>
                <a:lnTo>
                  <a:pt x="7504" y="13754"/>
                </a:lnTo>
                <a:lnTo>
                  <a:pt x="7450" y="13949"/>
                </a:lnTo>
                <a:cubicBezTo>
                  <a:pt x="7504" y="14090"/>
                  <a:pt x="7597" y="14205"/>
                  <a:pt x="7727" y="14290"/>
                </a:cubicBezTo>
                <a:cubicBezTo>
                  <a:pt x="7857" y="14378"/>
                  <a:pt x="7987" y="14443"/>
                  <a:pt x="8114" y="14499"/>
                </a:cubicBezTo>
                <a:lnTo>
                  <a:pt x="8168" y="14499"/>
                </a:lnTo>
                <a:cubicBezTo>
                  <a:pt x="8349" y="14592"/>
                  <a:pt x="8532" y="14685"/>
                  <a:pt x="8721" y="14790"/>
                </a:cubicBezTo>
                <a:cubicBezTo>
                  <a:pt x="8911" y="14897"/>
                  <a:pt x="9106" y="14985"/>
                  <a:pt x="9304" y="15055"/>
                </a:cubicBezTo>
                <a:lnTo>
                  <a:pt x="9614" y="14863"/>
                </a:lnTo>
                <a:cubicBezTo>
                  <a:pt x="9688" y="14886"/>
                  <a:pt x="9764" y="14928"/>
                  <a:pt x="9846" y="15002"/>
                </a:cubicBezTo>
                <a:cubicBezTo>
                  <a:pt x="9925" y="15072"/>
                  <a:pt x="10018" y="15154"/>
                  <a:pt x="10123" y="15250"/>
                </a:cubicBezTo>
                <a:cubicBezTo>
                  <a:pt x="10225" y="15343"/>
                  <a:pt x="10346" y="15431"/>
                  <a:pt x="10487" y="15513"/>
                </a:cubicBezTo>
                <a:cubicBezTo>
                  <a:pt x="10626" y="15597"/>
                  <a:pt x="10787" y="15645"/>
                  <a:pt x="10968" y="15662"/>
                </a:cubicBezTo>
                <a:cubicBezTo>
                  <a:pt x="11092" y="15575"/>
                  <a:pt x="11157" y="15597"/>
                  <a:pt x="11157" y="15727"/>
                </a:cubicBezTo>
                <a:lnTo>
                  <a:pt x="11157" y="15784"/>
                </a:lnTo>
                <a:lnTo>
                  <a:pt x="11496" y="16193"/>
                </a:lnTo>
                <a:lnTo>
                  <a:pt x="11550" y="16391"/>
                </a:lnTo>
                <a:cubicBezTo>
                  <a:pt x="11640" y="16444"/>
                  <a:pt x="11731" y="16512"/>
                  <a:pt x="11827" y="16594"/>
                </a:cubicBezTo>
                <a:cubicBezTo>
                  <a:pt x="11920" y="16676"/>
                  <a:pt x="11996" y="16766"/>
                  <a:pt x="12050" y="16865"/>
                </a:cubicBezTo>
                <a:lnTo>
                  <a:pt x="12103" y="16865"/>
                </a:lnTo>
                <a:cubicBezTo>
                  <a:pt x="12194" y="16865"/>
                  <a:pt x="12267" y="16907"/>
                  <a:pt x="12327" y="16986"/>
                </a:cubicBezTo>
                <a:cubicBezTo>
                  <a:pt x="12386" y="17068"/>
                  <a:pt x="12459" y="17108"/>
                  <a:pt x="12550" y="17108"/>
                </a:cubicBezTo>
                <a:cubicBezTo>
                  <a:pt x="12604" y="17108"/>
                  <a:pt x="12632" y="17079"/>
                  <a:pt x="12632" y="17029"/>
                </a:cubicBezTo>
                <a:cubicBezTo>
                  <a:pt x="12632" y="16902"/>
                  <a:pt x="12640" y="16820"/>
                  <a:pt x="12657" y="16777"/>
                </a:cubicBezTo>
                <a:cubicBezTo>
                  <a:pt x="12674" y="16738"/>
                  <a:pt x="12700" y="16710"/>
                  <a:pt x="12725" y="16704"/>
                </a:cubicBezTo>
                <a:cubicBezTo>
                  <a:pt x="12753" y="16693"/>
                  <a:pt x="12782" y="16687"/>
                  <a:pt x="12807" y="16687"/>
                </a:cubicBezTo>
                <a:cubicBezTo>
                  <a:pt x="12835" y="16687"/>
                  <a:pt x="12849" y="16670"/>
                  <a:pt x="12849" y="16633"/>
                </a:cubicBezTo>
                <a:lnTo>
                  <a:pt x="12793" y="16554"/>
                </a:lnTo>
                <a:cubicBezTo>
                  <a:pt x="12756" y="16554"/>
                  <a:pt x="12731" y="16577"/>
                  <a:pt x="12714" y="16622"/>
                </a:cubicBezTo>
                <a:cubicBezTo>
                  <a:pt x="12694" y="16667"/>
                  <a:pt x="12669" y="16670"/>
                  <a:pt x="12632" y="16633"/>
                </a:cubicBezTo>
                <a:lnTo>
                  <a:pt x="12440" y="16743"/>
                </a:lnTo>
                <a:lnTo>
                  <a:pt x="12211" y="16687"/>
                </a:lnTo>
                <a:lnTo>
                  <a:pt x="11889" y="16136"/>
                </a:lnTo>
                <a:lnTo>
                  <a:pt x="11996" y="15366"/>
                </a:lnTo>
                <a:cubicBezTo>
                  <a:pt x="12013" y="15332"/>
                  <a:pt x="11979" y="15287"/>
                  <a:pt x="11894" y="15244"/>
                </a:cubicBezTo>
                <a:cubicBezTo>
                  <a:pt x="11807" y="15199"/>
                  <a:pt x="11784" y="15154"/>
                  <a:pt x="11818" y="15112"/>
                </a:cubicBezTo>
                <a:cubicBezTo>
                  <a:pt x="11694" y="15032"/>
                  <a:pt x="11541" y="15001"/>
                  <a:pt x="11360" y="15001"/>
                </a:cubicBezTo>
                <a:cubicBezTo>
                  <a:pt x="11324" y="15001"/>
                  <a:pt x="11230" y="15013"/>
                  <a:pt x="11083" y="15038"/>
                </a:cubicBezTo>
                <a:cubicBezTo>
                  <a:pt x="10934" y="15066"/>
                  <a:pt x="10857" y="15055"/>
                  <a:pt x="10857" y="15001"/>
                </a:cubicBezTo>
                <a:cubicBezTo>
                  <a:pt x="10857" y="14945"/>
                  <a:pt x="10872" y="14874"/>
                  <a:pt x="10900" y="14784"/>
                </a:cubicBezTo>
                <a:cubicBezTo>
                  <a:pt x="10925" y="14691"/>
                  <a:pt x="10959" y="14598"/>
                  <a:pt x="10993" y="14493"/>
                </a:cubicBezTo>
                <a:cubicBezTo>
                  <a:pt x="11030" y="14389"/>
                  <a:pt x="11058" y="14301"/>
                  <a:pt x="11075" y="14228"/>
                </a:cubicBezTo>
                <a:cubicBezTo>
                  <a:pt x="11092" y="14157"/>
                  <a:pt x="11103" y="14112"/>
                  <a:pt x="11103" y="14095"/>
                </a:cubicBezTo>
                <a:lnTo>
                  <a:pt x="11278" y="13731"/>
                </a:lnTo>
                <a:lnTo>
                  <a:pt x="11239" y="13677"/>
                </a:lnTo>
                <a:lnTo>
                  <a:pt x="11021" y="13621"/>
                </a:lnTo>
                <a:cubicBezTo>
                  <a:pt x="10985" y="13621"/>
                  <a:pt x="10925" y="13649"/>
                  <a:pt x="10846" y="13706"/>
                </a:cubicBezTo>
                <a:cubicBezTo>
                  <a:pt x="10764" y="13754"/>
                  <a:pt x="10685" y="13821"/>
                  <a:pt x="10609" y="13898"/>
                </a:cubicBezTo>
                <a:cubicBezTo>
                  <a:pt x="10533" y="13974"/>
                  <a:pt x="10468" y="14053"/>
                  <a:pt x="10414" y="14123"/>
                </a:cubicBezTo>
                <a:cubicBezTo>
                  <a:pt x="10360" y="14197"/>
                  <a:pt x="10332" y="14256"/>
                  <a:pt x="10332" y="14313"/>
                </a:cubicBezTo>
                <a:lnTo>
                  <a:pt x="9724" y="14442"/>
                </a:lnTo>
                <a:cubicBezTo>
                  <a:pt x="9597" y="14442"/>
                  <a:pt x="9493" y="14394"/>
                  <a:pt x="9411" y="14284"/>
                </a:cubicBezTo>
                <a:cubicBezTo>
                  <a:pt x="9377" y="14140"/>
                  <a:pt x="9301" y="13979"/>
                  <a:pt x="9182" y="13804"/>
                </a:cubicBezTo>
                <a:cubicBezTo>
                  <a:pt x="9066" y="13627"/>
                  <a:pt x="9007" y="13474"/>
                  <a:pt x="9007" y="13336"/>
                </a:cubicBezTo>
                <a:cubicBezTo>
                  <a:pt x="9007" y="13132"/>
                  <a:pt x="9041" y="12938"/>
                  <a:pt x="9114" y="12757"/>
                </a:cubicBezTo>
                <a:cubicBezTo>
                  <a:pt x="9188" y="12576"/>
                  <a:pt x="9159" y="12382"/>
                  <a:pt x="9032" y="12178"/>
                </a:cubicBezTo>
                <a:cubicBezTo>
                  <a:pt x="9052" y="12178"/>
                  <a:pt x="9075" y="12167"/>
                  <a:pt x="9100" y="12150"/>
                </a:cubicBezTo>
                <a:cubicBezTo>
                  <a:pt x="9128" y="12133"/>
                  <a:pt x="9134" y="12105"/>
                  <a:pt x="9114" y="12068"/>
                </a:cubicBezTo>
                <a:lnTo>
                  <a:pt x="9275" y="11879"/>
                </a:lnTo>
                <a:lnTo>
                  <a:pt x="9303" y="11851"/>
                </a:lnTo>
                <a:lnTo>
                  <a:pt x="9329" y="11879"/>
                </a:lnTo>
                <a:cubicBezTo>
                  <a:pt x="9456" y="11786"/>
                  <a:pt x="9623" y="11758"/>
                  <a:pt x="9832" y="11786"/>
                </a:cubicBezTo>
                <a:cubicBezTo>
                  <a:pt x="10038" y="11809"/>
                  <a:pt x="10168" y="11746"/>
                  <a:pt x="10225" y="11594"/>
                </a:cubicBezTo>
                <a:lnTo>
                  <a:pt x="10439" y="11769"/>
                </a:lnTo>
                <a:cubicBezTo>
                  <a:pt x="10476" y="11786"/>
                  <a:pt x="10516" y="11769"/>
                  <a:pt x="10561" y="11710"/>
                </a:cubicBezTo>
                <a:cubicBezTo>
                  <a:pt x="10606" y="11653"/>
                  <a:pt x="10629" y="11605"/>
                  <a:pt x="10629" y="11566"/>
                </a:cubicBezTo>
                <a:lnTo>
                  <a:pt x="10521" y="11515"/>
                </a:lnTo>
                <a:lnTo>
                  <a:pt x="11050" y="11377"/>
                </a:lnTo>
                <a:lnTo>
                  <a:pt x="11075" y="11461"/>
                </a:lnTo>
                <a:lnTo>
                  <a:pt x="11332" y="11433"/>
                </a:lnTo>
                <a:lnTo>
                  <a:pt x="11629" y="11619"/>
                </a:lnTo>
                <a:cubicBezTo>
                  <a:pt x="11665" y="11619"/>
                  <a:pt x="11702" y="11600"/>
                  <a:pt x="11739" y="11554"/>
                </a:cubicBezTo>
                <a:cubicBezTo>
                  <a:pt x="11776" y="11509"/>
                  <a:pt x="11815" y="11504"/>
                  <a:pt x="11860" y="11537"/>
                </a:cubicBezTo>
                <a:lnTo>
                  <a:pt x="12132" y="11825"/>
                </a:lnTo>
                <a:cubicBezTo>
                  <a:pt x="12095" y="11896"/>
                  <a:pt x="12089" y="11952"/>
                  <a:pt x="12118" y="11984"/>
                </a:cubicBezTo>
                <a:cubicBezTo>
                  <a:pt x="12143" y="12023"/>
                  <a:pt x="12157" y="12057"/>
                  <a:pt x="12157" y="12094"/>
                </a:cubicBezTo>
                <a:cubicBezTo>
                  <a:pt x="12157" y="12150"/>
                  <a:pt x="12205" y="12271"/>
                  <a:pt x="12298" y="12463"/>
                </a:cubicBezTo>
                <a:cubicBezTo>
                  <a:pt x="12394" y="12658"/>
                  <a:pt x="12479" y="12757"/>
                  <a:pt x="12550" y="12757"/>
                </a:cubicBezTo>
                <a:cubicBezTo>
                  <a:pt x="12640" y="12757"/>
                  <a:pt x="12680" y="12698"/>
                  <a:pt x="12671" y="12582"/>
                </a:cubicBezTo>
                <a:cubicBezTo>
                  <a:pt x="12663" y="12466"/>
                  <a:pt x="12657" y="12390"/>
                  <a:pt x="12657" y="12356"/>
                </a:cubicBezTo>
                <a:cubicBezTo>
                  <a:pt x="12657" y="12176"/>
                  <a:pt x="12620" y="11998"/>
                  <a:pt x="12550" y="11828"/>
                </a:cubicBezTo>
                <a:cubicBezTo>
                  <a:pt x="12479" y="11656"/>
                  <a:pt x="12409" y="11481"/>
                  <a:pt x="12346" y="11298"/>
                </a:cubicBezTo>
                <a:lnTo>
                  <a:pt x="12346" y="11221"/>
                </a:lnTo>
                <a:cubicBezTo>
                  <a:pt x="12346" y="11128"/>
                  <a:pt x="12403" y="11049"/>
                  <a:pt x="12516" y="10984"/>
                </a:cubicBezTo>
                <a:cubicBezTo>
                  <a:pt x="12629" y="10911"/>
                  <a:pt x="12685" y="10874"/>
                  <a:pt x="12685" y="10851"/>
                </a:cubicBezTo>
                <a:cubicBezTo>
                  <a:pt x="12776" y="10781"/>
                  <a:pt x="12878" y="10707"/>
                  <a:pt x="12991" y="10637"/>
                </a:cubicBezTo>
                <a:cubicBezTo>
                  <a:pt x="13101" y="10563"/>
                  <a:pt x="13186" y="10482"/>
                  <a:pt x="13239" y="10383"/>
                </a:cubicBezTo>
                <a:lnTo>
                  <a:pt x="13347" y="10163"/>
                </a:lnTo>
                <a:lnTo>
                  <a:pt x="13347" y="10030"/>
                </a:lnTo>
                <a:lnTo>
                  <a:pt x="13429" y="10030"/>
                </a:lnTo>
                <a:cubicBezTo>
                  <a:pt x="13465" y="10030"/>
                  <a:pt x="13482" y="10002"/>
                  <a:pt x="13482" y="9948"/>
                </a:cubicBezTo>
                <a:cubicBezTo>
                  <a:pt x="13482" y="9931"/>
                  <a:pt x="13471" y="9914"/>
                  <a:pt x="13443" y="9903"/>
                </a:cubicBezTo>
                <a:cubicBezTo>
                  <a:pt x="13414" y="9886"/>
                  <a:pt x="13383" y="9863"/>
                  <a:pt x="13347" y="9827"/>
                </a:cubicBezTo>
                <a:cubicBezTo>
                  <a:pt x="13313" y="9810"/>
                  <a:pt x="13276" y="9782"/>
                  <a:pt x="13239" y="9742"/>
                </a:cubicBezTo>
                <a:lnTo>
                  <a:pt x="13321" y="9694"/>
                </a:lnTo>
                <a:cubicBezTo>
                  <a:pt x="13358" y="9638"/>
                  <a:pt x="13383" y="9573"/>
                  <a:pt x="13403" y="9491"/>
                </a:cubicBezTo>
                <a:cubicBezTo>
                  <a:pt x="13420" y="9406"/>
                  <a:pt x="13412" y="9335"/>
                  <a:pt x="13375" y="9273"/>
                </a:cubicBezTo>
                <a:lnTo>
                  <a:pt x="13578" y="9163"/>
                </a:lnTo>
                <a:cubicBezTo>
                  <a:pt x="13558" y="9220"/>
                  <a:pt x="13578" y="9254"/>
                  <a:pt x="13632" y="9273"/>
                </a:cubicBezTo>
                <a:cubicBezTo>
                  <a:pt x="13686" y="9290"/>
                  <a:pt x="13731" y="9290"/>
                  <a:pt x="13768" y="9273"/>
                </a:cubicBezTo>
                <a:lnTo>
                  <a:pt x="13903" y="9053"/>
                </a:lnTo>
                <a:cubicBezTo>
                  <a:pt x="13866" y="8966"/>
                  <a:pt x="13844" y="8932"/>
                  <a:pt x="13835" y="8960"/>
                </a:cubicBezTo>
                <a:cubicBezTo>
                  <a:pt x="13827" y="8988"/>
                  <a:pt x="13850" y="8960"/>
                  <a:pt x="13903" y="8867"/>
                </a:cubicBezTo>
                <a:cubicBezTo>
                  <a:pt x="13994" y="8833"/>
                  <a:pt x="14081" y="8788"/>
                  <a:pt x="14166" y="8740"/>
                </a:cubicBezTo>
                <a:cubicBezTo>
                  <a:pt x="14254" y="8689"/>
                  <a:pt x="14338" y="8664"/>
                  <a:pt x="14432" y="8664"/>
                </a:cubicBezTo>
                <a:cubicBezTo>
                  <a:pt x="14448" y="8683"/>
                  <a:pt x="14465" y="8689"/>
                  <a:pt x="14485" y="8689"/>
                </a:cubicBezTo>
                <a:cubicBezTo>
                  <a:pt x="14539" y="8689"/>
                  <a:pt x="14564" y="8683"/>
                  <a:pt x="14564" y="8664"/>
                </a:cubicBezTo>
                <a:cubicBezTo>
                  <a:pt x="14564" y="8573"/>
                  <a:pt x="14547" y="8520"/>
                  <a:pt x="14511" y="8503"/>
                </a:cubicBezTo>
                <a:lnTo>
                  <a:pt x="14675" y="8167"/>
                </a:lnTo>
                <a:cubicBezTo>
                  <a:pt x="14799" y="8167"/>
                  <a:pt x="14895" y="8110"/>
                  <a:pt x="14957" y="8000"/>
                </a:cubicBezTo>
                <a:lnTo>
                  <a:pt x="15203" y="7972"/>
                </a:lnTo>
                <a:cubicBezTo>
                  <a:pt x="15257" y="7958"/>
                  <a:pt x="15282" y="7924"/>
                  <a:pt x="15282" y="7867"/>
                </a:cubicBezTo>
                <a:lnTo>
                  <a:pt x="15282" y="7842"/>
                </a:lnTo>
                <a:lnTo>
                  <a:pt x="15757" y="7704"/>
                </a:lnTo>
                <a:lnTo>
                  <a:pt x="15810" y="7554"/>
                </a:lnTo>
                <a:lnTo>
                  <a:pt x="15675" y="7368"/>
                </a:lnTo>
                <a:cubicBezTo>
                  <a:pt x="15692" y="7368"/>
                  <a:pt x="15700" y="7351"/>
                  <a:pt x="15700" y="7311"/>
                </a:cubicBezTo>
                <a:cubicBezTo>
                  <a:pt x="15700" y="7277"/>
                  <a:pt x="15683" y="7252"/>
                  <a:pt x="15646" y="7235"/>
                </a:cubicBezTo>
                <a:cubicBezTo>
                  <a:pt x="15613" y="7212"/>
                  <a:pt x="15579" y="7195"/>
                  <a:pt x="15553" y="7179"/>
                </a:cubicBezTo>
                <a:cubicBezTo>
                  <a:pt x="15525" y="7162"/>
                  <a:pt x="15494" y="7142"/>
                  <a:pt x="15457" y="7125"/>
                </a:cubicBezTo>
                <a:lnTo>
                  <a:pt x="15403" y="7150"/>
                </a:lnTo>
                <a:lnTo>
                  <a:pt x="15457" y="7125"/>
                </a:lnTo>
                <a:lnTo>
                  <a:pt x="15539" y="7125"/>
                </a:lnTo>
                <a:lnTo>
                  <a:pt x="15714" y="7125"/>
                </a:lnTo>
                <a:cubicBezTo>
                  <a:pt x="15796" y="7125"/>
                  <a:pt x="15836" y="7085"/>
                  <a:pt x="15836" y="7003"/>
                </a:cubicBezTo>
                <a:cubicBezTo>
                  <a:pt x="15836" y="6893"/>
                  <a:pt x="15774" y="6837"/>
                  <a:pt x="15646" y="6837"/>
                </a:cubicBezTo>
                <a:cubicBezTo>
                  <a:pt x="15485" y="6837"/>
                  <a:pt x="15299" y="6877"/>
                  <a:pt x="15087" y="6953"/>
                </a:cubicBezTo>
                <a:cubicBezTo>
                  <a:pt x="14875" y="7029"/>
                  <a:pt x="14728" y="7162"/>
                  <a:pt x="14646" y="7339"/>
                </a:cubicBezTo>
                <a:lnTo>
                  <a:pt x="14457" y="7450"/>
                </a:lnTo>
                <a:lnTo>
                  <a:pt x="14700" y="7207"/>
                </a:lnTo>
                <a:lnTo>
                  <a:pt x="14739" y="7125"/>
                </a:lnTo>
                <a:cubicBezTo>
                  <a:pt x="14739" y="7085"/>
                  <a:pt x="14697" y="7063"/>
                  <a:pt x="14612" y="7046"/>
                </a:cubicBezTo>
                <a:cubicBezTo>
                  <a:pt x="14528" y="7035"/>
                  <a:pt x="14502" y="7029"/>
                  <a:pt x="14539" y="7029"/>
                </a:cubicBezTo>
                <a:cubicBezTo>
                  <a:pt x="14700" y="7029"/>
                  <a:pt x="14824" y="7015"/>
                  <a:pt x="14909" y="6975"/>
                </a:cubicBezTo>
                <a:cubicBezTo>
                  <a:pt x="14997" y="6936"/>
                  <a:pt x="15067" y="6899"/>
                  <a:pt x="15121" y="6854"/>
                </a:cubicBezTo>
                <a:cubicBezTo>
                  <a:pt x="15175" y="6809"/>
                  <a:pt x="15231" y="6766"/>
                  <a:pt x="15288" y="6715"/>
                </a:cubicBezTo>
                <a:cubicBezTo>
                  <a:pt x="15347" y="6670"/>
                  <a:pt x="15432" y="6634"/>
                  <a:pt x="15539" y="6594"/>
                </a:cubicBezTo>
                <a:cubicBezTo>
                  <a:pt x="15745" y="6634"/>
                  <a:pt x="15946" y="6645"/>
                  <a:pt x="16135" y="6622"/>
                </a:cubicBezTo>
                <a:cubicBezTo>
                  <a:pt x="16322" y="6605"/>
                  <a:pt x="16522" y="6594"/>
                  <a:pt x="16729" y="6594"/>
                </a:cubicBezTo>
                <a:cubicBezTo>
                  <a:pt x="16785" y="6560"/>
                  <a:pt x="16839" y="6523"/>
                  <a:pt x="16892" y="6484"/>
                </a:cubicBezTo>
                <a:cubicBezTo>
                  <a:pt x="16946" y="6439"/>
                  <a:pt x="16980" y="6396"/>
                  <a:pt x="17000" y="6340"/>
                </a:cubicBezTo>
                <a:lnTo>
                  <a:pt x="17311" y="6286"/>
                </a:lnTo>
                <a:cubicBezTo>
                  <a:pt x="17347" y="6323"/>
                  <a:pt x="17401" y="6315"/>
                  <a:pt x="17474" y="6258"/>
                </a:cubicBezTo>
                <a:cubicBezTo>
                  <a:pt x="17545" y="6202"/>
                  <a:pt x="17582" y="6159"/>
                  <a:pt x="17582" y="6125"/>
                </a:cubicBezTo>
                <a:cubicBezTo>
                  <a:pt x="17582" y="6032"/>
                  <a:pt x="17531" y="5976"/>
                  <a:pt x="17432" y="5950"/>
                </a:cubicBezTo>
                <a:cubicBezTo>
                  <a:pt x="17333" y="5922"/>
                  <a:pt x="17282" y="5854"/>
                  <a:pt x="17282" y="5755"/>
                </a:cubicBezTo>
                <a:cubicBezTo>
                  <a:pt x="17282" y="5738"/>
                  <a:pt x="17288" y="5713"/>
                  <a:pt x="17296" y="5679"/>
                </a:cubicBezTo>
                <a:cubicBezTo>
                  <a:pt x="17308" y="5640"/>
                  <a:pt x="17294" y="5623"/>
                  <a:pt x="17257" y="5623"/>
                </a:cubicBezTo>
                <a:cubicBezTo>
                  <a:pt x="17203" y="5623"/>
                  <a:pt x="17116" y="5651"/>
                  <a:pt x="16994" y="5707"/>
                </a:cubicBezTo>
                <a:cubicBezTo>
                  <a:pt x="16870" y="5758"/>
                  <a:pt x="16785" y="5806"/>
                  <a:pt x="16729" y="5840"/>
                </a:cubicBezTo>
                <a:cubicBezTo>
                  <a:pt x="16692" y="5854"/>
                  <a:pt x="16672" y="5854"/>
                  <a:pt x="16661" y="5829"/>
                </a:cubicBezTo>
                <a:cubicBezTo>
                  <a:pt x="16652" y="5801"/>
                  <a:pt x="16649" y="5767"/>
                  <a:pt x="16649" y="5730"/>
                </a:cubicBezTo>
                <a:lnTo>
                  <a:pt x="16675" y="5755"/>
                </a:lnTo>
                <a:lnTo>
                  <a:pt x="16785" y="5705"/>
                </a:lnTo>
                <a:lnTo>
                  <a:pt x="17093" y="5594"/>
                </a:lnTo>
                <a:lnTo>
                  <a:pt x="17147" y="5538"/>
                </a:lnTo>
                <a:cubicBezTo>
                  <a:pt x="17147" y="5484"/>
                  <a:pt x="17116" y="5451"/>
                  <a:pt x="17048" y="5434"/>
                </a:cubicBezTo>
                <a:cubicBezTo>
                  <a:pt x="16980" y="5411"/>
                  <a:pt x="16926" y="5405"/>
                  <a:pt x="16892" y="5405"/>
                </a:cubicBezTo>
                <a:cubicBezTo>
                  <a:pt x="16856" y="5405"/>
                  <a:pt x="16802" y="5417"/>
                  <a:pt x="16729" y="5445"/>
                </a:cubicBezTo>
                <a:cubicBezTo>
                  <a:pt x="16658" y="5473"/>
                  <a:pt x="16621" y="5456"/>
                  <a:pt x="16621" y="5405"/>
                </a:cubicBezTo>
                <a:lnTo>
                  <a:pt x="16649" y="5349"/>
                </a:lnTo>
                <a:cubicBezTo>
                  <a:pt x="16539" y="5259"/>
                  <a:pt x="16443" y="5154"/>
                  <a:pt x="16358" y="5047"/>
                </a:cubicBezTo>
                <a:cubicBezTo>
                  <a:pt x="16271" y="4931"/>
                  <a:pt x="16228" y="4861"/>
                  <a:pt x="16228" y="4821"/>
                </a:cubicBezTo>
                <a:cubicBezTo>
                  <a:pt x="16228" y="4787"/>
                  <a:pt x="16234" y="4751"/>
                  <a:pt x="16243" y="4705"/>
                </a:cubicBezTo>
                <a:cubicBezTo>
                  <a:pt x="16251" y="4669"/>
                  <a:pt x="16228" y="4646"/>
                  <a:pt x="16175" y="4646"/>
                </a:cubicBezTo>
                <a:cubicBezTo>
                  <a:pt x="16138" y="4646"/>
                  <a:pt x="16107" y="4652"/>
                  <a:pt x="16082" y="4663"/>
                </a:cubicBezTo>
                <a:cubicBezTo>
                  <a:pt x="16053" y="4672"/>
                  <a:pt x="16039" y="4646"/>
                  <a:pt x="16039" y="4595"/>
                </a:cubicBezTo>
                <a:cubicBezTo>
                  <a:pt x="16039" y="4556"/>
                  <a:pt x="16017" y="4480"/>
                  <a:pt x="15971" y="4364"/>
                </a:cubicBezTo>
                <a:cubicBezTo>
                  <a:pt x="15926" y="4248"/>
                  <a:pt x="15864" y="4189"/>
                  <a:pt x="15782" y="4189"/>
                </a:cubicBezTo>
                <a:lnTo>
                  <a:pt x="15675" y="4299"/>
                </a:lnTo>
                <a:cubicBezTo>
                  <a:pt x="15675" y="4347"/>
                  <a:pt x="15646" y="4392"/>
                  <a:pt x="15593" y="4420"/>
                </a:cubicBezTo>
                <a:cubicBezTo>
                  <a:pt x="15539" y="4446"/>
                  <a:pt x="15511" y="4474"/>
                  <a:pt x="15511" y="4513"/>
                </a:cubicBezTo>
                <a:lnTo>
                  <a:pt x="15457" y="4513"/>
                </a:lnTo>
                <a:lnTo>
                  <a:pt x="15175" y="4672"/>
                </a:lnTo>
                <a:cubicBezTo>
                  <a:pt x="15155" y="4640"/>
                  <a:pt x="15132" y="4629"/>
                  <a:pt x="15107" y="4646"/>
                </a:cubicBezTo>
                <a:cubicBezTo>
                  <a:pt x="15079" y="4669"/>
                  <a:pt x="15047" y="4672"/>
                  <a:pt x="15011" y="4672"/>
                </a:cubicBezTo>
                <a:lnTo>
                  <a:pt x="14985" y="4672"/>
                </a:lnTo>
                <a:lnTo>
                  <a:pt x="14957" y="4700"/>
                </a:lnTo>
                <a:cubicBezTo>
                  <a:pt x="15028" y="4700"/>
                  <a:pt x="15062" y="4663"/>
                  <a:pt x="15053" y="4578"/>
                </a:cubicBezTo>
                <a:cubicBezTo>
                  <a:pt x="15042" y="4497"/>
                  <a:pt x="15011" y="4457"/>
                  <a:pt x="14957" y="4457"/>
                </a:cubicBezTo>
                <a:lnTo>
                  <a:pt x="14739" y="4513"/>
                </a:lnTo>
                <a:cubicBezTo>
                  <a:pt x="14706" y="4513"/>
                  <a:pt x="14683" y="4508"/>
                  <a:pt x="14680" y="4496"/>
                </a:cubicBezTo>
                <a:cubicBezTo>
                  <a:pt x="14675" y="4491"/>
                  <a:pt x="14683" y="4474"/>
                  <a:pt x="14708" y="4446"/>
                </a:cubicBezTo>
                <a:cubicBezTo>
                  <a:pt x="14731" y="4420"/>
                  <a:pt x="14751" y="4386"/>
                  <a:pt x="14768" y="4347"/>
                </a:cubicBezTo>
                <a:cubicBezTo>
                  <a:pt x="14788" y="4316"/>
                  <a:pt x="14788" y="4276"/>
                  <a:pt x="14768" y="4242"/>
                </a:cubicBezTo>
                <a:cubicBezTo>
                  <a:pt x="14751" y="4203"/>
                  <a:pt x="14720" y="4203"/>
                  <a:pt x="14680" y="4225"/>
                </a:cubicBezTo>
                <a:cubicBezTo>
                  <a:pt x="14641" y="4254"/>
                  <a:pt x="14618" y="4254"/>
                  <a:pt x="14618" y="4214"/>
                </a:cubicBezTo>
                <a:lnTo>
                  <a:pt x="14700" y="4214"/>
                </a:lnTo>
                <a:lnTo>
                  <a:pt x="14768" y="4149"/>
                </a:lnTo>
                <a:cubicBezTo>
                  <a:pt x="14788" y="4127"/>
                  <a:pt x="14779" y="4098"/>
                  <a:pt x="14748" y="4056"/>
                </a:cubicBezTo>
                <a:cubicBezTo>
                  <a:pt x="14717" y="4005"/>
                  <a:pt x="14691" y="3977"/>
                  <a:pt x="14674" y="3957"/>
                </a:cubicBezTo>
                <a:lnTo>
                  <a:pt x="14375" y="3906"/>
                </a:lnTo>
                <a:lnTo>
                  <a:pt x="14186" y="3740"/>
                </a:lnTo>
                <a:cubicBezTo>
                  <a:pt x="14169" y="3757"/>
                  <a:pt x="14135" y="3745"/>
                  <a:pt x="14087" y="3703"/>
                </a:cubicBezTo>
                <a:cubicBezTo>
                  <a:pt x="14036" y="3658"/>
                  <a:pt x="13994" y="3624"/>
                  <a:pt x="13957" y="3610"/>
                </a:cubicBezTo>
                <a:lnTo>
                  <a:pt x="13739" y="3686"/>
                </a:lnTo>
                <a:lnTo>
                  <a:pt x="13211" y="3565"/>
                </a:lnTo>
                <a:cubicBezTo>
                  <a:pt x="13177" y="3565"/>
                  <a:pt x="13140" y="3576"/>
                  <a:pt x="13104" y="3599"/>
                </a:cubicBezTo>
                <a:cubicBezTo>
                  <a:pt x="13070" y="3624"/>
                  <a:pt x="13050" y="3652"/>
                  <a:pt x="13050" y="3686"/>
                </a:cubicBezTo>
                <a:cubicBezTo>
                  <a:pt x="13050" y="3726"/>
                  <a:pt x="13070" y="3751"/>
                  <a:pt x="13104" y="3768"/>
                </a:cubicBezTo>
                <a:cubicBezTo>
                  <a:pt x="13140" y="3785"/>
                  <a:pt x="13157" y="3813"/>
                  <a:pt x="13157" y="3850"/>
                </a:cubicBezTo>
                <a:cubicBezTo>
                  <a:pt x="13157" y="3884"/>
                  <a:pt x="13171" y="3983"/>
                  <a:pt x="13200" y="4138"/>
                </a:cubicBezTo>
                <a:cubicBezTo>
                  <a:pt x="13225" y="4299"/>
                  <a:pt x="13202" y="4358"/>
                  <a:pt x="13132" y="4324"/>
                </a:cubicBezTo>
                <a:lnTo>
                  <a:pt x="12996" y="4513"/>
                </a:lnTo>
                <a:cubicBezTo>
                  <a:pt x="13013" y="4547"/>
                  <a:pt x="13044" y="4578"/>
                  <a:pt x="13089" y="4606"/>
                </a:cubicBezTo>
                <a:cubicBezTo>
                  <a:pt x="13137" y="4635"/>
                  <a:pt x="13180" y="4669"/>
                  <a:pt x="13225" y="4705"/>
                </a:cubicBezTo>
                <a:cubicBezTo>
                  <a:pt x="13270" y="4750"/>
                  <a:pt x="13313" y="4793"/>
                  <a:pt x="13347" y="4849"/>
                </a:cubicBezTo>
                <a:cubicBezTo>
                  <a:pt x="13383" y="4903"/>
                  <a:pt x="13392" y="4988"/>
                  <a:pt x="13375" y="5092"/>
                </a:cubicBezTo>
                <a:lnTo>
                  <a:pt x="12767" y="5510"/>
                </a:lnTo>
                <a:lnTo>
                  <a:pt x="12767" y="5566"/>
                </a:lnTo>
                <a:cubicBezTo>
                  <a:pt x="12767" y="5637"/>
                  <a:pt x="12784" y="5705"/>
                  <a:pt x="12821" y="5770"/>
                </a:cubicBezTo>
                <a:cubicBezTo>
                  <a:pt x="12855" y="5832"/>
                  <a:pt x="12892" y="5914"/>
                  <a:pt x="12928" y="6012"/>
                </a:cubicBezTo>
                <a:cubicBezTo>
                  <a:pt x="13019" y="6052"/>
                  <a:pt x="13061" y="6080"/>
                  <a:pt x="13058" y="6105"/>
                </a:cubicBezTo>
                <a:cubicBezTo>
                  <a:pt x="13053" y="6134"/>
                  <a:pt x="13022" y="6162"/>
                  <a:pt x="12962" y="6190"/>
                </a:cubicBezTo>
                <a:cubicBezTo>
                  <a:pt x="12903" y="6216"/>
                  <a:pt x="12849" y="6244"/>
                  <a:pt x="12793" y="6272"/>
                </a:cubicBezTo>
                <a:cubicBezTo>
                  <a:pt x="12739" y="6295"/>
                  <a:pt x="12714" y="6320"/>
                  <a:pt x="12714" y="6337"/>
                </a:cubicBezTo>
                <a:cubicBezTo>
                  <a:pt x="12714" y="6354"/>
                  <a:pt x="12694" y="6365"/>
                  <a:pt x="12657" y="6365"/>
                </a:cubicBezTo>
                <a:lnTo>
                  <a:pt x="12550" y="6365"/>
                </a:lnTo>
                <a:lnTo>
                  <a:pt x="12496" y="6365"/>
                </a:lnTo>
                <a:cubicBezTo>
                  <a:pt x="12496" y="6343"/>
                  <a:pt x="12505" y="6331"/>
                  <a:pt x="12522" y="6320"/>
                </a:cubicBezTo>
                <a:cubicBezTo>
                  <a:pt x="12541" y="6314"/>
                  <a:pt x="12550" y="6295"/>
                  <a:pt x="12550" y="6255"/>
                </a:cubicBezTo>
                <a:lnTo>
                  <a:pt x="12293" y="6094"/>
                </a:lnTo>
                <a:lnTo>
                  <a:pt x="12293" y="6122"/>
                </a:lnTo>
                <a:lnTo>
                  <a:pt x="12185" y="5902"/>
                </a:lnTo>
                <a:cubicBezTo>
                  <a:pt x="12219" y="5815"/>
                  <a:pt x="12225" y="5747"/>
                  <a:pt x="12199" y="5710"/>
                </a:cubicBezTo>
                <a:cubicBezTo>
                  <a:pt x="12171" y="5665"/>
                  <a:pt x="12157" y="5620"/>
                  <a:pt x="12157" y="5566"/>
                </a:cubicBezTo>
                <a:cubicBezTo>
                  <a:pt x="12157" y="5422"/>
                  <a:pt x="12092" y="5352"/>
                  <a:pt x="11962" y="5352"/>
                </a:cubicBezTo>
                <a:cubicBezTo>
                  <a:pt x="11832" y="5352"/>
                  <a:pt x="11694" y="5369"/>
                  <a:pt x="11550" y="5408"/>
                </a:cubicBezTo>
                <a:cubicBezTo>
                  <a:pt x="11584" y="5386"/>
                  <a:pt x="11581" y="5360"/>
                  <a:pt x="11536" y="5321"/>
                </a:cubicBezTo>
                <a:cubicBezTo>
                  <a:pt x="11490" y="5276"/>
                  <a:pt x="11459" y="5259"/>
                  <a:pt x="11439" y="5259"/>
                </a:cubicBezTo>
                <a:cubicBezTo>
                  <a:pt x="11295" y="5259"/>
                  <a:pt x="11126" y="5194"/>
                  <a:pt x="10925" y="5067"/>
                </a:cubicBezTo>
                <a:cubicBezTo>
                  <a:pt x="10730" y="4945"/>
                  <a:pt x="10566" y="4880"/>
                  <a:pt x="10439" y="4880"/>
                </a:cubicBezTo>
                <a:cubicBezTo>
                  <a:pt x="10386" y="4880"/>
                  <a:pt x="10321" y="4892"/>
                  <a:pt x="10250" y="4906"/>
                </a:cubicBezTo>
                <a:cubicBezTo>
                  <a:pt x="10179" y="4923"/>
                  <a:pt x="10112" y="4945"/>
                  <a:pt x="10047" y="4962"/>
                </a:cubicBezTo>
                <a:cubicBezTo>
                  <a:pt x="10083" y="4945"/>
                  <a:pt x="10106" y="4897"/>
                  <a:pt x="10114" y="4824"/>
                </a:cubicBezTo>
                <a:lnTo>
                  <a:pt x="9939" y="4516"/>
                </a:lnTo>
                <a:lnTo>
                  <a:pt x="9911" y="4488"/>
                </a:lnTo>
                <a:cubicBezTo>
                  <a:pt x="9857" y="4488"/>
                  <a:pt x="9795" y="4510"/>
                  <a:pt x="9724" y="4553"/>
                </a:cubicBezTo>
                <a:cubicBezTo>
                  <a:pt x="9651" y="4598"/>
                  <a:pt x="9614" y="4558"/>
                  <a:pt x="9614" y="4434"/>
                </a:cubicBezTo>
                <a:cubicBezTo>
                  <a:pt x="9614" y="4417"/>
                  <a:pt x="9623" y="4400"/>
                  <a:pt x="9642" y="4378"/>
                </a:cubicBezTo>
                <a:cubicBezTo>
                  <a:pt x="9659" y="4361"/>
                  <a:pt x="9659" y="4344"/>
                  <a:pt x="9642" y="4327"/>
                </a:cubicBezTo>
                <a:cubicBezTo>
                  <a:pt x="9623" y="4217"/>
                  <a:pt x="9645" y="4124"/>
                  <a:pt x="9710" y="4047"/>
                </a:cubicBezTo>
                <a:cubicBezTo>
                  <a:pt x="9772" y="3968"/>
                  <a:pt x="9823" y="3886"/>
                  <a:pt x="9857" y="3799"/>
                </a:cubicBezTo>
                <a:cubicBezTo>
                  <a:pt x="9894" y="3759"/>
                  <a:pt x="9911" y="3728"/>
                  <a:pt x="9911" y="3689"/>
                </a:cubicBezTo>
                <a:cubicBezTo>
                  <a:pt x="9911" y="3655"/>
                  <a:pt x="9931" y="3638"/>
                  <a:pt x="9965" y="3638"/>
                </a:cubicBezTo>
                <a:cubicBezTo>
                  <a:pt x="10038" y="3638"/>
                  <a:pt x="10109" y="3615"/>
                  <a:pt x="10176" y="3579"/>
                </a:cubicBezTo>
                <a:cubicBezTo>
                  <a:pt x="10244" y="3534"/>
                  <a:pt x="10321" y="3505"/>
                  <a:pt x="10414" y="3491"/>
                </a:cubicBezTo>
                <a:lnTo>
                  <a:pt x="10439" y="3406"/>
                </a:lnTo>
                <a:cubicBezTo>
                  <a:pt x="10439" y="3370"/>
                  <a:pt x="10343" y="3342"/>
                  <a:pt x="10148" y="3313"/>
                </a:cubicBezTo>
                <a:cubicBezTo>
                  <a:pt x="9956" y="3285"/>
                  <a:pt x="9857" y="3254"/>
                  <a:pt x="9857" y="3220"/>
                </a:cubicBezTo>
                <a:lnTo>
                  <a:pt x="9885" y="3192"/>
                </a:lnTo>
                <a:cubicBezTo>
                  <a:pt x="10066" y="3243"/>
                  <a:pt x="10202" y="3274"/>
                  <a:pt x="10298" y="3285"/>
                </a:cubicBezTo>
                <a:cubicBezTo>
                  <a:pt x="10391" y="3296"/>
                  <a:pt x="10470" y="3285"/>
                  <a:pt x="10535" y="3260"/>
                </a:cubicBezTo>
                <a:cubicBezTo>
                  <a:pt x="10597" y="3231"/>
                  <a:pt x="10671" y="3198"/>
                  <a:pt x="10758" y="3147"/>
                </a:cubicBezTo>
                <a:cubicBezTo>
                  <a:pt x="10843" y="3104"/>
                  <a:pt x="10976" y="3042"/>
                  <a:pt x="11157" y="2960"/>
                </a:cubicBezTo>
                <a:cubicBezTo>
                  <a:pt x="11157" y="2926"/>
                  <a:pt x="11061" y="2890"/>
                  <a:pt x="10866" y="2850"/>
                </a:cubicBezTo>
                <a:cubicBezTo>
                  <a:pt x="10671" y="2816"/>
                  <a:pt x="10549" y="2780"/>
                  <a:pt x="10496" y="2746"/>
                </a:cubicBezTo>
                <a:lnTo>
                  <a:pt x="10657" y="2746"/>
                </a:lnTo>
                <a:cubicBezTo>
                  <a:pt x="10691" y="2746"/>
                  <a:pt x="10739" y="2752"/>
                  <a:pt x="10798" y="2774"/>
                </a:cubicBezTo>
                <a:cubicBezTo>
                  <a:pt x="10857" y="2788"/>
                  <a:pt x="10905" y="2805"/>
                  <a:pt x="10939" y="2828"/>
                </a:cubicBezTo>
                <a:cubicBezTo>
                  <a:pt x="10939" y="2862"/>
                  <a:pt x="10968" y="2884"/>
                  <a:pt x="11021" y="2895"/>
                </a:cubicBezTo>
                <a:cubicBezTo>
                  <a:pt x="11075" y="2901"/>
                  <a:pt x="11120" y="2907"/>
                  <a:pt x="11157" y="2907"/>
                </a:cubicBezTo>
                <a:lnTo>
                  <a:pt x="11360" y="2774"/>
                </a:lnTo>
                <a:lnTo>
                  <a:pt x="11360" y="2689"/>
                </a:lnTo>
                <a:lnTo>
                  <a:pt x="11307" y="2608"/>
                </a:lnTo>
                <a:lnTo>
                  <a:pt x="11603" y="2554"/>
                </a:lnTo>
                <a:cubicBezTo>
                  <a:pt x="11583" y="2537"/>
                  <a:pt x="11589" y="2520"/>
                  <a:pt x="11615" y="2503"/>
                </a:cubicBezTo>
                <a:cubicBezTo>
                  <a:pt x="11643" y="2480"/>
                  <a:pt x="11665" y="2475"/>
                  <a:pt x="11682" y="2475"/>
                </a:cubicBezTo>
                <a:cubicBezTo>
                  <a:pt x="11739" y="2475"/>
                  <a:pt x="11793" y="2503"/>
                  <a:pt x="11852" y="2554"/>
                </a:cubicBezTo>
                <a:cubicBezTo>
                  <a:pt x="11911" y="2608"/>
                  <a:pt x="11951" y="2636"/>
                  <a:pt x="11968" y="2636"/>
                </a:cubicBezTo>
                <a:lnTo>
                  <a:pt x="12239" y="2531"/>
                </a:lnTo>
                <a:cubicBezTo>
                  <a:pt x="12219" y="2509"/>
                  <a:pt x="12245" y="2497"/>
                  <a:pt x="12312" y="2486"/>
                </a:cubicBezTo>
                <a:cubicBezTo>
                  <a:pt x="12380" y="2480"/>
                  <a:pt x="12400" y="2452"/>
                  <a:pt x="12375" y="2410"/>
                </a:cubicBezTo>
                <a:lnTo>
                  <a:pt x="12185" y="2190"/>
                </a:lnTo>
                <a:cubicBezTo>
                  <a:pt x="12166" y="2190"/>
                  <a:pt x="12151" y="2178"/>
                  <a:pt x="12143" y="2150"/>
                </a:cubicBezTo>
                <a:cubicBezTo>
                  <a:pt x="12134" y="2122"/>
                  <a:pt x="12140" y="2111"/>
                  <a:pt x="12157" y="2111"/>
                </a:cubicBezTo>
                <a:cubicBezTo>
                  <a:pt x="12247" y="2111"/>
                  <a:pt x="12273" y="2063"/>
                  <a:pt x="12239" y="1972"/>
                </a:cubicBezTo>
                <a:cubicBezTo>
                  <a:pt x="12166" y="1941"/>
                  <a:pt x="12089" y="1896"/>
                  <a:pt x="12010" y="1848"/>
                </a:cubicBezTo>
                <a:cubicBezTo>
                  <a:pt x="11928" y="1797"/>
                  <a:pt x="11838" y="1769"/>
                  <a:pt x="11739" y="1769"/>
                </a:cubicBezTo>
                <a:cubicBezTo>
                  <a:pt x="11702" y="1769"/>
                  <a:pt x="11663" y="1780"/>
                  <a:pt x="11615" y="1797"/>
                </a:cubicBezTo>
                <a:cubicBezTo>
                  <a:pt x="11572" y="1820"/>
                  <a:pt x="11550" y="1848"/>
                  <a:pt x="11550" y="1890"/>
                </a:cubicBezTo>
                <a:cubicBezTo>
                  <a:pt x="11550" y="1930"/>
                  <a:pt x="11572" y="1947"/>
                  <a:pt x="11615" y="1947"/>
                </a:cubicBezTo>
                <a:cubicBezTo>
                  <a:pt x="11663" y="1947"/>
                  <a:pt x="11694" y="1964"/>
                  <a:pt x="11711" y="2000"/>
                </a:cubicBezTo>
                <a:cubicBezTo>
                  <a:pt x="11747" y="2040"/>
                  <a:pt x="11739" y="2057"/>
                  <a:pt x="11682" y="2057"/>
                </a:cubicBezTo>
                <a:cubicBezTo>
                  <a:pt x="11629" y="2057"/>
                  <a:pt x="11603" y="2063"/>
                  <a:pt x="11603" y="2082"/>
                </a:cubicBezTo>
                <a:cubicBezTo>
                  <a:pt x="11530" y="2082"/>
                  <a:pt x="11462" y="2133"/>
                  <a:pt x="11400" y="2243"/>
                </a:cubicBezTo>
                <a:cubicBezTo>
                  <a:pt x="11338" y="2353"/>
                  <a:pt x="11256" y="2432"/>
                  <a:pt x="11157" y="2475"/>
                </a:cubicBezTo>
                <a:cubicBezTo>
                  <a:pt x="11120" y="2475"/>
                  <a:pt x="11106" y="2463"/>
                  <a:pt x="11117" y="2441"/>
                </a:cubicBezTo>
                <a:cubicBezTo>
                  <a:pt x="11126" y="2421"/>
                  <a:pt x="11120" y="2398"/>
                  <a:pt x="11103" y="2382"/>
                </a:cubicBezTo>
                <a:cubicBezTo>
                  <a:pt x="11083" y="2342"/>
                  <a:pt x="11052" y="2319"/>
                  <a:pt x="11007" y="2311"/>
                </a:cubicBezTo>
                <a:cubicBezTo>
                  <a:pt x="10962" y="2305"/>
                  <a:pt x="10939" y="2283"/>
                  <a:pt x="10939" y="2243"/>
                </a:cubicBezTo>
                <a:cubicBezTo>
                  <a:pt x="10939" y="2209"/>
                  <a:pt x="10962" y="2150"/>
                  <a:pt x="11007" y="2068"/>
                </a:cubicBezTo>
                <a:cubicBezTo>
                  <a:pt x="11052" y="1989"/>
                  <a:pt x="10993" y="1947"/>
                  <a:pt x="10832" y="1947"/>
                </a:cubicBezTo>
                <a:cubicBezTo>
                  <a:pt x="10758" y="1947"/>
                  <a:pt x="10708" y="1972"/>
                  <a:pt x="10677" y="2029"/>
                </a:cubicBezTo>
                <a:cubicBezTo>
                  <a:pt x="10645" y="2082"/>
                  <a:pt x="10612" y="2133"/>
                  <a:pt x="10575" y="2190"/>
                </a:cubicBezTo>
                <a:lnTo>
                  <a:pt x="10278" y="1851"/>
                </a:lnTo>
                <a:lnTo>
                  <a:pt x="10046" y="1825"/>
                </a:lnTo>
                <a:cubicBezTo>
                  <a:pt x="10046" y="1752"/>
                  <a:pt x="10063" y="1693"/>
                  <a:pt x="10095" y="1639"/>
                </a:cubicBezTo>
                <a:cubicBezTo>
                  <a:pt x="10126" y="1583"/>
                  <a:pt x="10083" y="1512"/>
                  <a:pt x="9965" y="1425"/>
                </a:cubicBezTo>
                <a:cubicBezTo>
                  <a:pt x="9911" y="1385"/>
                  <a:pt x="9863" y="1354"/>
                  <a:pt x="9818" y="1320"/>
                </a:cubicBezTo>
                <a:cubicBezTo>
                  <a:pt x="9772" y="1292"/>
                  <a:pt x="9724" y="1275"/>
                  <a:pt x="9671" y="1275"/>
                </a:cubicBezTo>
                <a:cubicBezTo>
                  <a:pt x="9651" y="1275"/>
                  <a:pt x="9609" y="1292"/>
                  <a:pt x="9541" y="1337"/>
                </a:cubicBezTo>
                <a:cubicBezTo>
                  <a:pt x="9473" y="1377"/>
                  <a:pt x="9411" y="1413"/>
                  <a:pt x="9357" y="1447"/>
                </a:cubicBezTo>
                <a:cubicBezTo>
                  <a:pt x="9303" y="1487"/>
                  <a:pt x="9275" y="1523"/>
                  <a:pt x="9275" y="1557"/>
                </a:cubicBezTo>
                <a:cubicBezTo>
                  <a:pt x="9275" y="1597"/>
                  <a:pt x="9320" y="1614"/>
                  <a:pt x="9411" y="1614"/>
                </a:cubicBezTo>
                <a:lnTo>
                  <a:pt x="9385" y="1614"/>
                </a:lnTo>
                <a:cubicBezTo>
                  <a:pt x="9329" y="1614"/>
                  <a:pt x="9303" y="1645"/>
                  <a:pt x="9303" y="1724"/>
                </a:cubicBezTo>
                <a:cubicBezTo>
                  <a:pt x="9303" y="1738"/>
                  <a:pt x="9346" y="1761"/>
                  <a:pt x="9433" y="1789"/>
                </a:cubicBezTo>
                <a:cubicBezTo>
                  <a:pt x="9518" y="1817"/>
                  <a:pt x="9577" y="1828"/>
                  <a:pt x="9614" y="1828"/>
                </a:cubicBezTo>
                <a:cubicBezTo>
                  <a:pt x="9651" y="1811"/>
                  <a:pt x="9676" y="1817"/>
                  <a:pt x="9696" y="1851"/>
                </a:cubicBezTo>
                <a:cubicBezTo>
                  <a:pt x="9713" y="1882"/>
                  <a:pt x="9741" y="1893"/>
                  <a:pt x="9778" y="1893"/>
                </a:cubicBezTo>
                <a:lnTo>
                  <a:pt x="9885" y="1854"/>
                </a:lnTo>
                <a:lnTo>
                  <a:pt x="9885" y="1921"/>
                </a:lnTo>
                <a:cubicBezTo>
                  <a:pt x="9866" y="1944"/>
                  <a:pt x="9857" y="1961"/>
                  <a:pt x="9857" y="1975"/>
                </a:cubicBezTo>
                <a:lnTo>
                  <a:pt x="9885" y="2085"/>
                </a:lnTo>
                <a:lnTo>
                  <a:pt x="9614" y="2218"/>
                </a:lnTo>
                <a:cubicBezTo>
                  <a:pt x="9597" y="2235"/>
                  <a:pt x="9577" y="2246"/>
                  <a:pt x="9561" y="2246"/>
                </a:cubicBezTo>
                <a:cubicBezTo>
                  <a:pt x="9544" y="2246"/>
                  <a:pt x="9521" y="2257"/>
                  <a:pt x="9493" y="2274"/>
                </a:cubicBezTo>
                <a:cubicBezTo>
                  <a:pt x="9493" y="2328"/>
                  <a:pt x="9518" y="2385"/>
                  <a:pt x="9566" y="2444"/>
                </a:cubicBezTo>
                <a:cubicBezTo>
                  <a:pt x="9617" y="2500"/>
                  <a:pt x="9563" y="2534"/>
                  <a:pt x="9411" y="2534"/>
                </a:cubicBezTo>
                <a:lnTo>
                  <a:pt x="9329" y="2478"/>
                </a:lnTo>
                <a:cubicBezTo>
                  <a:pt x="9329" y="2407"/>
                  <a:pt x="9258" y="2345"/>
                  <a:pt x="9108" y="2297"/>
                </a:cubicBezTo>
                <a:cubicBezTo>
                  <a:pt x="8959" y="2246"/>
                  <a:pt x="8778" y="2212"/>
                  <a:pt x="8566" y="2193"/>
                </a:cubicBezTo>
                <a:cubicBezTo>
                  <a:pt x="8354" y="2176"/>
                  <a:pt x="8142" y="2164"/>
                  <a:pt x="7930" y="2153"/>
                </a:cubicBezTo>
                <a:cubicBezTo>
                  <a:pt x="7718" y="2142"/>
                  <a:pt x="7557" y="2136"/>
                  <a:pt x="7450" y="2136"/>
                </a:cubicBezTo>
                <a:lnTo>
                  <a:pt x="7004" y="2275"/>
                </a:lnTo>
                <a:lnTo>
                  <a:pt x="7114" y="2534"/>
                </a:lnTo>
                <a:cubicBezTo>
                  <a:pt x="7077" y="2534"/>
                  <a:pt x="7054" y="2546"/>
                  <a:pt x="7046" y="2571"/>
                </a:cubicBezTo>
                <a:cubicBezTo>
                  <a:pt x="7035" y="2599"/>
                  <a:pt x="7049" y="2622"/>
                  <a:pt x="7086" y="2639"/>
                </a:cubicBezTo>
                <a:cubicBezTo>
                  <a:pt x="7049" y="2605"/>
                  <a:pt x="6981" y="2540"/>
                  <a:pt x="6882" y="2444"/>
                </a:cubicBezTo>
                <a:cubicBezTo>
                  <a:pt x="6783" y="2345"/>
                  <a:pt x="6715" y="2303"/>
                  <a:pt x="6679" y="2303"/>
                </a:cubicBezTo>
                <a:lnTo>
                  <a:pt x="6450" y="2241"/>
                </a:lnTo>
                <a:close/>
                <a:moveTo>
                  <a:pt x="8114" y="1662"/>
                </a:moveTo>
                <a:cubicBezTo>
                  <a:pt x="8077" y="1640"/>
                  <a:pt x="8032" y="1623"/>
                  <a:pt x="7978" y="1609"/>
                </a:cubicBezTo>
                <a:cubicBezTo>
                  <a:pt x="7925" y="1592"/>
                  <a:pt x="7879" y="1580"/>
                  <a:pt x="7843" y="1580"/>
                </a:cubicBezTo>
                <a:cubicBezTo>
                  <a:pt x="7806" y="1580"/>
                  <a:pt x="7733" y="1603"/>
                  <a:pt x="7620" y="1645"/>
                </a:cubicBezTo>
                <a:cubicBezTo>
                  <a:pt x="7507" y="1691"/>
                  <a:pt x="7379" y="1744"/>
                  <a:pt x="7241" y="1801"/>
                </a:cubicBezTo>
                <a:cubicBezTo>
                  <a:pt x="7100" y="1860"/>
                  <a:pt x="6967" y="1916"/>
                  <a:pt x="6843" y="1970"/>
                </a:cubicBezTo>
                <a:cubicBezTo>
                  <a:pt x="6715" y="2027"/>
                  <a:pt x="6631" y="2060"/>
                  <a:pt x="6585" y="2080"/>
                </a:cubicBezTo>
                <a:cubicBezTo>
                  <a:pt x="6713" y="2060"/>
                  <a:pt x="6826" y="2027"/>
                  <a:pt x="6930" y="1970"/>
                </a:cubicBezTo>
                <a:cubicBezTo>
                  <a:pt x="7032" y="1916"/>
                  <a:pt x="7142" y="1888"/>
                  <a:pt x="7261" y="1888"/>
                </a:cubicBezTo>
                <a:lnTo>
                  <a:pt x="7343" y="1945"/>
                </a:lnTo>
                <a:cubicBezTo>
                  <a:pt x="7396" y="1962"/>
                  <a:pt x="7444" y="1970"/>
                  <a:pt x="7492" y="1970"/>
                </a:cubicBezTo>
                <a:cubicBezTo>
                  <a:pt x="7538" y="1970"/>
                  <a:pt x="7577" y="1987"/>
                  <a:pt x="7611" y="2027"/>
                </a:cubicBezTo>
                <a:cubicBezTo>
                  <a:pt x="7685" y="2010"/>
                  <a:pt x="7761" y="2015"/>
                  <a:pt x="7843" y="2055"/>
                </a:cubicBezTo>
                <a:lnTo>
                  <a:pt x="7925" y="1998"/>
                </a:lnTo>
                <a:lnTo>
                  <a:pt x="7925" y="1888"/>
                </a:lnTo>
                <a:lnTo>
                  <a:pt x="7896" y="1823"/>
                </a:lnTo>
                <a:lnTo>
                  <a:pt x="7978" y="1849"/>
                </a:lnTo>
                <a:cubicBezTo>
                  <a:pt x="8032" y="1849"/>
                  <a:pt x="8086" y="1806"/>
                  <a:pt x="8139" y="1719"/>
                </a:cubicBezTo>
                <a:lnTo>
                  <a:pt x="8114" y="1662"/>
                </a:lnTo>
                <a:close/>
                <a:moveTo>
                  <a:pt x="12496" y="20256"/>
                </a:moveTo>
                <a:cubicBezTo>
                  <a:pt x="12496" y="20307"/>
                  <a:pt x="12488" y="20332"/>
                  <a:pt x="12468" y="20355"/>
                </a:cubicBezTo>
                <a:cubicBezTo>
                  <a:pt x="13505" y="20174"/>
                  <a:pt x="14485" y="19838"/>
                  <a:pt x="15403" y="19347"/>
                </a:cubicBezTo>
                <a:cubicBezTo>
                  <a:pt x="16322" y="18856"/>
                  <a:pt x="17144" y="18223"/>
                  <a:pt x="17864" y="17450"/>
                </a:cubicBezTo>
                <a:lnTo>
                  <a:pt x="17839" y="17450"/>
                </a:lnTo>
                <a:cubicBezTo>
                  <a:pt x="17765" y="17483"/>
                  <a:pt x="17703" y="17483"/>
                  <a:pt x="17650" y="17450"/>
                </a:cubicBezTo>
                <a:lnTo>
                  <a:pt x="17582" y="17498"/>
                </a:lnTo>
                <a:lnTo>
                  <a:pt x="17418" y="17450"/>
                </a:lnTo>
                <a:lnTo>
                  <a:pt x="17364" y="17450"/>
                </a:lnTo>
                <a:lnTo>
                  <a:pt x="17311" y="17554"/>
                </a:lnTo>
                <a:lnTo>
                  <a:pt x="17339" y="17450"/>
                </a:lnTo>
                <a:cubicBezTo>
                  <a:pt x="17282" y="17376"/>
                  <a:pt x="17220" y="17306"/>
                  <a:pt x="17147" y="17246"/>
                </a:cubicBezTo>
                <a:lnTo>
                  <a:pt x="17093" y="17218"/>
                </a:lnTo>
                <a:cubicBezTo>
                  <a:pt x="17059" y="17218"/>
                  <a:pt x="17039" y="17252"/>
                  <a:pt x="17039" y="17323"/>
                </a:cubicBezTo>
                <a:cubicBezTo>
                  <a:pt x="17059" y="17179"/>
                  <a:pt x="17020" y="17057"/>
                  <a:pt x="16926" y="16953"/>
                </a:cubicBezTo>
                <a:cubicBezTo>
                  <a:pt x="16830" y="16848"/>
                  <a:pt x="16712" y="16797"/>
                  <a:pt x="16567" y="16797"/>
                </a:cubicBezTo>
                <a:cubicBezTo>
                  <a:pt x="16567" y="16814"/>
                  <a:pt x="16559" y="16826"/>
                  <a:pt x="16539" y="16826"/>
                </a:cubicBezTo>
                <a:lnTo>
                  <a:pt x="16486" y="16826"/>
                </a:lnTo>
                <a:lnTo>
                  <a:pt x="16418" y="16772"/>
                </a:lnTo>
                <a:lnTo>
                  <a:pt x="16514" y="16772"/>
                </a:lnTo>
                <a:lnTo>
                  <a:pt x="16568" y="16611"/>
                </a:lnTo>
                <a:lnTo>
                  <a:pt x="16418" y="16501"/>
                </a:lnTo>
                <a:lnTo>
                  <a:pt x="16390" y="16529"/>
                </a:lnTo>
                <a:cubicBezTo>
                  <a:pt x="16265" y="16512"/>
                  <a:pt x="16175" y="16439"/>
                  <a:pt x="16121" y="16315"/>
                </a:cubicBezTo>
                <a:lnTo>
                  <a:pt x="16067" y="16286"/>
                </a:lnTo>
                <a:lnTo>
                  <a:pt x="16039" y="16315"/>
                </a:lnTo>
                <a:lnTo>
                  <a:pt x="15985" y="16340"/>
                </a:lnTo>
                <a:cubicBezTo>
                  <a:pt x="15878" y="16374"/>
                  <a:pt x="15782" y="16413"/>
                  <a:pt x="15700" y="16445"/>
                </a:cubicBezTo>
                <a:cubicBezTo>
                  <a:pt x="15593" y="16413"/>
                  <a:pt x="15511" y="16363"/>
                  <a:pt x="15457" y="16315"/>
                </a:cubicBezTo>
                <a:lnTo>
                  <a:pt x="15093" y="16340"/>
                </a:lnTo>
                <a:cubicBezTo>
                  <a:pt x="15093" y="16284"/>
                  <a:pt x="15076" y="16230"/>
                  <a:pt x="15039" y="16168"/>
                </a:cubicBezTo>
                <a:cubicBezTo>
                  <a:pt x="15002" y="16109"/>
                  <a:pt x="14949" y="16077"/>
                  <a:pt x="14875" y="16077"/>
                </a:cubicBezTo>
                <a:cubicBezTo>
                  <a:pt x="14788" y="16077"/>
                  <a:pt x="14694" y="16089"/>
                  <a:pt x="14598" y="16106"/>
                </a:cubicBezTo>
                <a:cubicBezTo>
                  <a:pt x="14505" y="16123"/>
                  <a:pt x="14440" y="16185"/>
                  <a:pt x="14403" y="16281"/>
                </a:cubicBezTo>
                <a:cubicBezTo>
                  <a:pt x="14403" y="16312"/>
                  <a:pt x="14412" y="16351"/>
                  <a:pt x="14432" y="16385"/>
                </a:cubicBezTo>
                <a:cubicBezTo>
                  <a:pt x="14448" y="16425"/>
                  <a:pt x="14465" y="16450"/>
                  <a:pt x="14485" y="16467"/>
                </a:cubicBezTo>
                <a:lnTo>
                  <a:pt x="14485" y="16577"/>
                </a:lnTo>
                <a:lnTo>
                  <a:pt x="14457" y="16656"/>
                </a:lnTo>
                <a:lnTo>
                  <a:pt x="14403" y="16682"/>
                </a:lnTo>
                <a:lnTo>
                  <a:pt x="14375" y="16682"/>
                </a:lnTo>
                <a:lnTo>
                  <a:pt x="14296" y="16467"/>
                </a:lnTo>
                <a:lnTo>
                  <a:pt x="14375" y="16334"/>
                </a:lnTo>
                <a:cubicBezTo>
                  <a:pt x="14358" y="16298"/>
                  <a:pt x="14350" y="16247"/>
                  <a:pt x="14350" y="16191"/>
                </a:cubicBezTo>
                <a:cubicBezTo>
                  <a:pt x="14350" y="16131"/>
                  <a:pt x="14338" y="16086"/>
                  <a:pt x="14321" y="16049"/>
                </a:cubicBezTo>
                <a:lnTo>
                  <a:pt x="14296" y="15993"/>
                </a:lnTo>
                <a:lnTo>
                  <a:pt x="14214" y="15993"/>
                </a:lnTo>
                <a:lnTo>
                  <a:pt x="14011" y="16131"/>
                </a:lnTo>
                <a:lnTo>
                  <a:pt x="13903" y="16131"/>
                </a:lnTo>
                <a:lnTo>
                  <a:pt x="13850" y="16188"/>
                </a:lnTo>
                <a:cubicBezTo>
                  <a:pt x="13830" y="16202"/>
                  <a:pt x="13821" y="16219"/>
                  <a:pt x="13821" y="16236"/>
                </a:cubicBezTo>
                <a:cubicBezTo>
                  <a:pt x="13821" y="16258"/>
                  <a:pt x="13813" y="16270"/>
                  <a:pt x="13793" y="16281"/>
                </a:cubicBezTo>
                <a:lnTo>
                  <a:pt x="13768" y="16236"/>
                </a:lnTo>
                <a:lnTo>
                  <a:pt x="13660" y="16236"/>
                </a:lnTo>
                <a:cubicBezTo>
                  <a:pt x="13587" y="16312"/>
                  <a:pt x="13547" y="16397"/>
                  <a:pt x="13539" y="16496"/>
                </a:cubicBezTo>
                <a:lnTo>
                  <a:pt x="13578" y="16549"/>
                </a:lnTo>
                <a:lnTo>
                  <a:pt x="13457" y="16628"/>
                </a:lnTo>
                <a:lnTo>
                  <a:pt x="13429" y="16682"/>
                </a:lnTo>
                <a:lnTo>
                  <a:pt x="13347" y="16738"/>
                </a:lnTo>
                <a:cubicBezTo>
                  <a:pt x="13347" y="16755"/>
                  <a:pt x="13344" y="16767"/>
                  <a:pt x="13335" y="16767"/>
                </a:cubicBezTo>
                <a:cubicBezTo>
                  <a:pt x="13324" y="16767"/>
                  <a:pt x="13321" y="16778"/>
                  <a:pt x="13321" y="16792"/>
                </a:cubicBezTo>
                <a:lnTo>
                  <a:pt x="13321" y="16820"/>
                </a:lnTo>
                <a:lnTo>
                  <a:pt x="13321" y="16942"/>
                </a:lnTo>
                <a:lnTo>
                  <a:pt x="13293" y="16970"/>
                </a:lnTo>
                <a:lnTo>
                  <a:pt x="13293" y="16914"/>
                </a:lnTo>
                <a:lnTo>
                  <a:pt x="13268" y="16888"/>
                </a:lnTo>
                <a:cubicBezTo>
                  <a:pt x="13248" y="16778"/>
                  <a:pt x="13143" y="16682"/>
                  <a:pt x="12957" y="16606"/>
                </a:cubicBezTo>
                <a:lnTo>
                  <a:pt x="12875" y="16606"/>
                </a:lnTo>
                <a:lnTo>
                  <a:pt x="12875" y="16657"/>
                </a:lnTo>
                <a:cubicBezTo>
                  <a:pt x="12892" y="16710"/>
                  <a:pt x="12931" y="16761"/>
                  <a:pt x="12991" y="16798"/>
                </a:cubicBezTo>
                <a:cubicBezTo>
                  <a:pt x="13047" y="16837"/>
                  <a:pt x="13095" y="16877"/>
                  <a:pt x="13132" y="16913"/>
                </a:cubicBezTo>
                <a:cubicBezTo>
                  <a:pt x="13112" y="16896"/>
                  <a:pt x="13090" y="16894"/>
                  <a:pt x="13064" y="16902"/>
                </a:cubicBezTo>
                <a:cubicBezTo>
                  <a:pt x="13036" y="16908"/>
                  <a:pt x="13025" y="16925"/>
                  <a:pt x="13025" y="16942"/>
                </a:cubicBezTo>
                <a:lnTo>
                  <a:pt x="13025" y="16998"/>
                </a:lnTo>
                <a:lnTo>
                  <a:pt x="13211" y="17266"/>
                </a:lnTo>
                <a:lnTo>
                  <a:pt x="13211" y="17791"/>
                </a:lnTo>
                <a:lnTo>
                  <a:pt x="13268" y="17930"/>
                </a:lnTo>
                <a:cubicBezTo>
                  <a:pt x="13231" y="18074"/>
                  <a:pt x="13157" y="18192"/>
                  <a:pt x="13050" y="18294"/>
                </a:cubicBezTo>
                <a:lnTo>
                  <a:pt x="13050" y="18266"/>
                </a:lnTo>
                <a:lnTo>
                  <a:pt x="12996" y="18294"/>
                </a:lnTo>
                <a:lnTo>
                  <a:pt x="12957" y="18319"/>
                </a:lnTo>
                <a:lnTo>
                  <a:pt x="12928" y="18452"/>
                </a:lnTo>
                <a:lnTo>
                  <a:pt x="12957" y="18480"/>
                </a:lnTo>
                <a:lnTo>
                  <a:pt x="12957" y="18509"/>
                </a:lnTo>
                <a:lnTo>
                  <a:pt x="12903" y="18452"/>
                </a:lnTo>
                <a:lnTo>
                  <a:pt x="12875" y="18627"/>
                </a:lnTo>
                <a:lnTo>
                  <a:pt x="12714" y="18681"/>
                </a:lnTo>
                <a:cubicBezTo>
                  <a:pt x="12657" y="18720"/>
                  <a:pt x="12635" y="18771"/>
                  <a:pt x="12646" y="18831"/>
                </a:cubicBezTo>
                <a:cubicBezTo>
                  <a:pt x="12654" y="18896"/>
                  <a:pt x="12632" y="18941"/>
                  <a:pt x="12578" y="18980"/>
                </a:cubicBezTo>
                <a:lnTo>
                  <a:pt x="12604" y="19034"/>
                </a:lnTo>
                <a:lnTo>
                  <a:pt x="12522" y="19113"/>
                </a:lnTo>
                <a:cubicBezTo>
                  <a:pt x="12522" y="19150"/>
                  <a:pt x="12519" y="19178"/>
                  <a:pt x="12508" y="19201"/>
                </a:cubicBezTo>
                <a:cubicBezTo>
                  <a:pt x="12499" y="19229"/>
                  <a:pt x="12496" y="19254"/>
                  <a:pt x="12496" y="19288"/>
                </a:cubicBezTo>
                <a:lnTo>
                  <a:pt x="12522" y="19483"/>
                </a:lnTo>
                <a:lnTo>
                  <a:pt x="12604" y="19531"/>
                </a:lnTo>
                <a:lnTo>
                  <a:pt x="12657" y="19483"/>
                </a:lnTo>
                <a:lnTo>
                  <a:pt x="12685" y="19398"/>
                </a:lnTo>
                <a:lnTo>
                  <a:pt x="12714" y="19559"/>
                </a:lnTo>
                <a:cubicBezTo>
                  <a:pt x="12714" y="19599"/>
                  <a:pt x="12694" y="19630"/>
                  <a:pt x="12657" y="19669"/>
                </a:cubicBezTo>
                <a:cubicBezTo>
                  <a:pt x="12604" y="19709"/>
                  <a:pt x="12550" y="19746"/>
                  <a:pt x="12496" y="19796"/>
                </a:cubicBezTo>
                <a:cubicBezTo>
                  <a:pt x="12440" y="19844"/>
                  <a:pt x="12414" y="19918"/>
                  <a:pt x="12414" y="20005"/>
                </a:cubicBezTo>
                <a:cubicBezTo>
                  <a:pt x="12414" y="20045"/>
                  <a:pt x="12428" y="20082"/>
                  <a:pt x="12454" y="20127"/>
                </a:cubicBezTo>
                <a:cubicBezTo>
                  <a:pt x="12482" y="20185"/>
                  <a:pt x="12496" y="20225"/>
                  <a:pt x="12496" y="2025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" name="AutoShape 35">
            <a:extLst>
              <a:ext uri="{FF2B5EF4-FFF2-40B4-BE49-F238E27FC236}">
                <a16:creationId xmlns:a16="http://schemas.microsoft.com/office/drawing/2014/main" id="{B28CE1A0-5D85-4D2D-A4FC-7936AC48B262}"/>
              </a:ext>
            </a:extLst>
          </p:cNvPr>
          <p:cNvSpPr>
            <a:spLocks/>
          </p:cNvSpPr>
          <p:nvPr/>
        </p:nvSpPr>
        <p:spPr bwMode="auto">
          <a:xfrm>
            <a:off x="8185150" y="2855913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951" y="0"/>
                  <a:pt x="21159" y="105"/>
                  <a:pt x="21335" y="317"/>
                </a:cubicBezTo>
                <a:cubicBezTo>
                  <a:pt x="21511" y="528"/>
                  <a:pt x="21599" y="778"/>
                  <a:pt x="21599" y="1069"/>
                </a:cubicBezTo>
                <a:lnTo>
                  <a:pt x="21599" y="20501"/>
                </a:lnTo>
                <a:cubicBezTo>
                  <a:pt x="21599" y="20812"/>
                  <a:pt x="21511" y="21074"/>
                  <a:pt x="21335" y="21282"/>
                </a:cubicBezTo>
                <a:cubicBezTo>
                  <a:pt x="21159" y="21494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4"/>
                  <a:pt x="0" y="20812"/>
                  <a:pt x="0" y="20501"/>
                </a:cubicBezTo>
                <a:lnTo>
                  <a:pt x="0" y="1069"/>
                </a:lnTo>
                <a:cubicBezTo>
                  <a:pt x="0" y="778"/>
                  <a:pt x="85" y="528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08" y="0"/>
                </a:lnTo>
                <a:close/>
                <a:moveTo>
                  <a:pt x="19805" y="6483"/>
                </a:moveTo>
                <a:cubicBezTo>
                  <a:pt x="19313" y="6483"/>
                  <a:pt x="18845" y="6368"/>
                  <a:pt x="18400" y="6139"/>
                </a:cubicBezTo>
                <a:cubicBezTo>
                  <a:pt x="17954" y="5910"/>
                  <a:pt x="17572" y="5601"/>
                  <a:pt x="17257" y="5217"/>
                </a:cubicBezTo>
                <a:cubicBezTo>
                  <a:pt x="16941" y="4832"/>
                  <a:pt x="16686" y="4376"/>
                  <a:pt x="16490" y="3845"/>
                </a:cubicBezTo>
                <a:cubicBezTo>
                  <a:pt x="16297" y="3316"/>
                  <a:pt x="16196" y="2755"/>
                  <a:pt x="16196" y="2164"/>
                </a:cubicBezTo>
                <a:lnTo>
                  <a:pt x="5405" y="2164"/>
                </a:lnTo>
                <a:cubicBezTo>
                  <a:pt x="5405" y="2755"/>
                  <a:pt x="5310" y="3316"/>
                  <a:pt x="5116" y="3845"/>
                </a:cubicBezTo>
                <a:cubicBezTo>
                  <a:pt x="4925" y="4376"/>
                  <a:pt x="4668" y="4832"/>
                  <a:pt x="4350" y="5217"/>
                </a:cubicBezTo>
                <a:cubicBezTo>
                  <a:pt x="4029" y="5601"/>
                  <a:pt x="3650" y="5910"/>
                  <a:pt x="3207" y="6139"/>
                </a:cubicBezTo>
                <a:cubicBezTo>
                  <a:pt x="2766" y="6368"/>
                  <a:pt x="2298" y="6483"/>
                  <a:pt x="1811" y="6483"/>
                </a:cubicBezTo>
                <a:lnTo>
                  <a:pt x="1811" y="15116"/>
                </a:lnTo>
                <a:cubicBezTo>
                  <a:pt x="2298" y="15116"/>
                  <a:pt x="2768" y="15231"/>
                  <a:pt x="3207" y="15463"/>
                </a:cubicBezTo>
                <a:cubicBezTo>
                  <a:pt x="3650" y="15692"/>
                  <a:pt x="4029" y="15998"/>
                  <a:pt x="4350" y="16382"/>
                </a:cubicBezTo>
                <a:cubicBezTo>
                  <a:pt x="4671" y="16767"/>
                  <a:pt x="4925" y="17223"/>
                  <a:pt x="5116" y="17754"/>
                </a:cubicBezTo>
                <a:cubicBezTo>
                  <a:pt x="5310" y="18283"/>
                  <a:pt x="5405" y="18844"/>
                  <a:pt x="5405" y="19434"/>
                </a:cubicBezTo>
                <a:lnTo>
                  <a:pt x="16196" y="19434"/>
                </a:lnTo>
                <a:cubicBezTo>
                  <a:pt x="16196" y="18844"/>
                  <a:pt x="16297" y="18283"/>
                  <a:pt x="16490" y="17754"/>
                </a:cubicBezTo>
                <a:cubicBezTo>
                  <a:pt x="16686" y="17223"/>
                  <a:pt x="16943" y="16767"/>
                  <a:pt x="17257" y="16382"/>
                </a:cubicBezTo>
                <a:cubicBezTo>
                  <a:pt x="17570" y="15998"/>
                  <a:pt x="17952" y="15692"/>
                  <a:pt x="18395" y="15463"/>
                </a:cubicBezTo>
                <a:cubicBezTo>
                  <a:pt x="18836" y="15231"/>
                  <a:pt x="19306" y="15116"/>
                  <a:pt x="19805" y="15116"/>
                </a:cubicBezTo>
                <a:lnTo>
                  <a:pt x="19805" y="6483"/>
                </a:lnTo>
                <a:close/>
                <a:moveTo>
                  <a:pt x="10803" y="3768"/>
                </a:moveTo>
                <a:cubicBezTo>
                  <a:pt x="11430" y="3768"/>
                  <a:pt x="12013" y="3951"/>
                  <a:pt x="12556" y="4318"/>
                </a:cubicBezTo>
                <a:cubicBezTo>
                  <a:pt x="13100" y="4682"/>
                  <a:pt x="13574" y="5181"/>
                  <a:pt x="13981" y="5813"/>
                </a:cubicBezTo>
                <a:cubicBezTo>
                  <a:pt x="14387" y="6447"/>
                  <a:pt x="14710" y="7194"/>
                  <a:pt x="14953" y="8051"/>
                </a:cubicBezTo>
                <a:cubicBezTo>
                  <a:pt x="15195" y="8909"/>
                  <a:pt x="15315" y="9826"/>
                  <a:pt x="15315" y="10801"/>
                </a:cubicBezTo>
                <a:cubicBezTo>
                  <a:pt x="15315" y="11776"/>
                  <a:pt x="15193" y="12690"/>
                  <a:pt x="14953" y="13548"/>
                </a:cubicBezTo>
                <a:cubicBezTo>
                  <a:pt x="14708" y="14405"/>
                  <a:pt x="14387" y="15152"/>
                  <a:pt x="13981" y="15786"/>
                </a:cubicBezTo>
                <a:cubicBezTo>
                  <a:pt x="13574" y="16418"/>
                  <a:pt x="13100" y="16917"/>
                  <a:pt x="12551" y="17284"/>
                </a:cubicBezTo>
                <a:cubicBezTo>
                  <a:pt x="12005" y="17648"/>
                  <a:pt x="11423" y="17831"/>
                  <a:pt x="10803" y="17831"/>
                </a:cubicBezTo>
                <a:cubicBezTo>
                  <a:pt x="10179" y="17831"/>
                  <a:pt x="9594" y="17648"/>
                  <a:pt x="9045" y="17284"/>
                </a:cubicBezTo>
                <a:cubicBezTo>
                  <a:pt x="8497" y="16917"/>
                  <a:pt x="8022" y="16418"/>
                  <a:pt x="7616" y="15786"/>
                </a:cubicBezTo>
                <a:cubicBezTo>
                  <a:pt x="7209" y="15152"/>
                  <a:pt x="6891" y="14405"/>
                  <a:pt x="6661" y="13548"/>
                </a:cubicBezTo>
                <a:cubicBezTo>
                  <a:pt x="6428" y="12690"/>
                  <a:pt x="6313" y="11776"/>
                  <a:pt x="6313" y="10801"/>
                </a:cubicBezTo>
                <a:cubicBezTo>
                  <a:pt x="6313" y="9826"/>
                  <a:pt x="6428" y="8909"/>
                  <a:pt x="6661" y="8051"/>
                </a:cubicBezTo>
                <a:cubicBezTo>
                  <a:pt x="6891" y="7194"/>
                  <a:pt x="7209" y="6447"/>
                  <a:pt x="7616" y="5813"/>
                </a:cubicBezTo>
                <a:cubicBezTo>
                  <a:pt x="8022" y="5181"/>
                  <a:pt x="8497" y="4682"/>
                  <a:pt x="9045" y="4318"/>
                </a:cubicBezTo>
                <a:cubicBezTo>
                  <a:pt x="9594" y="3951"/>
                  <a:pt x="10179" y="3768"/>
                  <a:pt x="10803" y="3768"/>
                </a:cubicBezTo>
                <a:moveTo>
                  <a:pt x="13489" y="13078"/>
                </a:moveTo>
                <a:lnTo>
                  <a:pt x="11836" y="13078"/>
                </a:lnTo>
                <a:lnTo>
                  <a:pt x="11836" y="5640"/>
                </a:lnTo>
                <a:lnTo>
                  <a:pt x="10196" y="5640"/>
                </a:lnTo>
                <a:lnTo>
                  <a:pt x="8108" y="7972"/>
                </a:lnTo>
                <a:lnTo>
                  <a:pt x="9209" y="9365"/>
                </a:lnTo>
                <a:lnTo>
                  <a:pt x="9667" y="8871"/>
                </a:lnTo>
                <a:cubicBezTo>
                  <a:pt x="9728" y="8815"/>
                  <a:pt x="9775" y="8753"/>
                  <a:pt x="9802" y="8683"/>
                </a:cubicBezTo>
                <a:cubicBezTo>
                  <a:pt x="9831" y="8612"/>
                  <a:pt x="9858" y="8560"/>
                  <a:pt x="9890" y="8521"/>
                </a:cubicBezTo>
                <a:cubicBezTo>
                  <a:pt x="9922" y="8501"/>
                  <a:pt x="9951" y="8460"/>
                  <a:pt x="9983" y="8380"/>
                </a:cubicBezTo>
                <a:lnTo>
                  <a:pt x="10008" y="8380"/>
                </a:lnTo>
                <a:lnTo>
                  <a:pt x="10008" y="8607"/>
                </a:lnTo>
                <a:cubicBezTo>
                  <a:pt x="10008" y="8680"/>
                  <a:pt x="10003" y="8756"/>
                  <a:pt x="9995" y="8839"/>
                </a:cubicBezTo>
                <a:cubicBezTo>
                  <a:pt x="9988" y="8918"/>
                  <a:pt x="9983" y="9003"/>
                  <a:pt x="9983" y="9100"/>
                </a:cubicBezTo>
                <a:lnTo>
                  <a:pt x="9983" y="13078"/>
                </a:lnTo>
                <a:lnTo>
                  <a:pt x="8355" y="13078"/>
                </a:lnTo>
                <a:lnTo>
                  <a:pt x="8355" y="14890"/>
                </a:lnTo>
                <a:lnTo>
                  <a:pt x="13489" y="14890"/>
                </a:lnTo>
                <a:lnTo>
                  <a:pt x="13489" y="130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1" name="AutoShape 36">
            <a:extLst>
              <a:ext uri="{FF2B5EF4-FFF2-40B4-BE49-F238E27FC236}">
                <a16:creationId xmlns:a16="http://schemas.microsoft.com/office/drawing/2014/main" id="{A95D2DC4-3627-416C-8D68-D248637CA202}"/>
              </a:ext>
            </a:extLst>
          </p:cNvPr>
          <p:cNvSpPr>
            <a:spLocks/>
          </p:cNvSpPr>
          <p:nvPr/>
        </p:nvSpPr>
        <p:spPr bwMode="auto">
          <a:xfrm>
            <a:off x="8647113" y="2855913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0218"/>
                </a:moveTo>
                <a:cubicBezTo>
                  <a:pt x="21518" y="10382"/>
                  <a:pt x="21599" y="10574"/>
                  <a:pt x="21599" y="10800"/>
                </a:cubicBezTo>
                <a:cubicBezTo>
                  <a:pt x="21599" y="11023"/>
                  <a:pt x="21518" y="11217"/>
                  <a:pt x="21357" y="11381"/>
                </a:cubicBezTo>
                <a:lnTo>
                  <a:pt x="17895" y="14840"/>
                </a:lnTo>
                <a:cubicBezTo>
                  <a:pt x="17649" y="15086"/>
                  <a:pt x="17448" y="15173"/>
                  <a:pt x="17285" y="15103"/>
                </a:cubicBezTo>
                <a:cubicBezTo>
                  <a:pt x="17121" y="15038"/>
                  <a:pt x="17042" y="14829"/>
                  <a:pt x="17042" y="14476"/>
                </a:cubicBezTo>
                <a:lnTo>
                  <a:pt x="17042" y="12096"/>
                </a:lnTo>
                <a:lnTo>
                  <a:pt x="12159" y="12096"/>
                </a:lnTo>
                <a:lnTo>
                  <a:pt x="12159" y="17031"/>
                </a:lnTo>
                <a:lnTo>
                  <a:pt x="14483" y="17031"/>
                </a:lnTo>
                <a:cubicBezTo>
                  <a:pt x="14836" y="17031"/>
                  <a:pt x="15048" y="17113"/>
                  <a:pt x="15121" y="17280"/>
                </a:cubicBezTo>
                <a:cubicBezTo>
                  <a:pt x="15192" y="17449"/>
                  <a:pt x="15102" y="17647"/>
                  <a:pt x="14850" y="17884"/>
                </a:cubicBezTo>
                <a:lnTo>
                  <a:pt x="11388" y="21340"/>
                </a:lnTo>
                <a:cubicBezTo>
                  <a:pt x="11225" y="21504"/>
                  <a:pt x="11032" y="21588"/>
                  <a:pt x="10807" y="21599"/>
                </a:cubicBezTo>
                <a:cubicBezTo>
                  <a:pt x="10581" y="21599"/>
                  <a:pt x="10389" y="21512"/>
                  <a:pt x="10225" y="21340"/>
                </a:cubicBezTo>
                <a:lnTo>
                  <a:pt x="6763" y="17884"/>
                </a:lnTo>
                <a:cubicBezTo>
                  <a:pt x="6520" y="17638"/>
                  <a:pt x="6430" y="17438"/>
                  <a:pt x="6492" y="17274"/>
                </a:cubicBezTo>
                <a:cubicBezTo>
                  <a:pt x="6554" y="17110"/>
                  <a:pt x="6763" y="17031"/>
                  <a:pt x="7116" y="17031"/>
                </a:cubicBezTo>
                <a:lnTo>
                  <a:pt x="9440" y="17031"/>
                </a:lnTo>
                <a:lnTo>
                  <a:pt x="9440" y="12096"/>
                </a:lnTo>
                <a:lnTo>
                  <a:pt x="4571" y="12096"/>
                </a:lnTo>
                <a:lnTo>
                  <a:pt x="4571" y="14476"/>
                </a:lnTo>
                <a:cubicBezTo>
                  <a:pt x="4571" y="14829"/>
                  <a:pt x="4489" y="15038"/>
                  <a:pt x="4320" y="15103"/>
                </a:cubicBezTo>
                <a:cubicBezTo>
                  <a:pt x="4153" y="15173"/>
                  <a:pt x="3950" y="15086"/>
                  <a:pt x="3704" y="14840"/>
                </a:cubicBezTo>
                <a:lnTo>
                  <a:pt x="242" y="11381"/>
                </a:lnTo>
                <a:cubicBezTo>
                  <a:pt x="81" y="11217"/>
                  <a:pt x="0" y="11023"/>
                  <a:pt x="0" y="10800"/>
                </a:cubicBezTo>
                <a:cubicBezTo>
                  <a:pt x="0" y="10574"/>
                  <a:pt x="81" y="10382"/>
                  <a:pt x="242" y="10218"/>
                </a:cubicBezTo>
                <a:lnTo>
                  <a:pt x="3704" y="6756"/>
                </a:lnTo>
                <a:cubicBezTo>
                  <a:pt x="3950" y="6513"/>
                  <a:pt x="4153" y="6426"/>
                  <a:pt x="4320" y="6494"/>
                </a:cubicBezTo>
                <a:cubicBezTo>
                  <a:pt x="4489" y="6561"/>
                  <a:pt x="4571" y="6770"/>
                  <a:pt x="4571" y="7120"/>
                </a:cubicBezTo>
                <a:lnTo>
                  <a:pt x="4571" y="9422"/>
                </a:lnTo>
                <a:lnTo>
                  <a:pt x="9440" y="9422"/>
                </a:lnTo>
                <a:lnTo>
                  <a:pt x="9440" y="4568"/>
                </a:lnTo>
                <a:lnTo>
                  <a:pt x="7116" y="4568"/>
                </a:lnTo>
                <a:cubicBezTo>
                  <a:pt x="6783" y="4568"/>
                  <a:pt x="6582" y="4486"/>
                  <a:pt x="6506" y="4317"/>
                </a:cubicBezTo>
                <a:cubicBezTo>
                  <a:pt x="6435" y="4153"/>
                  <a:pt x="6520" y="3950"/>
                  <a:pt x="6763" y="3715"/>
                </a:cubicBezTo>
                <a:lnTo>
                  <a:pt x="10225" y="256"/>
                </a:lnTo>
                <a:cubicBezTo>
                  <a:pt x="10389" y="93"/>
                  <a:pt x="10581" y="8"/>
                  <a:pt x="10807" y="0"/>
                </a:cubicBezTo>
                <a:cubicBezTo>
                  <a:pt x="11032" y="0"/>
                  <a:pt x="11225" y="84"/>
                  <a:pt x="11388" y="256"/>
                </a:cubicBezTo>
                <a:lnTo>
                  <a:pt x="14850" y="3715"/>
                </a:lnTo>
                <a:cubicBezTo>
                  <a:pt x="15093" y="3958"/>
                  <a:pt x="15181" y="4161"/>
                  <a:pt x="15113" y="4325"/>
                </a:cubicBezTo>
                <a:cubicBezTo>
                  <a:pt x="15048" y="4486"/>
                  <a:pt x="14836" y="4568"/>
                  <a:pt x="14483" y="4568"/>
                </a:cubicBezTo>
                <a:lnTo>
                  <a:pt x="12159" y="4568"/>
                </a:lnTo>
                <a:lnTo>
                  <a:pt x="12159" y="9422"/>
                </a:lnTo>
                <a:lnTo>
                  <a:pt x="17042" y="9422"/>
                </a:lnTo>
                <a:lnTo>
                  <a:pt x="17042" y="7120"/>
                </a:lnTo>
                <a:cubicBezTo>
                  <a:pt x="17042" y="6770"/>
                  <a:pt x="17121" y="6561"/>
                  <a:pt x="17285" y="6494"/>
                </a:cubicBezTo>
                <a:cubicBezTo>
                  <a:pt x="17448" y="6426"/>
                  <a:pt x="17649" y="6513"/>
                  <a:pt x="17895" y="6756"/>
                </a:cubicBezTo>
                <a:lnTo>
                  <a:pt x="21357" y="102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2" name="AutoShape 37">
            <a:extLst>
              <a:ext uri="{FF2B5EF4-FFF2-40B4-BE49-F238E27FC236}">
                <a16:creationId xmlns:a16="http://schemas.microsoft.com/office/drawing/2014/main" id="{CD04E507-E21A-4C99-A001-0F9067DB5A21}"/>
              </a:ext>
            </a:extLst>
          </p:cNvPr>
          <p:cNvSpPr>
            <a:spLocks/>
          </p:cNvSpPr>
          <p:nvPr/>
        </p:nvSpPr>
        <p:spPr bwMode="auto">
          <a:xfrm>
            <a:off x="6788150" y="3689350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12" y="0"/>
                </a:moveTo>
                <a:cubicBezTo>
                  <a:pt x="20751" y="0"/>
                  <a:pt x="21033" y="104"/>
                  <a:pt x="21260" y="316"/>
                </a:cubicBezTo>
                <a:cubicBezTo>
                  <a:pt x="21487" y="530"/>
                  <a:pt x="21599" y="790"/>
                  <a:pt x="21599" y="1109"/>
                </a:cubicBezTo>
                <a:lnTo>
                  <a:pt x="21599" y="15003"/>
                </a:lnTo>
                <a:cubicBezTo>
                  <a:pt x="21599" y="15537"/>
                  <a:pt x="21466" y="16008"/>
                  <a:pt x="21203" y="16415"/>
                </a:cubicBezTo>
                <a:cubicBezTo>
                  <a:pt x="20936" y="16827"/>
                  <a:pt x="20582" y="17169"/>
                  <a:pt x="20143" y="17446"/>
                </a:cubicBezTo>
                <a:cubicBezTo>
                  <a:pt x="19700" y="17719"/>
                  <a:pt x="19219" y="17931"/>
                  <a:pt x="18701" y="18078"/>
                </a:cubicBezTo>
                <a:cubicBezTo>
                  <a:pt x="18177" y="18228"/>
                  <a:pt x="17668" y="18301"/>
                  <a:pt x="17174" y="18301"/>
                </a:cubicBezTo>
                <a:cubicBezTo>
                  <a:pt x="16686" y="18301"/>
                  <a:pt x="16172" y="18228"/>
                  <a:pt x="15644" y="18078"/>
                </a:cubicBezTo>
                <a:cubicBezTo>
                  <a:pt x="15117" y="17931"/>
                  <a:pt x="14642" y="17719"/>
                  <a:pt x="14215" y="17446"/>
                </a:cubicBezTo>
                <a:cubicBezTo>
                  <a:pt x="13788" y="17169"/>
                  <a:pt x="13445" y="16830"/>
                  <a:pt x="13179" y="16423"/>
                </a:cubicBezTo>
                <a:cubicBezTo>
                  <a:pt x="12912" y="16019"/>
                  <a:pt x="12779" y="15545"/>
                  <a:pt x="12779" y="15003"/>
                </a:cubicBezTo>
                <a:cubicBezTo>
                  <a:pt x="12779" y="14492"/>
                  <a:pt x="12912" y="14029"/>
                  <a:pt x="13179" y="13611"/>
                </a:cubicBezTo>
                <a:cubicBezTo>
                  <a:pt x="13445" y="13198"/>
                  <a:pt x="13788" y="12851"/>
                  <a:pt x="14215" y="12572"/>
                </a:cubicBezTo>
                <a:cubicBezTo>
                  <a:pt x="14642" y="12295"/>
                  <a:pt x="15117" y="12080"/>
                  <a:pt x="15644" y="11936"/>
                </a:cubicBezTo>
                <a:cubicBezTo>
                  <a:pt x="16172" y="11792"/>
                  <a:pt x="16686" y="11719"/>
                  <a:pt x="17174" y="11719"/>
                </a:cubicBezTo>
                <a:cubicBezTo>
                  <a:pt x="17441" y="11719"/>
                  <a:pt x="17692" y="11736"/>
                  <a:pt x="17940" y="11775"/>
                </a:cubicBezTo>
                <a:cubicBezTo>
                  <a:pt x="18183" y="11812"/>
                  <a:pt x="18422" y="11854"/>
                  <a:pt x="18652" y="11908"/>
                </a:cubicBezTo>
                <a:lnTo>
                  <a:pt x="18652" y="4648"/>
                </a:lnTo>
                <a:lnTo>
                  <a:pt x="8823" y="7285"/>
                </a:lnTo>
                <a:lnTo>
                  <a:pt x="8823" y="18301"/>
                </a:lnTo>
                <a:cubicBezTo>
                  <a:pt x="8823" y="18835"/>
                  <a:pt x="8690" y="19307"/>
                  <a:pt x="8423" y="19716"/>
                </a:cubicBezTo>
                <a:cubicBezTo>
                  <a:pt x="8157" y="20125"/>
                  <a:pt x="7811" y="20467"/>
                  <a:pt x="7384" y="20744"/>
                </a:cubicBezTo>
                <a:cubicBezTo>
                  <a:pt x="6960" y="21018"/>
                  <a:pt x="6485" y="21230"/>
                  <a:pt x="5955" y="21376"/>
                </a:cubicBezTo>
                <a:cubicBezTo>
                  <a:pt x="5428" y="21526"/>
                  <a:pt x="4919" y="21599"/>
                  <a:pt x="4425" y="21599"/>
                </a:cubicBezTo>
                <a:cubicBezTo>
                  <a:pt x="3913" y="21599"/>
                  <a:pt x="3398" y="21526"/>
                  <a:pt x="2880" y="21376"/>
                </a:cubicBezTo>
                <a:cubicBezTo>
                  <a:pt x="2362" y="21230"/>
                  <a:pt x="1887" y="21018"/>
                  <a:pt x="1450" y="20744"/>
                </a:cubicBezTo>
                <a:cubicBezTo>
                  <a:pt x="1014" y="20467"/>
                  <a:pt x="666" y="20125"/>
                  <a:pt x="399" y="19716"/>
                </a:cubicBezTo>
                <a:cubicBezTo>
                  <a:pt x="133" y="19307"/>
                  <a:pt x="0" y="18835"/>
                  <a:pt x="0" y="18301"/>
                </a:cubicBezTo>
                <a:cubicBezTo>
                  <a:pt x="0" y="17790"/>
                  <a:pt x="133" y="17327"/>
                  <a:pt x="399" y="16909"/>
                </a:cubicBezTo>
                <a:cubicBezTo>
                  <a:pt x="666" y="16497"/>
                  <a:pt x="1014" y="16149"/>
                  <a:pt x="1450" y="15870"/>
                </a:cubicBezTo>
                <a:cubicBezTo>
                  <a:pt x="1887" y="15590"/>
                  <a:pt x="2362" y="15376"/>
                  <a:pt x="2880" y="15229"/>
                </a:cubicBezTo>
                <a:cubicBezTo>
                  <a:pt x="3398" y="15079"/>
                  <a:pt x="3913" y="15003"/>
                  <a:pt x="4425" y="15003"/>
                </a:cubicBezTo>
                <a:cubicBezTo>
                  <a:pt x="4667" y="15003"/>
                  <a:pt x="4913" y="15023"/>
                  <a:pt x="5158" y="15059"/>
                </a:cubicBezTo>
                <a:cubicBezTo>
                  <a:pt x="5403" y="15096"/>
                  <a:pt x="5649" y="15144"/>
                  <a:pt x="5888" y="15209"/>
                </a:cubicBezTo>
                <a:lnTo>
                  <a:pt x="5888" y="4676"/>
                </a:lnTo>
                <a:cubicBezTo>
                  <a:pt x="5888" y="4433"/>
                  <a:pt x="5967" y="4216"/>
                  <a:pt x="6121" y="4029"/>
                </a:cubicBezTo>
                <a:cubicBezTo>
                  <a:pt x="6276" y="3837"/>
                  <a:pt x="6482" y="3707"/>
                  <a:pt x="6745" y="3634"/>
                </a:cubicBezTo>
                <a:cubicBezTo>
                  <a:pt x="6966" y="3583"/>
                  <a:pt x="7445" y="3453"/>
                  <a:pt x="8187" y="3241"/>
                </a:cubicBezTo>
                <a:cubicBezTo>
                  <a:pt x="8926" y="3035"/>
                  <a:pt x="9786" y="2798"/>
                  <a:pt x="10771" y="2533"/>
                </a:cubicBezTo>
                <a:cubicBezTo>
                  <a:pt x="11755" y="2267"/>
                  <a:pt x="12791" y="1985"/>
                  <a:pt x="13888" y="1688"/>
                </a:cubicBezTo>
                <a:cubicBezTo>
                  <a:pt x="14984" y="1392"/>
                  <a:pt x="16005" y="1118"/>
                  <a:pt x="16947" y="872"/>
                </a:cubicBezTo>
                <a:cubicBezTo>
                  <a:pt x="17892" y="624"/>
                  <a:pt x="18683" y="415"/>
                  <a:pt x="19328" y="248"/>
                </a:cubicBezTo>
                <a:cubicBezTo>
                  <a:pt x="19976" y="81"/>
                  <a:pt x="20336" y="0"/>
                  <a:pt x="2041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3" name="AutoShape 38">
            <a:extLst>
              <a:ext uri="{FF2B5EF4-FFF2-40B4-BE49-F238E27FC236}">
                <a16:creationId xmlns:a16="http://schemas.microsoft.com/office/drawing/2014/main" id="{1A329C68-2C43-402F-A89F-AC7E345BE222}"/>
              </a:ext>
            </a:extLst>
          </p:cNvPr>
          <p:cNvSpPr>
            <a:spLocks/>
          </p:cNvSpPr>
          <p:nvPr/>
        </p:nvSpPr>
        <p:spPr bwMode="auto">
          <a:xfrm>
            <a:off x="4611688" y="2859088"/>
            <a:ext cx="198437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4" name="AutoShape 39">
            <a:extLst>
              <a:ext uri="{FF2B5EF4-FFF2-40B4-BE49-F238E27FC236}">
                <a16:creationId xmlns:a16="http://schemas.microsoft.com/office/drawing/2014/main" id="{01D0382C-12E3-4682-8607-202FCDC4E3D0}"/>
              </a:ext>
            </a:extLst>
          </p:cNvPr>
          <p:cNvSpPr>
            <a:spLocks/>
          </p:cNvSpPr>
          <p:nvPr/>
        </p:nvSpPr>
        <p:spPr bwMode="auto">
          <a:xfrm>
            <a:off x="5065713" y="2854325"/>
            <a:ext cx="198437" cy="198438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5" name="AutoShape 40">
            <a:extLst>
              <a:ext uri="{FF2B5EF4-FFF2-40B4-BE49-F238E27FC236}">
                <a16:creationId xmlns:a16="http://schemas.microsoft.com/office/drawing/2014/main" id="{B373426F-567A-429E-80B1-E24484154371}"/>
              </a:ext>
            </a:extLst>
          </p:cNvPr>
          <p:cNvSpPr>
            <a:spLocks/>
          </p:cNvSpPr>
          <p:nvPr/>
        </p:nvSpPr>
        <p:spPr bwMode="auto">
          <a:xfrm>
            <a:off x="5554663" y="285432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8"/>
                  <a:pt x="13756" y="17762"/>
                </a:cubicBezTo>
                <a:cubicBezTo>
                  <a:pt x="14666" y="17364"/>
                  <a:pt x="15463" y="16825"/>
                  <a:pt x="16147" y="16139"/>
                </a:cubicBezTo>
                <a:cubicBezTo>
                  <a:pt x="16836" y="15453"/>
                  <a:pt x="17378" y="14656"/>
                  <a:pt x="17774" y="13747"/>
                </a:cubicBezTo>
                <a:cubicBezTo>
                  <a:pt x="18169" y="12838"/>
                  <a:pt x="18367" y="11853"/>
                  <a:pt x="18367" y="10799"/>
                </a:cubicBezTo>
                <a:cubicBezTo>
                  <a:pt x="18367" y="9746"/>
                  <a:pt x="18169" y="8764"/>
                  <a:pt x="17774" y="7852"/>
                </a:cubicBezTo>
                <a:cubicBezTo>
                  <a:pt x="17376" y="6942"/>
                  <a:pt x="16836" y="6146"/>
                  <a:pt x="16147" y="5460"/>
                </a:cubicBezTo>
                <a:cubicBezTo>
                  <a:pt x="15466" y="4774"/>
                  <a:pt x="14666" y="4235"/>
                  <a:pt x="13748" y="3839"/>
                </a:cubicBezTo>
                <a:cubicBezTo>
                  <a:pt x="12832" y="3444"/>
                  <a:pt x="11852" y="3244"/>
                  <a:pt x="10807" y="3244"/>
                </a:cubicBezTo>
                <a:cubicBezTo>
                  <a:pt x="9753" y="3244"/>
                  <a:pt x="8764" y="3444"/>
                  <a:pt x="7851" y="3839"/>
                </a:cubicBezTo>
                <a:cubicBezTo>
                  <a:pt x="6936" y="4235"/>
                  <a:pt x="6139" y="4774"/>
                  <a:pt x="5455" y="5460"/>
                </a:cubicBezTo>
                <a:cubicBezTo>
                  <a:pt x="4772" y="6146"/>
                  <a:pt x="4235" y="6942"/>
                  <a:pt x="3839" y="7852"/>
                </a:cubicBezTo>
                <a:cubicBezTo>
                  <a:pt x="3444" y="8764"/>
                  <a:pt x="3246" y="9746"/>
                  <a:pt x="3246" y="10799"/>
                </a:cubicBez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4" y="15453"/>
                  <a:pt x="5455" y="16139"/>
                </a:cubicBezTo>
                <a:cubicBezTo>
                  <a:pt x="6136" y="16825"/>
                  <a:pt x="6933" y="17364"/>
                  <a:pt x="7851" y="17762"/>
                </a:cubicBezTo>
                <a:cubicBezTo>
                  <a:pt x="8764" y="18160"/>
                  <a:pt x="9753" y="18355"/>
                  <a:pt x="10807" y="18355"/>
                </a:cubicBezTo>
                <a:moveTo>
                  <a:pt x="14674" y="7397"/>
                </a:moveTo>
                <a:cubicBezTo>
                  <a:pt x="14765" y="7307"/>
                  <a:pt x="14889" y="7262"/>
                  <a:pt x="15047" y="7262"/>
                </a:cubicBezTo>
                <a:cubicBezTo>
                  <a:pt x="15206" y="7262"/>
                  <a:pt x="15333" y="7307"/>
                  <a:pt x="15432" y="7397"/>
                </a:cubicBezTo>
                <a:lnTo>
                  <a:pt x="16972" y="8950"/>
                </a:lnTo>
                <a:cubicBezTo>
                  <a:pt x="17065" y="9040"/>
                  <a:pt x="17113" y="9165"/>
                  <a:pt x="17118" y="9323"/>
                </a:cubicBezTo>
                <a:cubicBezTo>
                  <a:pt x="17121" y="9478"/>
                  <a:pt x="17073" y="9605"/>
                  <a:pt x="16972" y="9693"/>
                </a:cubicBezTo>
                <a:lnTo>
                  <a:pt x="11442" y="15235"/>
                </a:lnTo>
                <a:cubicBezTo>
                  <a:pt x="11335" y="15343"/>
                  <a:pt x="11188" y="15436"/>
                  <a:pt x="11004" y="15506"/>
                </a:cubicBezTo>
                <a:cubicBezTo>
                  <a:pt x="10821" y="15577"/>
                  <a:pt x="10651" y="15614"/>
                  <a:pt x="10496" y="15614"/>
                </a:cubicBezTo>
                <a:lnTo>
                  <a:pt x="8953" y="15614"/>
                </a:lnTo>
                <a:cubicBezTo>
                  <a:pt x="8809" y="15614"/>
                  <a:pt x="8645" y="15577"/>
                  <a:pt x="8453" y="15506"/>
                </a:cubicBezTo>
                <a:cubicBezTo>
                  <a:pt x="8261" y="15436"/>
                  <a:pt x="8114" y="15343"/>
                  <a:pt x="8007" y="15235"/>
                </a:cubicBezTo>
                <a:lnTo>
                  <a:pt x="4627" y="11855"/>
                </a:lnTo>
                <a:cubicBezTo>
                  <a:pt x="4537" y="11768"/>
                  <a:pt x="4492" y="11644"/>
                  <a:pt x="4492" y="11486"/>
                </a:cubicBezTo>
                <a:cubicBezTo>
                  <a:pt x="4492" y="11327"/>
                  <a:pt x="4537" y="11206"/>
                  <a:pt x="4627" y="11113"/>
                </a:cubicBezTo>
                <a:lnTo>
                  <a:pt x="6181" y="9560"/>
                </a:lnTo>
                <a:cubicBezTo>
                  <a:pt x="6272" y="9467"/>
                  <a:pt x="6396" y="9424"/>
                  <a:pt x="6554" y="9424"/>
                </a:cubicBezTo>
                <a:cubicBezTo>
                  <a:pt x="6713" y="9424"/>
                  <a:pt x="6837" y="9467"/>
                  <a:pt x="6927" y="9560"/>
                </a:cubicBezTo>
                <a:lnTo>
                  <a:pt x="9337" y="11994"/>
                </a:lnTo>
                <a:cubicBezTo>
                  <a:pt x="9597" y="12217"/>
                  <a:pt x="9860" y="12217"/>
                  <a:pt x="10120" y="11994"/>
                </a:cubicBezTo>
                <a:lnTo>
                  <a:pt x="14674" y="73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6" name="AutoShape 41">
            <a:extLst>
              <a:ext uri="{FF2B5EF4-FFF2-40B4-BE49-F238E27FC236}">
                <a16:creationId xmlns:a16="http://schemas.microsoft.com/office/drawing/2014/main" id="{6D6A4F73-298E-4D6E-BBC0-E5F58E5C8976}"/>
              </a:ext>
            </a:extLst>
          </p:cNvPr>
          <p:cNvSpPr>
            <a:spLocks/>
          </p:cNvSpPr>
          <p:nvPr/>
        </p:nvSpPr>
        <p:spPr bwMode="auto">
          <a:xfrm>
            <a:off x="5975350" y="285432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3"/>
                  <a:pt x="21317" y="13699"/>
                  <a:pt x="20760" y="15009"/>
                </a:cubicBezTo>
                <a:cubicBezTo>
                  <a:pt x="20201" y="16320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0"/>
                  <a:pt x="847" y="15009"/>
                </a:cubicBezTo>
                <a:cubicBezTo>
                  <a:pt x="282" y="13699"/>
                  <a:pt x="0" y="12293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8164" y="8812"/>
                </a:moveTo>
                <a:cubicBezTo>
                  <a:pt x="18288" y="8688"/>
                  <a:pt x="18353" y="8532"/>
                  <a:pt x="18359" y="8354"/>
                </a:cubicBezTo>
                <a:cubicBezTo>
                  <a:pt x="18362" y="8171"/>
                  <a:pt x="18299" y="8021"/>
                  <a:pt x="18164" y="7894"/>
                </a:cubicBezTo>
                <a:lnTo>
                  <a:pt x="16757" y="6448"/>
                </a:lnTo>
                <a:cubicBezTo>
                  <a:pt x="16613" y="6321"/>
                  <a:pt x="16454" y="6259"/>
                  <a:pt x="16276" y="6259"/>
                </a:cubicBezTo>
                <a:cubicBezTo>
                  <a:pt x="16099" y="6259"/>
                  <a:pt x="15946" y="6321"/>
                  <a:pt x="15810" y="6448"/>
                </a:cubicBezTo>
                <a:lnTo>
                  <a:pt x="9696" y="12570"/>
                </a:lnTo>
                <a:cubicBezTo>
                  <a:pt x="9569" y="12697"/>
                  <a:pt x="9416" y="12759"/>
                  <a:pt x="9244" y="12759"/>
                </a:cubicBezTo>
                <a:cubicBezTo>
                  <a:pt x="9069" y="12759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8"/>
                  <a:pt x="5506" y="9393"/>
                  <a:pt x="5334" y="9393"/>
                </a:cubicBezTo>
                <a:cubicBezTo>
                  <a:pt x="5156" y="9393"/>
                  <a:pt x="4995" y="9458"/>
                  <a:pt x="4839" y="9583"/>
                </a:cubicBezTo>
                <a:lnTo>
                  <a:pt x="3432" y="11014"/>
                </a:lnTo>
                <a:cubicBezTo>
                  <a:pt x="3305" y="11141"/>
                  <a:pt x="3246" y="11297"/>
                  <a:pt x="3246" y="11474"/>
                </a:cubicBezTo>
                <a:cubicBezTo>
                  <a:pt x="3246" y="11655"/>
                  <a:pt x="3305" y="11810"/>
                  <a:pt x="3432" y="11935"/>
                </a:cubicBezTo>
                <a:lnTo>
                  <a:pt x="7747" y="16249"/>
                </a:lnTo>
                <a:cubicBezTo>
                  <a:pt x="7874" y="16373"/>
                  <a:pt x="8043" y="16483"/>
                  <a:pt x="8261" y="16579"/>
                </a:cubicBezTo>
                <a:cubicBezTo>
                  <a:pt x="8478" y="16673"/>
                  <a:pt x="8676" y="16720"/>
                  <a:pt x="8857" y="16720"/>
                </a:cubicBezTo>
                <a:lnTo>
                  <a:pt x="9617" y="16720"/>
                </a:lnTo>
                <a:cubicBezTo>
                  <a:pt x="9795" y="16720"/>
                  <a:pt x="9993" y="16675"/>
                  <a:pt x="10205" y="16585"/>
                </a:cubicBezTo>
                <a:cubicBezTo>
                  <a:pt x="10417" y="16495"/>
                  <a:pt x="10592" y="16382"/>
                  <a:pt x="10727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7" name="AutoShape 42">
            <a:extLst>
              <a:ext uri="{FF2B5EF4-FFF2-40B4-BE49-F238E27FC236}">
                <a16:creationId xmlns:a16="http://schemas.microsoft.com/office/drawing/2014/main" id="{C9246FD4-7D42-4CBC-B854-E78655F5C765}"/>
              </a:ext>
            </a:extLst>
          </p:cNvPr>
          <p:cNvSpPr>
            <a:spLocks/>
          </p:cNvSpPr>
          <p:nvPr/>
        </p:nvSpPr>
        <p:spPr bwMode="auto">
          <a:xfrm>
            <a:off x="2252663" y="2849563"/>
            <a:ext cx="200025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55" y="7482"/>
                </a:moveTo>
                <a:lnTo>
                  <a:pt x="5879" y="19672"/>
                </a:lnTo>
                <a:lnTo>
                  <a:pt x="0" y="21599"/>
                </a:lnTo>
                <a:lnTo>
                  <a:pt x="1929" y="15721"/>
                </a:lnTo>
                <a:lnTo>
                  <a:pt x="14117" y="3542"/>
                </a:lnTo>
                <a:lnTo>
                  <a:pt x="18055" y="7482"/>
                </a:lnTo>
                <a:close/>
                <a:moveTo>
                  <a:pt x="14484" y="6483"/>
                </a:moveTo>
                <a:cubicBezTo>
                  <a:pt x="14672" y="6295"/>
                  <a:pt x="14672" y="6092"/>
                  <a:pt x="14484" y="5878"/>
                </a:cubicBezTo>
                <a:cubicBezTo>
                  <a:pt x="14393" y="5784"/>
                  <a:pt x="14287" y="5737"/>
                  <a:pt x="14169" y="5737"/>
                </a:cubicBezTo>
                <a:cubicBezTo>
                  <a:pt x="14052" y="5737"/>
                  <a:pt x="13958" y="5784"/>
                  <a:pt x="13882" y="5878"/>
                </a:cubicBezTo>
                <a:lnTo>
                  <a:pt x="4179" y="15554"/>
                </a:lnTo>
                <a:cubicBezTo>
                  <a:pt x="4085" y="15648"/>
                  <a:pt x="4035" y="15751"/>
                  <a:pt x="4035" y="15868"/>
                </a:cubicBezTo>
                <a:cubicBezTo>
                  <a:pt x="4035" y="15986"/>
                  <a:pt x="4085" y="16092"/>
                  <a:pt x="4179" y="16186"/>
                </a:cubicBezTo>
                <a:cubicBezTo>
                  <a:pt x="4252" y="16262"/>
                  <a:pt x="4358" y="16297"/>
                  <a:pt x="4487" y="16297"/>
                </a:cubicBezTo>
                <a:cubicBezTo>
                  <a:pt x="4598" y="16297"/>
                  <a:pt x="4695" y="16262"/>
                  <a:pt x="4784" y="16186"/>
                </a:cubicBezTo>
                <a:lnTo>
                  <a:pt x="14484" y="6483"/>
                </a:lnTo>
                <a:close/>
                <a:moveTo>
                  <a:pt x="21106" y="2068"/>
                </a:moveTo>
                <a:cubicBezTo>
                  <a:pt x="21435" y="2394"/>
                  <a:pt x="21599" y="2790"/>
                  <a:pt x="21599" y="3254"/>
                </a:cubicBezTo>
                <a:cubicBezTo>
                  <a:pt x="21599" y="3721"/>
                  <a:pt x="21435" y="4109"/>
                  <a:pt x="21106" y="4429"/>
                </a:cubicBezTo>
                <a:lnTo>
                  <a:pt x="19435" y="6101"/>
                </a:lnTo>
                <a:lnTo>
                  <a:pt x="15497" y="2165"/>
                </a:lnTo>
                <a:lnTo>
                  <a:pt x="17171" y="490"/>
                </a:lnTo>
                <a:cubicBezTo>
                  <a:pt x="17494" y="164"/>
                  <a:pt x="17890" y="0"/>
                  <a:pt x="18348" y="0"/>
                </a:cubicBezTo>
                <a:cubicBezTo>
                  <a:pt x="18807" y="0"/>
                  <a:pt x="19203" y="164"/>
                  <a:pt x="19529" y="490"/>
                </a:cubicBezTo>
                <a:lnTo>
                  <a:pt x="20331" y="1266"/>
                </a:lnTo>
                <a:lnTo>
                  <a:pt x="21106" y="206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38" name="AutoShape 43">
            <a:extLst>
              <a:ext uri="{FF2B5EF4-FFF2-40B4-BE49-F238E27FC236}">
                <a16:creationId xmlns:a16="http://schemas.microsoft.com/office/drawing/2014/main" id="{E4C417ED-CEF8-499E-800F-630F6043329B}"/>
              </a:ext>
            </a:extLst>
          </p:cNvPr>
          <p:cNvSpPr>
            <a:spLocks/>
          </p:cNvSpPr>
          <p:nvPr/>
        </p:nvSpPr>
        <p:spPr bwMode="auto">
          <a:xfrm>
            <a:off x="2716213" y="2849563"/>
            <a:ext cx="200025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8"/>
                </a:cubicBezTo>
                <a:cubicBezTo>
                  <a:pt x="21470" y="798"/>
                  <a:pt x="21599" y="1177"/>
                  <a:pt x="21599" y="1615"/>
                </a:cubicBezTo>
                <a:lnTo>
                  <a:pt x="21599" y="19984"/>
                </a:lnTo>
                <a:cubicBezTo>
                  <a:pt x="21599" y="20422"/>
                  <a:pt x="21470" y="20803"/>
                  <a:pt x="21208" y="21124"/>
                </a:cubicBezTo>
                <a:cubicBezTo>
                  <a:pt x="20948" y="21441"/>
                  <a:pt x="20632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6" y="21124"/>
                </a:cubicBezTo>
                <a:cubicBezTo>
                  <a:pt x="132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7"/>
                  <a:pt x="132" y="798"/>
                  <a:pt x="396" y="478"/>
                </a:cubicBezTo>
                <a:cubicBezTo>
                  <a:pt x="661" y="158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0"/>
                </a:moveTo>
                <a:lnTo>
                  <a:pt x="1801" y="2170"/>
                </a:lnTo>
                <a:lnTo>
                  <a:pt x="1801" y="19440"/>
                </a:lnTo>
                <a:lnTo>
                  <a:pt x="19805" y="19440"/>
                </a:lnTo>
                <a:lnTo>
                  <a:pt x="19805" y="2170"/>
                </a:lnTo>
                <a:close/>
                <a:moveTo>
                  <a:pt x="5425" y="8662"/>
                </a:moveTo>
                <a:cubicBezTo>
                  <a:pt x="4910" y="8662"/>
                  <a:pt x="4475" y="8454"/>
                  <a:pt x="4125" y="8034"/>
                </a:cubicBezTo>
                <a:cubicBezTo>
                  <a:pt x="3770" y="7611"/>
                  <a:pt x="3598" y="7103"/>
                  <a:pt x="3598" y="6512"/>
                </a:cubicBezTo>
                <a:cubicBezTo>
                  <a:pt x="3598" y="5895"/>
                  <a:pt x="3770" y="5372"/>
                  <a:pt x="4125" y="4952"/>
                </a:cubicBezTo>
                <a:cubicBezTo>
                  <a:pt x="4477" y="4526"/>
                  <a:pt x="4910" y="4321"/>
                  <a:pt x="5425" y="4321"/>
                </a:cubicBezTo>
                <a:cubicBezTo>
                  <a:pt x="5914" y="4321"/>
                  <a:pt x="6340" y="4529"/>
                  <a:pt x="6693" y="4952"/>
                </a:cubicBezTo>
                <a:cubicBezTo>
                  <a:pt x="7045" y="5372"/>
                  <a:pt x="7219" y="5895"/>
                  <a:pt x="7219" y="6512"/>
                </a:cubicBezTo>
                <a:cubicBezTo>
                  <a:pt x="7219" y="7103"/>
                  <a:pt x="7045" y="7611"/>
                  <a:pt x="6693" y="8034"/>
                </a:cubicBezTo>
                <a:cubicBezTo>
                  <a:pt x="6340" y="8454"/>
                  <a:pt x="5914" y="8662"/>
                  <a:pt x="5425" y="8662"/>
                </a:cubicBezTo>
                <a:moveTo>
                  <a:pt x="18001" y="17287"/>
                </a:moveTo>
                <a:lnTo>
                  <a:pt x="3598" y="17287"/>
                </a:lnTo>
                <a:lnTo>
                  <a:pt x="3598" y="15810"/>
                </a:lnTo>
                <a:lnTo>
                  <a:pt x="6845" y="10745"/>
                </a:lnTo>
                <a:lnTo>
                  <a:pt x="9045" y="12942"/>
                </a:lnTo>
                <a:lnTo>
                  <a:pt x="13193" y="5387"/>
                </a:lnTo>
                <a:lnTo>
                  <a:pt x="17998" y="11350"/>
                </a:lnTo>
                <a:lnTo>
                  <a:pt x="17998" y="172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39" name="AutoShape 44">
            <a:extLst>
              <a:ext uri="{FF2B5EF4-FFF2-40B4-BE49-F238E27FC236}">
                <a16:creationId xmlns:a16="http://schemas.microsoft.com/office/drawing/2014/main" id="{551B5B55-7BC4-4D03-9690-0FEF3E4BBAF6}"/>
              </a:ext>
            </a:extLst>
          </p:cNvPr>
          <p:cNvSpPr>
            <a:spLocks/>
          </p:cNvSpPr>
          <p:nvPr/>
        </p:nvSpPr>
        <p:spPr bwMode="auto">
          <a:xfrm>
            <a:off x="3197225" y="2849563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0" name="AutoShape 45">
            <a:extLst>
              <a:ext uri="{FF2B5EF4-FFF2-40B4-BE49-F238E27FC236}">
                <a16:creationId xmlns:a16="http://schemas.microsoft.com/office/drawing/2014/main" id="{24834359-7D53-4181-AAA4-FA297F542DDD}"/>
              </a:ext>
            </a:extLst>
          </p:cNvPr>
          <p:cNvSpPr>
            <a:spLocks/>
          </p:cNvSpPr>
          <p:nvPr/>
        </p:nvSpPr>
        <p:spPr bwMode="auto">
          <a:xfrm>
            <a:off x="3667125" y="2849563"/>
            <a:ext cx="198438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8" y="8467"/>
                </a:moveTo>
                <a:cubicBezTo>
                  <a:pt x="20642" y="8467"/>
                  <a:pt x="20953" y="8597"/>
                  <a:pt x="21212" y="8852"/>
                </a:cubicBezTo>
                <a:cubicBezTo>
                  <a:pt x="21470" y="9111"/>
                  <a:pt x="21599" y="9422"/>
                  <a:pt x="21599" y="9786"/>
                </a:cubicBezTo>
                <a:lnTo>
                  <a:pt x="21599" y="11813"/>
                </a:lnTo>
                <a:cubicBezTo>
                  <a:pt x="21599" y="12180"/>
                  <a:pt x="21470" y="12489"/>
                  <a:pt x="21212" y="12747"/>
                </a:cubicBezTo>
                <a:cubicBezTo>
                  <a:pt x="20953" y="13005"/>
                  <a:pt x="20642" y="13135"/>
                  <a:pt x="20278" y="13135"/>
                </a:cubicBezTo>
                <a:lnTo>
                  <a:pt x="13133" y="13135"/>
                </a:lnTo>
                <a:lnTo>
                  <a:pt x="13133" y="20251"/>
                </a:lnTo>
                <a:cubicBezTo>
                  <a:pt x="13133" y="20636"/>
                  <a:pt x="13004" y="20956"/>
                  <a:pt x="12746" y="21212"/>
                </a:cubicBezTo>
                <a:cubicBezTo>
                  <a:pt x="12487" y="21470"/>
                  <a:pt x="12176" y="21599"/>
                  <a:pt x="11811" y="21599"/>
                </a:cubicBezTo>
                <a:lnTo>
                  <a:pt x="9787" y="21599"/>
                </a:lnTo>
                <a:cubicBezTo>
                  <a:pt x="9423" y="21599"/>
                  <a:pt x="9112" y="21470"/>
                  <a:pt x="8853" y="21212"/>
                </a:cubicBezTo>
                <a:cubicBezTo>
                  <a:pt x="8592" y="20956"/>
                  <a:pt x="8466" y="20645"/>
                  <a:pt x="8466" y="20278"/>
                </a:cubicBezTo>
                <a:lnTo>
                  <a:pt x="8466" y="13135"/>
                </a:lnTo>
                <a:lnTo>
                  <a:pt x="1351" y="13135"/>
                </a:lnTo>
                <a:cubicBezTo>
                  <a:pt x="966" y="13135"/>
                  <a:pt x="646" y="13011"/>
                  <a:pt x="387" y="12762"/>
                </a:cubicBezTo>
                <a:cubicBezTo>
                  <a:pt x="129" y="12515"/>
                  <a:pt x="0" y="12198"/>
                  <a:pt x="0" y="11813"/>
                </a:cubicBezTo>
                <a:lnTo>
                  <a:pt x="0" y="9786"/>
                </a:lnTo>
                <a:cubicBezTo>
                  <a:pt x="0" y="9422"/>
                  <a:pt x="129" y="9114"/>
                  <a:pt x="387" y="8852"/>
                </a:cubicBezTo>
                <a:cubicBezTo>
                  <a:pt x="646" y="8597"/>
                  <a:pt x="954" y="8467"/>
                  <a:pt x="1321" y="8467"/>
                </a:cubicBezTo>
                <a:lnTo>
                  <a:pt x="8466" y="8467"/>
                </a:lnTo>
                <a:lnTo>
                  <a:pt x="8466" y="1351"/>
                </a:lnTo>
                <a:cubicBezTo>
                  <a:pt x="8466" y="966"/>
                  <a:pt x="8589" y="646"/>
                  <a:pt x="8839" y="387"/>
                </a:cubicBezTo>
                <a:cubicBezTo>
                  <a:pt x="9088" y="132"/>
                  <a:pt x="9403" y="0"/>
                  <a:pt x="9787" y="0"/>
                </a:cubicBezTo>
                <a:lnTo>
                  <a:pt x="11811" y="0"/>
                </a:lnTo>
                <a:cubicBezTo>
                  <a:pt x="12176" y="0"/>
                  <a:pt x="12487" y="132"/>
                  <a:pt x="12746" y="387"/>
                </a:cubicBezTo>
                <a:cubicBezTo>
                  <a:pt x="13004" y="646"/>
                  <a:pt x="13133" y="957"/>
                  <a:pt x="13133" y="1321"/>
                </a:cubicBezTo>
                <a:lnTo>
                  <a:pt x="13133" y="8467"/>
                </a:lnTo>
                <a:lnTo>
                  <a:pt x="20278" y="84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1" name="AutoShape 46">
            <a:extLst>
              <a:ext uri="{FF2B5EF4-FFF2-40B4-BE49-F238E27FC236}">
                <a16:creationId xmlns:a16="http://schemas.microsoft.com/office/drawing/2014/main" id="{03D512F3-D7D0-40B0-B3E3-AFF839C7D4C5}"/>
              </a:ext>
            </a:extLst>
          </p:cNvPr>
          <p:cNvSpPr>
            <a:spLocks/>
          </p:cNvSpPr>
          <p:nvPr/>
        </p:nvSpPr>
        <p:spPr bwMode="auto">
          <a:xfrm>
            <a:off x="4148138" y="2849563"/>
            <a:ext cx="198437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79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799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2"/>
                  <a:pt x="16319" y="20191"/>
                  <a:pt x="15011" y="20755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799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7042" y="9749"/>
                </a:moveTo>
                <a:cubicBezTo>
                  <a:pt x="17042" y="9622"/>
                  <a:pt x="16994" y="9518"/>
                  <a:pt x="16898" y="9433"/>
                </a:cubicBezTo>
                <a:cubicBezTo>
                  <a:pt x="16805" y="9345"/>
                  <a:pt x="16703" y="9303"/>
                  <a:pt x="16596" y="9303"/>
                </a:cubicBezTo>
                <a:lnTo>
                  <a:pt x="12349" y="9303"/>
                </a:lnTo>
                <a:lnTo>
                  <a:pt x="12349" y="4627"/>
                </a:lnTo>
                <a:cubicBezTo>
                  <a:pt x="12349" y="4328"/>
                  <a:pt x="12202" y="4184"/>
                  <a:pt x="11917" y="4192"/>
                </a:cubicBezTo>
                <a:lnTo>
                  <a:pt x="9699" y="4192"/>
                </a:lnTo>
                <a:cubicBezTo>
                  <a:pt x="9402" y="4192"/>
                  <a:pt x="9253" y="4336"/>
                  <a:pt x="9253" y="4627"/>
                </a:cubicBezTo>
                <a:lnTo>
                  <a:pt x="9253" y="9303"/>
                </a:lnTo>
                <a:lnTo>
                  <a:pt x="5020" y="9303"/>
                </a:lnTo>
                <a:cubicBezTo>
                  <a:pt x="4724" y="9303"/>
                  <a:pt x="4574" y="9453"/>
                  <a:pt x="4574" y="9749"/>
                </a:cubicBezTo>
                <a:lnTo>
                  <a:pt x="4574" y="11884"/>
                </a:lnTo>
                <a:cubicBezTo>
                  <a:pt x="4574" y="12180"/>
                  <a:pt x="4724" y="12330"/>
                  <a:pt x="5020" y="12330"/>
                </a:cubicBezTo>
                <a:lnTo>
                  <a:pt x="9253" y="12330"/>
                </a:lnTo>
                <a:lnTo>
                  <a:pt x="9253" y="16980"/>
                </a:lnTo>
                <a:cubicBezTo>
                  <a:pt x="9253" y="17277"/>
                  <a:pt x="9402" y="17424"/>
                  <a:pt x="9699" y="17412"/>
                </a:cubicBezTo>
                <a:lnTo>
                  <a:pt x="11917" y="17412"/>
                </a:lnTo>
                <a:cubicBezTo>
                  <a:pt x="12214" y="17412"/>
                  <a:pt x="12358" y="17268"/>
                  <a:pt x="12349" y="16980"/>
                </a:cubicBezTo>
                <a:lnTo>
                  <a:pt x="12349" y="12330"/>
                </a:lnTo>
                <a:lnTo>
                  <a:pt x="16596" y="12330"/>
                </a:lnTo>
                <a:cubicBezTo>
                  <a:pt x="16703" y="12330"/>
                  <a:pt x="16805" y="12287"/>
                  <a:pt x="16898" y="12200"/>
                </a:cubicBezTo>
                <a:cubicBezTo>
                  <a:pt x="16994" y="12118"/>
                  <a:pt x="17042" y="12011"/>
                  <a:pt x="17042" y="11884"/>
                </a:cubicBezTo>
                <a:lnTo>
                  <a:pt x="17042" y="9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2" name="AutoShape 47">
            <a:extLst>
              <a:ext uri="{FF2B5EF4-FFF2-40B4-BE49-F238E27FC236}">
                <a16:creationId xmlns:a16="http://schemas.microsoft.com/office/drawing/2014/main" id="{D3914860-7194-4FF6-A147-5E8B604F086D}"/>
              </a:ext>
            </a:extLst>
          </p:cNvPr>
          <p:cNvSpPr>
            <a:spLocks/>
          </p:cNvSpPr>
          <p:nvPr/>
        </p:nvSpPr>
        <p:spPr bwMode="auto">
          <a:xfrm>
            <a:off x="6350000" y="2855913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916" y="12964"/>
                </a:moveTo>
                <a:cubicBezTo>
                  <a:pt x="19281" y="12964"/>
                  <a:pt x="19631" y="13046"/>
                  <a:pt x="19959" y="13217"/>
                </a:cubicBezTo>
                <a:cubicBezTo>
                  <a:pt x="20287" y="13387"/>
                  <a:pt x="20571" y="13616"/>
                  <a:pt x="20806" y="13904"/>
                </a:cubicBezTo>
                <a:cubicBezTo>
                  <a:pt x="21049" y="14198"/>
                  <a:pt x="21240" y="14539"/>
                  <a:pt x="21384" y="14932"/>
                </a:cubicBezTo>
                <a:cubicBezTo>
                  <a:pt x="21529" y="15329"/>
                  <a:pt x="21599" y="15743"/>
                  <a:pt x="21599" y="16183"/>
                </a:cubicBezTo>
                <a:lnTo>
                  <a:pt x="21599" y="21050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4"/>
                  <a:pt x="0" y="21050"/>
                </a:cubicBezTo>
                <a:lnTo>
                  <a:pt x="0" y="16183"/>
                </a:lnTo>
                <a:cubicBezTo>
                  <a:pt x="0" y="15743"/>
                  <a:pt x="70" y="15329"/>
                  <a:pt x="215" y="14932"/>
                </a:cubicBezTo>
                <a:cubicBezTo>
                  <a:pt x="362" y="14539"/>
                  <a:pt x="558" y="14198"/>
                  <a:pt x="800" y="13904"/>
                </a:cubicBezTo>
                <a:cubicBezTo>
                  <a:pt x="1047" y="13616"/>
                  <a:pt x="1336" y="13387"/>
                  <a:pt x="1664" y="13217"/>
                </a:cubicBezTo>
                <a:cubicBezTo>
                  <a:pt x="1992" y="13046"/>
                  <a:pt x="2337" y="12964"/>
                  <a:pt x="2707" y="12964"/>
                </a:cubicBezTo>
                <a:lnTo>
                  <a:pt x="18916" y="12964"/>
                </a:lnTo>
                <a:close/>
                <a:moveTo>
                  <a:pt x="18459" y="18348"/>
                </a:moveTo>
                <a:cubicBezTo>
                  <a:pt x="18459" y="18198"/>
                  <a:pt x="18412" y="18069"/>
                  <a:pt x="18321" y="17963"/>
                </a:cubicBezTo>
                <a:cubicBezTo>
                  <a:pt x="18233" y="17855"/>
                  <a:pt x="18126" y="17802"/>
                  <a:pt x="17998" y="17802"/>
                </a:cubicBezTo>
                <a:lnTo>
                  <a:pt x="3596" y="17802"/>
                </a:lnTo>
                <a:cubicBezTo>
                  <a:pt x="3468" y="17802"/>
                  <a:pt x="3358" y="17852"/>
                  <a:pt x="3273" y="17954"/>
                </a:cubicBezTo>
                <a:cubicBezTo>
                  <a:pt x="3182" y="18057"/>
                  <a:pt x="3136" y="18189"/>
                  <a:pt x="3136" y="18348"/>
                </a:cubicBezTo>
                <a:lnTo>
                  <a:pt x="3136" y="18886"/>
                </a:lnTo>
                <a:cubicBezTo>
                  <a:pt x="3136" y="19032"/>
                  <a:pt x="3182" y="19156"/>
                  <a:pt x="3273" y="19259"/>
                </a:cubicBezTo>
                <a:cubicBezTo>
                  <a:pt x="3358" y="19356"/>
                  <a:pt x="3468" y="19403"/>
                  <a:pt x="3596" y="19403"/>
                </a:cubicBezTo>
                <a:lnTo>
                  <a:pt x="18001" y="19403"/>
                </a:lnTo>
                <a:cubicBezTo>
                  <a:pt x="18128" y="19403"/>
                  <a:pt x="18236" y="19358"/>
                  <a:pt x="18324" y="19265"/>
                </a:cubicBezTo>
                <a:cubicBezTo>
                  <a:pt x="18414" y="19168"/>
                  <a:pt x="18461" y="19041"/>
                  <a:pt x="18461" y="18886"/>
                </a:cubicBezTo>
                <a:lnTo>
                  <a:pt x="18461" y="18348"/>
                </a:lnTo>
                <a:close/>
                <a:moveTo>
                  <a:pt x="18001" y="11346"/>
                </a:moveTo>
                <a:lnTo>
                  <a:pt x="3598" y="11346"/>
                </a:lnTo>
                <a:lnTo>
                  <a:pt x="3598" y="1069"/>
                </a:lnTo>
                <a:cubicBezTo>
                  <a:pt x="3598" y="781"/>
                  <a:pt x="3684" y="528"/>
                  <a:pt x="3860" y="314"/>
                </a:cubicBezTo>
                <a:cubicBezTo>
                  <a:pt x="4034" y="105"/>
                  <a:pt x="4252" y="0"/>
                  <a:pt x="4511" y="0"/>
                </a:cubicBezTo>
                <a:lnTo>
                  <a:pt x="12140" y="0"/>
                </a:lnTo>
                <a:lnTo>
                  <a:pt x="12140" y="5386"/>
                </a:lnTo>
                <a:cubicBezTo>
                  <a:pt x="12140" y="5845"/>
                  <a:pt x="12274" y="6235"/>
                  <a:pt x="12539" y="6550"/>
                </a:cubicBezTo>
                <a:cubicBezTo>
                  <a:pt x="12803" y="6873"/>
                  <a:pt x="13119" y="7031"/>
                  <a:pt x="13489" y="7031"/>
                </a:cubicBezTo>
                <a:lnTo>
                  <a:pt x="18001" y="7031"/>
                </a:lnTo>
                <a:lnTo>
                  <a:pt x="18001" y="11346"/>
                </a:lnTo>
                <a:close/>
                <a:moveTo>
                  <a:pt x="18001" y="5386"/>
                </a:moveTo>
                <a:lnTo>
                  <a:pt x="13489" y="5386"/>
                </a:lnTo>
                <a:lnTo>
                  <a:pt x="13489" y="0"/>
                </a:lnTo>
                <a:lnTo>
                  <a:pt x="18001" y="53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3" name="AutoShape 49">
            <a:extLst>
              <a:ext uri="{FF2B5EF4-FFF2-40B4-BE49-F238E27FC236}">
                <a16:creationId xmlns:a16="http://schemas.microsoft.com/office/drawing/2014/main" id="{20A21585-7DA2-4651-991C-056498C4C724}"/>
              </a:ext>
            </a:extLst>
          </p:cNvPr>
          <p:cNvSpPr>
            <a:spLocks/>
          </p:cNvSpPr>
          <p:nvPr/>
        </p:nvSpPr>
        <p:spPr bwMode="auto">
          <a:xfrm>
            <a:off x="6350000" y="1409700"/>
            <a:ext cx="198438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43" y="21047"/>
                </a:moveTo>
                <a:cubicBezTo>
                  <a:pt x="3143" y="21200"/>
                  <a:pt x="3101" y="21329"/>
                  <a:pt x="3025" y="21435"/>
                </a:cubicBezTo>
                <a:cubicBezTo>
                  <a:pt x="2947" y="21544"/>
                  <a:pt x="2841" y="21599"/>
                  <a:pt x="2707" y="21599"/>
                </a:cubicBezTo>
                <a:lnTo>
                  <a:pt x="457" y="21599"/>
                </a:lnTo>
                <a:cubicBezTo>
                  <a:pt x="154" y="21599"/>
                  <a:pt x="0" y="21414"/>
                  <a:pt x="0" y="21047"/>
                </a:cubicBezTo>
                <a:lnTo>
                  <a:pt x="0" y="17393"/>
                </a:lnTo>
                <a:cubicBezTo>
                  <a:pt x="0" y="17244"/>
                  <a:pt x="46" y="17114"/>
                  <a:pt x="134" y="17006"/>
                </a:cubicBezTo>
                <a:cubicBezTo>
                  <a:pt x="225" y="16900"/>
                  <a:pt x="332" y="16844"/>
                  <a:pt x="457" y="16844"/>
                </a:cubicBezTo>
                <a:lnTo>
                  <a:pt x="2707" y="16844"/>
                </a:lnTo>
                <a:cubicBezTo>
                  <a:pt x="2834" y="16844"/>
                  <a:pt x="2937" y="16900"/>
                  <a:pt x="3018" y="17006"/>
                </a:cubicBezTo>
                <a:cubicBezTo>
                  <a:pt x="3101" y="17114"/>
                  <a:pt x="3143" y="17244"/>
                  <a:pt x="3143" y="17393"/>
                </a:cubicBezTo>
                <a:lnTo>
                  <a:pt x="3143" y="21047"/>
                </a:lnTo>
                <a:close/>
                <a:moveTo>
                  <a:pt x="7757" y="21047"/>
                </a:moveTo>
                <a:cubicBezTo>
                  <a:pt x="7757" y="21200"/>
                  <a:pt x="7715" y="21329"/>
                  <a:pt x="7634" y="21435"/>
                </a:cubicBezTo>
                <a:cubicBezTo>
                  <a:pt x="7551" y="21544"/>
                  <a:pt x="7448" y="21599"/>
                  <a:pt x="7324" y="21599"/>
                </a:cubicBezTo>
                <a:lnTo>
                  <a:pt x="5062" y="21599"/>
                </a:lnTo>
                <a:cubicBezTo>
                  <a:pt x="4934" y="21599"/>
                  <a:pt x="4829" y="21544"/>
                  <a:pt x="4739" y="21435"/>
                </a:cubicBezTo>
                <a:cubicBezTo>
                  <a:pt x="4648" y="21329"/>
                  <a:pt x="4604" y="21200"/>
                  <a:pt x="4604" y="21047"/>
                </a:cubicBezTo>
                <a:lnTo>
                  <a:pt x="4604" y="14947"/>
                </a:lnTo>
                <a:cubicBezTo>
                  <a:pt x="4604" y="14797"/>
                  <a:pt x="4648" y="14668"/>
                  <a:pt x="4739" y="14559"/>
                </a:cubicBezTo>
                <a:cubicBezTo>
                  <a:pt x="4829" y="14453"/>
                  <a:pt x="4934" y="14398"/>
                  <a:pt x="5062" y="14398"/>
                </a:cubicBezTo>
                <a:lnTo>
                  <a:pt x="7324" y="14398"/>
                </a:lnTo>
                <a:cubicBezTo>
                  <a:pt x="7448" y="14398"/>
                  <a:pt x="7551" y="14453"/>
                  <a:pt x="7634" y="14559"/>
                </a:cubicBezTo>
                <a:cubicBezTo>
                  <a:pt x="7715" y="14668"/>
                  <a:pt x="7757" y="14797"/>
                  <a:pt x="7757" y="14947"/>
                </a:cubicBezTo>
                <a:lnTo>
                  <a:pt x="7757" y="21047"/>
                </a:lnTo>
                <a:close/>
                <a:moveTo>
                  <a:pt x="12388" y="21047"/>
                </a:moveTo>
                <a:cubicBezTo>
                  <a:pt x="12388" y="21200"/>
                  <a:pt x="12342" y="21329"/>
                  <a:pt x="12251" y="21435"/>
                </a:cubicBezTo>
                <a:cubicBezTo>
                  <a:pt x="12165" y="21544"/>
                  <a:pt x="12055" y="21599"/>
                  <a:pt x="11928" y="21599"/>
                </a:cubicBezTo>
                <a:lnTo>
                  <a:pt x="9666" y="21599"/>
                </a:lnTo>
                <a:cubicBezTo>
                  <a:pt x="9541" y="21599"/>
                  <a:pt x="9434" y="21544"/>
                  <a:pt x="9343" y="21435"/>
                </a:cubicBezTo>
                <a:cubicBezTo>
                  <a:pt x="9255" y="21329"/>
                  <a:pt x="9208" y="21200"/>
                  <a:pt x="9208" y="21047"/>
                </a:cubicBezTo>
                <a:lnTo>
                  <a:pt x="9208" y="11546"/>
                </a:lnTo>
                <a:cubicBezTo>
                  <a:pt x="9208" y="11393"/>
                  <a:pt x="9255" y="11264"/>
                  <a:pt x="9343" y="11158"/>
                </a:cubicBezTo>
                <a:cubicBezTo>
                  <a:pt x="9434" y="11049"/>
                  <a:pt x="9541" y="10996"/>
                  <a:pt x="9666" y="10996"/>
                </a:cubicBezTo>
                <a:lnTo>
                  <a:pt x="11928" y="10996"/>
                </a:lnTo>
                <a:cubicBezTo>
                  <a:pt x="12055" y="10996"/>
                  <a:pt x="12165" y="11049"/>
                  <a:pt x="12251" y="11158"/>
                </a:cubicBezTo>
                <a:cubicBezTo>
                  <a:pt x="12342" y="11264"/>
                  <a:pt x="12388" y="11393"/>
                  <a:pt x="12388" y="11546"/>
                </a:cubicBezTo>
                <a:lnTo>
                  <a:pt x="12388" y="21047"/>
                </a:lnTo>
                <a:close/>
                <a:moveTo>
                  <a:pt x="16993" y="21047"/>
                </a:moveTo>
                <a:cubicBezTo>
                  <a:pt x="16993" y="21200"/>
                  <a:pt x="16946" y="21329"/>
                  <a:pt x="16856" y="21435"/>
                </a:cubicBezTo>
                <a:cubicBezTo>
                  <a:pt x="16767" y="21544"/>
                  <a:pt x="16660" y="21599"/>
                  <a:pt x="16535" y="21599"/>
                </a:cubicBezTo>
                <a:lnTo>
                  <a:pt x="14285" y="21599"/>
                </a:lnTo>
                <a:cubicBezTo>
                  <a:pt x="14158" y="21599"/>
                  <a:pt x="14055" y="21544"/>
                  <a:pt x="13974" y="21435"/>
                </a:cubicBezTo>
                <a:cubicBezTo>
                  <a:pt x="13894" y="21329"/>
                  <a:pt x="13850" y="21200"/>
                  <a:pt x="13850" y="21047"/>
                </a:cubicBezTo>
                <a:lnTo>
                  <a:pt x="13850" y="7058"/>
                </a:lnTo>
                <a:cubicBezTo>
                  <a:pt x="13850" y="6908"/>
                  <a:pt x="13891" y="6781"/>
                  <a:pt x="13967" y="6670"/>
                </a:cubicBezTo>
                <a:cubicBezTo>
                  <a:pt x="14045" y="6564"/>
                  <a:pt x="14151" y="6511"/>
                  <a:pt x="14285" y="6511"/>
                </a:cubicBezTo>
                <a:lnTo>
                  <a:pt x="16535" y="6511"/>
                </a:lnTo>
                <a:cubicBezTo>
                  <a:pt x="16660" y="6511"/>
                  <a:pt x="16767" y="6561"/>
                  <a:pt x="16855" y="6664"/>
                </a:cubicBezTo>
                <a:cubicBezTo>
                  <a:pt x="16946" y="6767"/>
                  <a:pt x="16993" y="6899"/>
                  <a:pt x="16993" y="7058"/>
                </a:cubicBezTo>
                <a:lnTo>
                  <a:pt x="16993" y="21047"/>
                </a:lnTo>
                <a:close/>
                <a:moveTo>
                  <a:pt x="21599" y="21047"/>
                </a:moveTo>
                <a:cubicBezTo>
                  <a:pt x="21599" y="21414"/>
                  <a:pt x="21448" y="21599"/>
                  <a:pt x="21139" y="21599"/>
                </a:cubicBezTo>
                <a:lnTo>
                  <a:pt x="18914" y="21599"/>
                </a:lnTo>
                <a:cubicBezTo>
                  <a:pt x="18611" y="21599"/>
                  <a:pt x="18456" y="21414"/>
                  <a:pt x="18456" y="21047"/>
                </a:cubicBezTo>
                <a:lnTo>
                  <a:pt x="18456" y="549"/>
                </a:lnTo>
                <a:cubicBezTo>
                  <a:pt x="18456" y="182"/>
                  <a:pt x="18608" y="0"/>
                  <a:pt x="18914" y="0"/>
                </a:cubicBezTo>
                <a:lnTo>
                  <a:pt x="21139" y="0"/>
                </a:lnTo>
                <a:cubicBezTo>
                  <a:pt x="21445" y="0"/>
                  <a:pt x="21599" y="182"/>
                  <a:pt x="21599" y="549"/>
                </a:cubicBezTo>
                <a:lnTo>
                  <a:pt x="21599" y="210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4" name="AutoShape 50">
            <a:extLst>
              <a:ext uri="{FF2B5EF4-FFF2-40B4-BE49-F238E27FC236}">
                <a16:creationId xmlns:a16="http://schemas.microsoft.com/office/drawing/2014/main" id="{49D0DE14-95D0-448B-B698-12F44B59ACCA}"/>
              </a:ext>
            </a:extLst>
          </p:cNvPr>
          <p:cNvSpPr>
            <a:spLocks/>
          </p:cNvSpPr>
          <p:nvPr/>
        </p:nvSpPr>
        <p:spPr bwMode="auto">
          <a:xfrm>
            <a:off x="6778625" y="1409700"/>
            <a:ext cx="198438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865" y="10197"/>
                </a:moveTo>
                <a:cubicBezTo>
                  <a:pt x="15001" y="10365"/>
                  <a:pt x="15071" y="10573"/>
                  <a:pt x="15076" y="10817"/>
                </a:cubicBezTo>
                <a:cubicBezTo>
                  <a:pt x="15079" y="11061"/>
                  <a:pt x="15009" y="11255"/>
                  <a:pt x="14865" y="11407"/>
                </a:cubicBezTo>
                <a:lnTo>
                  <a:pt x="7797" y="19179"/>
                </a:lnTo>
                <a:cubicBezTo>
                  <a:pt x="7642" y="19350"/>
                  <a:pt x="7460" y="19435"/>
                  <a:pt x="7247" y="19435"/>
                </a:cubicBezTo>
                <a:cubicBezTo>
                  <a:pt x="7180" y="19435"/>
                  <a:pt x="7078" y="19414"/>
                  <a:pt x="6940" y="19379"/>
                </a:cubicBezTo>
                <a:cubicBezTo>
                  <a:pt x="6625" y="19229"/>
                  <a:pt x="6467" y="18962"/>
                  <a:pt x="6467" y="18577"/>
                </a:cubicBezTo>
                <a:lnTo>
                  <a:pt x="6467" y="14486"/>
                </a:lnTo>
                <a:lnTo>
                  <a:pt x="996" y="14486"/>
                </a:lnTo>
                <a:cubicBezTo>
                  <a:pt x="715" y="14486"/>
                  <a:pt x="477" y="14380"/>
                  <a:pt x="285" y="14168"/>
                </a:cubicBezTo>
                <a:cubicBezTo>
                  <a:pt x="93" y="13957"/>
                  <a:pt x="0" y="13698"/>
                  <a:pt x="0" y="13390"/>
                </a:cubicBezTo>
                <a:lnTo>
                  <a:pt x="0" y="8215"/>
                </a:lnTo>
                <a:cubicBezTo>
                  <a:pt x="0" y="7903"/>
                  <a:pt x="93" y="7651"/>
                  <a:pt x="285" y="7448"/>
                </a:cubicBezTo>
                <a:cubicBezTo>
                  <a:pt x="475" y="7245"/>
                  <a:pt x="712" y="7146"/>
                  <a:pt x="996" y="7146"/>
                </a:cubicBezTo>
                <a:lnTo>
                  <a:pt x="6467" y="7146"/>
                </a:lnTo>
                <a:lnTo>
                  <a:pt x="6467" y="3025"/>
                </a:lnTo>
                <a:cubicBezTo>
                  <a:pt x="6467" y="2640"/>
                  <a:pt x="6624" y="2376"/>
                  <a:pt x="6940" y="2223"/>
                </a:cubicBezTo>
                <a:cubicBezTo>
                  <a:pt x="7273" y="2094"/>
                  <a:pt x="7556" y="2158"/>
                  <a:pt x="7797" y="2420"/>
                </a:cubicBezTo>
                <a:lnTo>
                  <a:pt x="14865" y="10197"/>
                </a:lnTo>
                <a:close/>
                <a:moveTo>
                  <a:pt x="17663" y="0"/>
                </a:moveTo>
                <a:cubicBezTo>
                  <a:pt x="18200" y="0"/>
                  <a:pt x="18708" y="114"/>
                  <a:pt x="19178" y="343"/>
                </a:cubicBezTo>
                <a:cubicBezTo>
                  <a:pt x="19653" y="572"/>
                  <a:pt x="20067" y="884"/>
                  <a:pt x="20425" y="1265"/>
                </a:cubicBezTo>
                <a:cubicBezTo>
                  <a:pt x="20782" y="1647"/>
                  <a:pt x="21068" y="2105"/>
                  <a:pt x="21282" y="2634"/>
                </a:cubicBezTo>
                <a:cubicBezTo>
                  <a:pt x="21493" y="3166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69"/>
                  <a:pt x="21493" y="18424"/>
                  <a:pt x="21282" y="18947"/>
                </a:cubicBezTo>
                <a:cubicBezTo>
                  <a:pt x="21068" y="19467"/>
                  <a:pt x="20780" y="19922"/>
                  <a:pt x="20425" y="20319"/>
                </a:cubicBezTo>
                <a:cubicBezTo>
                  <a:pt x="20067" y="20712"/>
                  <a:pt x="19653" y="21021"/>
                  <a:pt x="19186" y="21253"/>
                </a:cubicBezTo>
                <a:cubicBezTo>
                  <a:pt x="18716" y="21482"/>
                  <a:pt x="18208" y="21599"/>
                  <a:pt x="17663" y="21599"/>
                </a:cubicBezTo>
                <a:lnTo>
                  <a:pt x="11784" y="21599"/>
                </a:lnTo>
                <a:lnTo>
                  <a:pt x="11784" y="18886"/>
                </a:lnTo>
                <a:lnTo>
                  <a:pt x="17663" y="18886"/>
                </a:lnTo>
                <a:cubicBezTo>
                  <a:pt x="18064" y="18886"/>
                  <a:pt x="18409" y="18727"/>
                  <a:pt x="18700" y="18413"/>
                </a:cubicBezTo>
                <a:cubicBezTo>
                  <a:pt x="18991" y="18098"/>
                  <a:pt x="19135" y="17720"/>
                  <a:pt x="19135" y="17282"/>
                </a:cubicBezTo>
                <a:lnTo>
                  <a:pt x="19135" y="4317"/>
                </a:lnTo>
                <a:cubicBezTo>
                  <a:pt x="19135" y="3874"/>
                  <a:pt x="18991" y="3498"/>
                  <a:pt x="18708" y="3183"/>
                </a:cubicBezTo>
                <a:cubicBezTo>
                  <a:pt x="18422" y="2872"/>
                  <a:pt x="18075" y="2713"/>
                  <a:pt x="17663" y="2713"/>
                </a:cubicBezTo>
                <a:lnTo>
                  <a:pt x="11784" y="2713"/>
                </a:lnTo>
                <a:lnTo>
                  <a:pt x="11784" y="0"/>
                </a:lnTo>
                <a:lnTo>
                  <a:pt x="176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5" name="AutoShape 51">
            <a:extLst>
              <a:ext uri="{FF2B5EF4-FFF2-40B4-BE49-F238E27FC236}">
                <a16:creationId xmlns:a16="http://schemas.microsoft.com/office/drawing/2014/main" id="{8FF9AA50-3261-4BC6-AE9E-09F84D756FE0}"/>
              </a:ext>
            </a:extLst>
          </p:cNvPr>
          <p:cNvSpPr>
            <a:spLocks/>
          </p:cNvSpPr>
          <p:nvPr/>
        </p:nvSpPr>
        <p:spPr bwMode="auto">
          <a:xfrm>
            <a:off x="341313" y="1785938"/>
            <a:ext cx="198437" cy="198437"/>
          </a:xfrm>
          <a:custGeom>
            <a:avLst/>
            <a:gdLst>
              <a:gd name="T0" fmla="*/ 10798 w 21597"/>
              <a:gd name="T1" fmla="*/ 10800 h 21600"/>
              <a:gd name="T2" fmla="*/ 10798 w 21597"/>
              <a:gd name="T3" fmla="*/ 10800 h 21600"/>
              <a:gd name="T4" fmla="*/ 10798 w 21597"/>
              <a:gd name="T5" fmla="*/ 10800 h 21600"/>
              <a:gd name="T6" fmla="*/ 10798 w 21597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7" h="21600">
                <a:moveTo>
                  <a:pt x="3919" y="21599"/>
                </a:moveTo>
                <a:cubicBezTo>
                  <a:pt x="3385" y="21599"/>
                  <a:pt x="2878" y="21485"/>
                  <a:pt x="2408" y="21256"/>
                </a:cubicBezTo>
                <a:cubicBezTo>
                  <a:pt x="1933" y="21027"/>
                  <a:pt x="1519" y="20715"/>
                  <a:pt x="1164" y="20319"/>
                </a:cubicBezTo>
                <a:cubicBezTo>
                  <a:pt x="801" y="19928"/>
                  <a:pt x="520" y="19470"/>
                  <a:pt x="312" y="18947"/>
                </a:cubicBezTo>
                <a:cubicBezTo>
                  <a:pt x="101" y="18430"/>
                  <a:pt x="0" y="17872"/>
                  <a:pt x="0" y="17281"/>
                </a:cubicBezTo>
                <a:lnTo>
                  <a:pt x="0" y="4318"/>
                </a:lnTo>
                <a:cubicBezTo>
                  <a:pt x="0" y="3727"/>
                  <a:pt x="101" y="3169"/>
                  <a:pt x="312" y="2652"/>
                </a:cubicBezTo>
                <a:cubicBezTo>
                  <a:pt x="520" y="2129"/>
                  <a:pt x="803" y="1674"/>
                  <a:pt x="1164" y="1280"/>
                </a:cubicBezTo>
                <a:cubicBezTo>
                  <a:pt x="1519" y="887"/>
                  <a:pt x="1933" y="575"/>
                  <a:pt x="2408" y="343"/>
                </a:cubicBezTo>
                <a:cubicBezTo>
                  <a:pt x="2881" y="114"/>
                  <a:pt x="3385" y="0"/>
                  <a:pt x="3919" y="0"/>
                </a:cubicBezTo>
                <a:lnTo>
                  <a:pt x="9813" y="0"/>
                </a:lnTo>
                <a:lnTo>
                  <a:pt x="9813" y="2714"/>
                </a:lnTo>
                <a:lnTo>
                  <a:pt x="3919" y="2714"/>
                </a:lnTo>
                <a:cubicBezTo>
                  <a:pt x="3522" y="2714"/>
                  <a:pt x="3177" y="2872"/>
                  <a:pt x="2891" y="3184"/>
                </a:cubicBezTo>
                <a:cubicBezTo>
                  <a:pt x="2608" y="3501"/>
                  <a:pt x="2464" y="3877"/>
                  <a:pt x="2464" y="4318"/>
                </a:cubicBezTo>
                <a:lnTo>
                  <a:pt x="2464" y="17281"/>
                </a:lnTo>
                <a:cubicBezTo>
                  <a:pt x="2464" y="17725"/>
                  <a:pt x="2608" y="18101"/>
                  <a:pt x="2891" y="18415"/>
                </a:cubicBezTo>
                <a:cubicBezTo>
                  <a:pt x="3174" y="18729"/>
                  <a:pt x="3519" y="18885"/>
                  <a:pt x="3919" y="18885"/>
                </a:cubicBezTo>
                <a:lnTo>
                  <a:pt x="9813" y="18885"/>
                </a:lnTo>
                <a:lnTo>
                  <a:pt x="9813" y="21599"/>
                </a:lnTo>
                <a:lnTo>
                  <a:pt x="3919" y="21599"/>
                </a:lnTo>
                <a:close/>
                <a:moveTo>
                  <a:pt x="21359" y="10199"/>
                </a:moveTo>
                <a:cubicBezTo>
                  <a:pt x="21514" y="10369"/>
                  <a:pt x="21591" y="10572"/>
                  <a:pt x="21597" y="10819"/>
                </a:cubicBezTo>
                <a:cubicBezTo>
                  <a:pt x="21600" y="11059"/>
                  <a:pt x="21522" y="11256"/>
                  <a:pt x="21359" y="11406"/>
                </a:cubicBezTo>
                <a:lnTo>
                  <a:pt x="14294" y="19185"/>
                </a:lnTo>
                <a:cubicBezTo>
                  <a:pt x="14136" y="19352"/>
                  <a:pt x="13954" y="19437"/>
                  <a:pt x="13741" y="19437"/>
                </a:cubicBezTo>
                <a:cubicBezTo>
                  <a:pt x="13658" y="19437"/>
                  <a:pt x="13565" y="19420"/>
                  <a:pt x="13460" y="19382"/>
                </a:cubicBezTo>
                <a:cubicBezTo>
                  <a:pt x="13129" y="19232"/>
                  <a:pt x="12961" y="18964"/>
                  <a:pt x="12961" y="18583"/>
                </a:cubicBezTo>
                <a:lnTo>
                  <a:pt x="12961" y="14488"/>
                </a:lnTo>
                <a:lnTo>
                  <a:pt x="7490" y="14488"/>
                </a:lnTo>
                <a:cubicBezTo>
                  <a:pt x="7209" y="14488"/>
                  <a:pt x="6974" y="14382"/>
                  <a:pt x="6779" y="14173"/>
                </a:cubicBezTo>
                <a:cubicBezTo>
                  <a:pt x="6590" y="13959"/>
                  <a:pt x="6494" y="13697"/>
                  <a:pt x="6494" y="13389"/>
                </a:cubicBezTo>
                <a:lnTo>
                  <a:pt x="6494" y="8216"/>
                </a:lnTo>
                <a:cubicBezTo>
                  <a:pt x="6494" y="7910"/>
                  <a:pt x="6590" y="7655"/>
                  <a:pt x="6779" y="7446"/>
                </a:cubicBezTo>
                <a:cubicBezTo>
                  <a:pt x="6972" y="7246"/>
                  <a:pt x="7207" y="7147"/>
                  <a:pt x="7490" y="7147"/>
                </a:cubicBezTo>
                <a:lnTo>
                  <a:pt x="12961" y="7147"/>
                </a:lnTo>
                <a:lnTo>
                  <a:pt x="12961" y="3028"/>
                </a:lnTo>
                <a:cubicBezTo>
                  <a:pt x="12961" y="2643"/>
                  <a:pt x="13127" y="2376"/>
                  <a:pt x="13460" y="2223"/>
                </a:cubicBezTo>
                <a:cubicBezTo>
                  <a:pt x="13794" y="2091"/>
                  <a:pt x="14072" y="2162"/>
                  <a:pt x="14294" y="2423"/>
                </a:cubicBezTo>
                <a:lnTo>
                  <a:pt x="21359" y="101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6" name="AutoShape 52">
            <a:extLst>
              <a:ext uri="{FF2B5EF4-FFF2-40B4-BE49-F238E27FC236}">
                <a16:creationId xmlns:a16="http://schemas.microsoft.com/office/drawing/2014/main" id="{B2A2D753-4DF9-4EDD-954C-A41CBE80B5A6}"/>
              </a:ext>
            </a:extLst>
          </p:cNvPr>
          <p:cNvSpPr>
            <a:spLocks/>
          </p:cNvSpPr>
          <p:nvPr/>
        </p:nvSpPr>
        <p:spPr bwMode="auto">
          <a:xfrm>
            <a:off x="804863" y="17795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599" y="14810"/>
                  <a:pt x="21599" y="15115"/>
                </a:cubicBezTo>
                <a:lnTo>
                  <a:pt x="21599" y="20504"/>
                </a:lnTo>
                <a:cubicBezTo>
                  <a:pt x="21599" y="20815"/>
                  <a:pt x="21511" y="21071"/>
                  <a:pt x="21335" y="21285"/>
                </a:cubicBezTo>
                <a:cubicBezTo>
                  <a:pt x="21161" y="21494"/>
                  <a:pt x="20951" y="21599"/>
                  <a:pt x="20708" y="21599"/>
                </a:cubicBezTo>
                <a:lnTo>
                  <a:pt x="16197" y="21599"/>
                </a:lnTo>
                <a:cubicBezTo>
                  <a:pt x="15940" y="21599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1" y="20815"/>
                  <a:pt x="7651" y="20504"/>
                </a:cubicBezTo>
                <a:lnTo>
                  <a:pt x="7651" y="15115"/>
                </a:lnTo>
                <a:cubicBezTo>
                  <a:pt x="7651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599"/>
                  <a:pt x="5402" y="21599"/>
                </a:cubicBezTo>
                <a:lnTo>
                  <a:pt x="913" y="21599"/>
                </a:lnTo>
                <a:cubicBezTo>
                  <a:pt x="658" y="21599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8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8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7" name="AutoShape 53">
            <a:extLst>
              <a:ext uri="{FF2B5EF4-FFF2-40B4-BE49-F238E27FC236}">
                <a16:creationId xmlns:a16="http://schemas.microsoft.com/office/drawing/2014/main" id="{50AFA8A5-D6AC-4B96-837F-61D2234648DB}"/>
              </a:ext>
            </a:extLst>
          </p:cNvPr>
          <p:cNvSpPr>
            <a:spLocks/>
          </p:cNvSpPr>
          <p:nvPr/>
        </p:nvSpPr>
        <p:spPr bwMode="auto">
          <a:xfrm>
            <a:off x="1292225" y="178593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2" y="9366"/>
                </a:moveTo>
                <a:cubicBezTo>
                  <a:pt x="969" y="9366"/>
                  <a:pt x="657" y="9262"/>
                  <a:pt x="392" y="9056"/>
                </a:cubicBezTo>
                <a:cubicBezTo>
                  <a:pt x="132" y="8850"/>
                  <a:pt x="0" y="8601"/>
                  <a:pt x="0" y="8310"/>
                </a:cubicBezTo>
                <a:cubicBezTo>
                  <a:pt x="0" y="8014"/>
                  <a:pt x="135" y="7762"/>
                  <a:pt x="403" y="7556"/>
                </a:cubicBezTo>
                <a:lnTo>
                  <a:pt x="9819" y="307"/>
                </a:lnTo>
                <a:cubicBezTo>
                  <a:pt x="10087" y="101"/>
                  <a:pt x="10410" y="0"/>
                  <a:pt x="10788" y="0"/>
                </a:cubicBezTo>
                <a:cubicBezTo>
                  <a:pt x="11174" y="0"/>
                  <a:pt x="11501" y="101"/>
                  <a:pt x="11772" y="307"/>
                </a:cubicBezTo>
                <a:lnTo>
                  <a:pt x="21192" y="7556"/>
                </a:lnTo>
                <a:cubicBezTo>
                  <a:pt x="21460" y="7762"/>
                  <a:pt x="21596" y="8014"/>
                  <a:pt x="21596" y="8310"/>
                </a:cubicBezTo>
                <a:cubicBezTo>
                  <a:pt x="21596" y="8593"/>
                  <a:pt x="21464" y="8838"/>
                  <a:pt x="21199" y="9047"/>
                </a:cubicBezTo>
                <a:cubicBezTo>
                  <a:pt x="20939" y="9259"/>
                  <a:pt x="20612" y="9366"/>
                  <a:pt x="20223" y="9366"/>
                </a:cubicBezTo>
                <a:lnTo>
                  <a:pt x="1332" y="9366"/>
                </a:lnTo>
                <a:close/>
                <a:moveTo>
                  <a:pt x="20227" y="12233"/>
                </a:moveTo>
                <a:cubicBezTo>
                  <a:pt x="20612" y="12233"/>
                  <a:pt x="20939" y="12337"/>
                  <a:pt x="21203" y="12543"/>
                </a:cubicBezTo>
                <a:cubicBezTo>
                  <a:pt x="21467" y="12752"/>
                  <a:pt x="21599" y="12998"/>
                  <a:pt x="21599" y="13286"/>
                </a:cubicBezTo>
                <a:cubicBezTo>
                  <a:pt x="21599" y="13585"/>
                  <a:pt x="21464" y="13837"/>
                  <a:pt x="21196" y="14046"/>
                </a:cubicBezTo>
                <a:lnTo>
                  <a:pt x="11776" y="21289"/>
                </a:lnTo>
                <a:cubicBezTo>
                  <a:pt x="11508" y="21498"/>
                  <a:pt x="11181" y="21599"/>
                  <a:pt x="10792" y="21599"/>
                </a:cubicBezTo>
                <a:cubicBezTo>
                  <a:pt x="10403" y="21599"/>
                  <a:pt x="10084" y="21498"/>
                  <a:pt x="9823" y="21289"/>
                </a:cubicBezTo>
                <a:lnTo>
                  <a:pt x="407" y="14046"/>
                </a:lnTo>
                <a:cubicBezTo>
                  <a:pt x="139" y="13837"/>
                  <a:pt x="3" y="13585"/>
                  <a:pt x="3" y="13286"/>
                </a:cubicBezTo>
                <a:cubicBezTo>
                  <a:pt x="3" y="13006"/>
                  <a:pt x="135" y="12764"/>
                  <a:pt x="396" y="12549"/>
                </a:cubicBezTo>
                <a:cubicBezTo>
                  <a:pt x="660" y="12337"/>
                  <a:pt x="972" y="12233"/>
                  <a:pt x="1336" y="12233"/>
                </a:cubicBezTo>
                <a:lnTo>
                  <a:pt x="20227" y="122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8" name="AutoShape 54">
            <a:extLst>
              <a:ext uri="{FF2B5EF4-FFF2-40B4-BE49-F238E27FC236}">
                <a16:creationId xmlns:a16="http://schemas.microsoft.com/office/drawing/2014/main" id="{B744F705-EA2A-4418-862F-5464DB30C16B}"/>
              </a:ext>
            </a:extLst>
          </p:cNvPr>
          <p:cNvSpPr>
            <a:spLocks/>
          </p:cNvSpPr>
          <p:nvPr/>
        </p:nvSpPr>
        <p:spPr bwMode="auto">
          <a:xfrm>
            <a:off x="1778000" y="1784350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27" y="0"/>
                  <a:pt x="20942" y="234"/>
                  <a:pt x="21203" y="709"/>
                </a:cubicBezTo>
                <a:cubicBezTo>
                  <a:pt x="21467" y="1198"/>
                  <a:pt x="21599" y="1764"/>
                  <a:pt x="21599" y="2428"/>
                </a:cubicBezTo>
                <a:cubicBezTo>
                  <a:pt x="21599" y="3119"/>
                  <a:pt x="21464" y="3698"/>
                  <a:pt x="21196" y="4180"/>
                </a:cubicBezTo>
                <a:lnTo>
                  <a:pt x="11774" y="20883"/>
                </a:lnTo>
                <a:cubicBezTo>
                  <a:pt x="11506" y="21359"/>
                  <a:pt x="11179" y="21599"/>
                  <a:pt x="10790" y="21599"/>
                </a:cubicBezTo>
                <a:cubicBezTo>
                  <a:pt x="10379" y="21599"/>
                  <a:pt x="10071" y="21359"/>
                  <a:pt x="9858" y="20883"/>
                </a:cubicBezTo>
                <a:lnTo>
                  <a:pt x="403" y="4180"/>
                </a:lnTo>
                <a:cubicBezTo>
                  <a:pt x="135" y="3698"/>
                  <a:pt x="0" y="3119"/>
                  <a:pt x="0" y="2428"/>
                </a:cubicBezTo>
                <a:cubicBezTo>
                  <a:pt x="0" y="1784"/>
                  <a:pt x="132" y="1224"/>
                  <a:pt x="392" y="729"/>
                </a:cubicBezTo>
                <a:cubicBezTo>
                  <a:pt x="657" y="240"/>
                  <a:pt x="969" y="0"/>
                  <a:pt x="1336" y="0"/>
                </a:cubicBezTo>
                <a:lnTo>
                  <a:pt x="202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9" name="AutoShape 55">
            <a:extLst>
              <a:ext uri="{FF2B5EF4-FFF2-40B4-BE49-F238E27FC236}">
                <a16:creationId xmlns:a16="http://schemas.microsoft.com/office/drawing/2014/main" id="{D06231C9-2237-4BEC-9ED1-510BEFC3F84F}"/>
              </a:ext>
            </a:extLst>
          </p:cNvPr>
          <p:cNvSpPr>
            <a:spLocks/>
          </p:cNvSpPr>
          <p:nvPr/>
        </p:nvSpPr>
        <p:spPr bwMode="auto">
          <a:xfrm>
            <a:off x="7194550" y="179228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599" y="18480"/>
                  <a:pt x="21599" y="19171"/>
                </a:cubicBezTo>
                <a:cubicBezTo>
                  <a:pt x="21599" y="19815"/>
                  <a:pt x="21467" y="20375"/>
                  <a:pt x="21203" y="20870"/>
                </a:cubicBezTo>
                <a:cubicBezTo>
                  <a:pt x="20942" y="21359"/>
                  <a:pt x="20627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0" name="AutoShape 56">
            <a:extLst>
              <a:ext uri="{FF2B5EF4-FFF2-40B4-BE49-F238E27FC236}">
                <a16:creationId xmlns:a16="http://schemas.microsoft.com/office/drawing/2014/main" id="{D8AE60E7-07FF-495D-9F09-24749CA235B8}"/>
              </a:ext>
            </a:extLst>
          </p:cNvPr>
          <p:cNvSpPr>
            <a:spLocks/>
          </p:cNvSpPr>
          <p:nvPr/>
        </p:nvSpPr>
        <p:spPr bwMode="auto">
          <a:xfrm>
            <a:off x="7694613" y="1782763"/>
            <a:ext cx="198437" cy="198437"/>
          </a:xfrm>
          <a:custGeom>
            <a:avLst/>
            <a:gdLst>
              <a:gd name="T0" fmla="+- 0 10800 52"/>
              <a:gd name="T1" fmla="*/ T0 w 21497"/>
              <a:gd name="T2" fmla="*/ 10772 h 21544"/>
              <a:gd name="T3" fmla="+- 0 10800 52"/>
              <a:gd name="T4" fmla="*/ T3 w 21497"/>
              <a:gd name="T5" fmla="*/ 10772 h 21544"/>
              <a:gd name="T6" fmla="+- 0 10800 52"/>
              <a:gd name="T7" fmla="*/ T6 w 21497"/>
              <a:gd name="T8" fmla="*/ 10772 h 21544"/>
              <a:gd name="T9" fmla="+- 0 10800 52"/>
              <a:gd name="T10" fmla="*/ T9 w 21497"/>
              <a:gd name="T11" fmla="*/ 10772 h 2154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7" h="21544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1" name="AutoShape 57">
            <a:extLst>
              <a:ext uri="{FF2B5EF4-FFF2-40B4-BE49-F238E27FC236}">
                <a16:creationId xmlns:a16="http://schemas.microsoft.com/office/drawing/2014/main" id="{066CE4ED-B8B1-465B-AA13-4EAFE31D3750}"/>
              </a:ext>
            </a:extLst>
          </p:cNvPr>
          <p:cNvSpPr>
            <a:spLocks/>
          </p:cNvSpPr>
          <p:nvPr/>
        </p:nvSpPr>
        <p:spPr bwMode="auto">
          <a:xfrm>
            <a:off x="8189913" y="1782763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0958" y="0"/>
                  <a:pt x="11088" y="62"/>
                  <a:pt x="11196" y="183"/>
                </a:cubicBezTo>
                <a:cubicBezTo>
                  <a:pt x="11303" y="304"/>
                  <a:pt x="11381" y="426"/>
                  <a:pt x="11435" y="553"/>
                </a:cubicBezTo>
                <a:lnTo>
                  <a:pt x="14364" y="6759"/>
                </a:lnTo>
                <a:lnTo>
                  <a:pt x="20888" y="7759"/>
                </a:lnTo>
                <a:cubicBezTo>
                  <a:pt x="21045" y="7795"/>
                  <a:pt x="21198" y="7852"/>
                  <a:pt x="21360" y="7934"/>
                </a:cubicBezTo>
                <a:cubicBezTo>
                  <a:pt x="21519" y="8016"/>
                  <a:pt x="21599" y="8160"/>
                  <a:pt x="21599" y="8366"/>
                </a:cubicBezTo>
                <a:cubicBezTo>
                  <a:pt x="21599" y="8493"/>
                  <a:pt x="21567" y="8611"/>
                  <a:pt x="21508" y="8724"/>
                </a:cubicBezTo>
                <a:cubicBezTo>
                  <a:pt x="21449" y="8837"/>
                  <a:pt x="21376" y="8939"/>
                  <a:pt x="21290" y="9026"/>
                </a:cubicBezTo>
                <a:lnTo>
                  <a:pt x="16556" y="13840"/>
                </a:lnTo>
                <a:lnTo>
                  <a:pt x="17664" y="20654"/>
                </a:lnTo>
                <a:cubicBezTo>
                  <a:pt x="17664" y="20687"/>
                  <a:pt x="17669" y="20730"/>
                  <a:pt x="17677" y="20775"/>
                </a:cubicBezTo>
                <a:cubicBezTo>
                  <a:pt x="17688" y="20820"/>
                  <a:pt x="17691" y="20874"/>
                  <a:pt x="17691" y="20936"/>
                </a:cubicBezTo>
                <a:cubicBezTo>
                  <a:pt x="17691" y="21120"/>
                  <a:pt x="17653" y="21272"/>
                  <a:pt x="17575" y="21402"/>
                </a:cubicBezTo>
                <a:cubicBezTo>
                  <a:pt x="17499" y="21535"/>
                  <a:pt x="17359" y="21599"/>
                  <a:pt x="17163" y="21599"/>
                </a:cubicBezTo>
                <a:cubicBezTo>
                  <a:pt x="16966" y="21599"/>
                  <a:pt x="16788" y="21540"/>
                  <a:pt x="16635" y="21424"/>
                </a:cubicBezTo>
                <a:lnTo>
                  <a:pt x="10802" y="18220"/>
                </a:lnTo>
                <a:lnTo>
                  <a:pt x="4964" y="21424"/>
                </a:lnTo>
                <a:cubicBezTo>
                  <a:pt x="4808" y="21532"/>
                  <a:pt x="4641" y="21591"/>
                  <a:pt x="4461" y="21599"/>
                </a:cubicBezTo>
                <a:cubicBezTo>
                  <a:pt x="4261" y="21599"/>
                  <a:pt x="4121" y="21535"/>
                  <a:pt x="4035" y="21402"/>
                </a:cubicBezTo>
                <a:cubicBezTo>
                  <a:pt x="3949" y="21272"/>
                  <a:pt x="3906" y="21119"/>
                  <a:pt x="3906" y="20936"/>
                </a:cubicBezTo>
                <a:cubicBezTo>
                  <a:pt x="3906" y="20885"/>
                  <a:pt x="3908" y="20831"/>
                  <a:pt x="3919" y="20781"/>
                </a:cubicBezTo>
                <a:cubicBezTo>
                  <a:pt x="3927" y="20733"/>
                  <a:pt x="3933" y="20688"/>
                  <a:pt x="3933" y="20654"/>
                </a:cubicBezTo>
                <a:lnTo>
                  <a:pt x="5040" y="13840"/>
                </a:lnTo>
                <a:lnTo>
                  <a:pt x="347" y="9026"/>
                </a:lnTo>
                <a:cubicBezTo>
                  <a:pt x="261" y="8939"/>
                  <a:pt x="180" y="8837"/>
                  <a:pt x="107" y="8724"/>
                </a:cubicBezTo>
                <a:cubicBezTo>
                  <a:pt x="35" y="8611"/>
                  <a:pt x="0" y="8493"/>
                  <a:pt x="0" y="8366"/>
                </a:cubicBezTo>
                <a:cubicBezTo>
                  <a:pt x="0" y="8160"/>
                  <a:pt x="78" y="8016"/>
                  <a:pt x="237" y="7934"/>
                </a:cubicBezTo>
                <a:cubicBezTo>
                  <a:pt x="398" y="7852"/>
                  <a:pt x="552" y="7795"/>
                  <a:pt x="708" y="7759"/>
                </a:cubicBezTo>
                <a:lnTo>
                  <a:pt x="7235" y="6759"/>
                </a:lnTo>
                <a:lnTo>
                  <a:pt x="10161" y="553"/>
                </a:lnTo>
                <a:cubicBezTo>
                  <a:pt x="10215" y="426"/>
                  <a:pt x="10301" y="304"/>
                  <a:pt x="10420" y="183"/>
                </a:cubicBezTo>
                <a:cubicBezTo>
                  <a:pt x="10538" y="62"/>
                  <a:pt x="10668" y="0"/>
                  <a:pt x="10800" y="0"/>
                </a:cubicBezTo>
                <a:moveTo>
                  <a:pt x="8612" y="8719"/>
                </a:moveTo>
                <a:lnTo>
                  <a:pt x="3725" y="9475"/>
                </a:lnTo>
                <a:lnTo>
                  <a:pt x="7260" y="13098"/>
                </a:lnTo>
                <a:lnTo>
                  <a:pt x="6422" y="18192"/>
                </a:lnTo>
                <a:lnTo>
                  <a:pt x="10802" y="15786"/>
                </a:lnTo>
                <a:lnTo>
                  <a:pt x="15191" y="18192"/>
                </a:lnTo>
                <a:lnTo>
                  <a:pt x="14342" y="13098"/>
                </a:lnTo>
                <a:lnTo>
                  <a:pt x="17876" y="9475"/>
                </a:lnTo>
                <a:lnTo>
                  <a:pt x="13000" y="8719"/>
                </a:lnTo>
                <a:lnTo>
                  <a:pt x="10805" y="4068"/>
                </a:lnTo>
                <a:lnTo>
                  <a:pt x="8612" y="87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2" name="AutoShape 59">
            <a:extLst>
              <a:ext uri="{FF2B5EF4-FFF2-40B4-BE49-F238E27FC236}">
                <a16:creationId xmlns:a16="http://schemas.microsoft.com/office/drawing/2014/main" id="{985CBAAB-FFED-4027-AC26-00E7D42E9884}"/>
              </a:ext>
            </a:extLst>
          </p:cNvPr>
          <p:cNvSpPr>
            <a:spLocks/>
          </p:cNvSpPr>
          <p:nvPr/>
        </p:nvSpPr>
        <p:spPr bwMode="auto">
          <a:xfrm>
            <a:off x="5505450" y="3671888"/>
            <a:ext cx="200025" cy="198437"/>
          </a:xfrm>
          <a:custGeom>
            <a:avLst/>
            <a:gdLst>
              <a:gd name="T0" fmla="*/ 10795 w 21591"/>
              <a:gd name="T1" fmla="*/ 10796 h 21592"/>
              <a:gd name="T2" fmla="*/ 10795 w 21591"/>
              <a:gd name="T3" fmla="*/ 10796 h 21592"/>
              <a:gd name="T4" fmla="*/ 10795 w 21591"/>
              <a:gd name="T5" fmla="*/ 10796 h 21592"/>
              <a:gd name="T6" fmla="*/ 10795 w 21591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1" h="21592">
                <a:moveTo>
                  <a:pt x="21096" y="11487"/>
                </a:moveTo>
                <a:cubicBezTo>
                  <a:pt x="21415" y="11843"/>
                  <a:pt x="21581" y="12246"/>
                  <a:pt x="21590" y="12695"/>
                </a:cubicBezTo>
                <a:cubicBezTo>
                  <a:pt x="21600" y="13146"/>
                  <a:pt x="21436" y="13532"/>
                  <a:pt x="21096" y="13854"/>
                </a:cubicBezTo>
                <a:lnTo>
                  <a:pt x="13464" y="21093"/>
                </a:lnTo>
                <a:cubicBezTo>
                  <a:pt x="13124" y="21418"/>
                  <a:pt x="12709" y="21582"/>
                  <a:pt x="12215" y="21591"/>
                </a:cubicBezTo>
                <a:cubicBezTo>
                  <a:pt x="11721" y="21600"/>
                  <a:pt x="11306" y="21436"/>
                  <a:pt x="10969" y="21093"/>
                </a:cubicBezTo>
                <a:lnTo>
                  <a:pt x="1245" y="10771"/>
                </a:lnTo>
                <a:cubicBezTo>
                  <a:pt x="909" y="10429"/>
                  <a:pt x="615" y="9988"/>
                  <a:pt x="369" y="9448"/>
                </a:cubicBezTo>
                <a:cubicBezTo>
                  <a:pt x="121" y="8907"/>
                  <a:pt x="0" y="8395"/>
                  <a:pt x="0" y="7918"/>
                </a:cubicBezTo>
                <a:lnTo>
                  <a:pt x="0" y="1668"/>
                </a:lnTo>
                <a:cubicBezTo>
                  <a:pt x="0" y="1219"/>
                  <a:pt x="169" y="828"/>
                  <a:pt x="506" y="497"/>
                </a:cubicBezTo>
                <a:cubicBezTo>
                  <a:pt x="842" y="166"/>
                  <a:pt x="1260" y="0"/>
                  <a:pt x="1755" y="0"/>
                </a:cubicBezTo>
                <a:lnTo>
                  <a:pt x="8341" y="0"/>
                </a:lnTo>
                <a:cubicBezTo>
                  <a:pt x="8835" y="0"/>
                  <a:pt x="9384" y="115"/>
                  <a:pt x="9981" y="342"/>
                </a:cubicBezTo>
                <a:cubicBezTo>
                  <a:pt x="10581" y="566"/>
                  <a:pt x="11036" y="845"/>
                  <a:pt x="11345" y="1187"/>
                </a:cubicBezTo>
                <a:lnTo>
                  <a:pt x="21096" y="11487"/>
                </a:lnTo>
                <a:close/>
                <a:moveTo>
                  <a:pt x="4540" y="5921"/>
                </a:moveTo>
                <a:cubicBezTo>
                  <a:pt x="5013" y="5921"/>
                  <a:pt x="5416" y="5766"/>
                  <a:pt x="5744" y="5456"/>
                </a:cubicBezTo>
                <a:cubicBezTo>
                  <a:pt x="6071" y="5142"/>
                  <a:pt x="6235" y="4762"/>
                  <a:pt x="6235" y="4311"/>
                </a:cubicBezTo>
                <a:cubicBezTo>
                  <a:pt x="6235" y="3862"/>
                  <a:pt x="6071" y="3483"/>
                  <a:pt x="5744" y="3175"/>
                </a:cubicBezTo>
                <a:cubicBezTo>
                  <a:pt x="5416" y="2867"/>
                  <a:pt x="5013" y="2715"/>
                  <a:pt x="4540" y="2715"/>
                </a:cubicBezTo>
                <a:cubicBezTo>
                  <a:pt x="4067" y="2715"/>
                  <a:pt x="3667" y="2867"/>
                  <a:pt x="3340" y="3175"/>
                </a:cubicBezTo>
                <a:cubicBezTo>
                  <a:pt x="3019" y="3483"/>
                  <a:pt x="2855" y="3862"/>
                  <a:pt x="2855" y="4311"/>
                </a:cubicBezTo>
                <a:cubicBezTo>
                  <a:pt x="2855" y="4762"/>
                  <a:pt x="3019" y="5142"/>
                  <a:pt x="3340" y="5456"/>
                </a:cubicBezTo>
                <a:cubicBezTo>
                  <a:pt x="3667" y="5766"/>
                  <a:pt x="4067" y="5921"/>
                  <a:pt x="4540" y="59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3" name="AutoShape 60">
            <a:extLst>
              <a:ext uri="{FF2B5EF4-FFF2-40B4-BE49-F238E27FC236}">
                <a16:creationId xmlns:a16="http://schemas.microsoft.com/office/drawing/2014/main" id="{129AF768-AF4A-4D44-A818-D697CEDEE428}"/>
              </a:ext>
            </a:extLst>
          </p:cNvPr>
          <p:cNvSpPr>
            <a:spLocks/>
          </p:cNvSpPr>
          <p:nvPr/>
        </p:nvSpPr>
        <p:spPr bwMode="auto">
          <a:xfrm>
            <a:off x="4611688" y="1781175"/>
            <a:ext cx="198437" cy="198438"/>
          </a:xfrm>
          <a:custGeom>
            <a:avLst/>
            <a:gdLst>
              <a:gd name="T0" fmla="*/ 10800 w 21600"/>
              <a:gd name="T1" fmla="*/ 10796 h 21592"/>
              <a:gd name="T2" fmla="*/ 10800 w 21600"/>
              <a:gd name="T3" fmla="*/ 10796 h 21592"/>
              <a:gd name="T4" fmla="*/ 10800 w 21600"/>
              <a:gd name="T5" fmla="*/ 10796 h 21592"/>
              <a:gd name="T6" fmla="*/ 10800 w 21600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4" name="AutoShape 61">
            <a:extLst>
              <a:ext uri="{FF2B5EF4-FFF2-40B4-BE49-F238E27FC236}">
                <a16:creationId xmlns:a16="http://schemas.microsoft.com/office/drawing/2014/main" id="{48EDFB4B-D9ED-4403-9836-74AE3F9498F1}"/>
              </a:ext>
            </a:extLst>
          </p:cNvPr>
          <p:cNvSpPr>
            <a:spLocks/>
          </p:cNvSpPr>
          <p:nvPr/>
        </p:nvSpPr>
        <p:spPr bwMode="auto">
          <a:xfrm>
            <a:off x="5065713" y="178117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5"/>
                  <a:pt x="21335" y="314"/>
                </a:cubicBezTo>
                <a:cubicBezTo>
                  <a:pt x="21511" y="528"/>
                  <a:pt x="21599" y="781"/>
                  <a:pt x="21599" y="1069"/>
                </a:cubicBezTo>
                <a:lnTo>
                  <a:pt x="21599" y="4117"/>
                </a:lnTo>
                <a:cubicBezTo>
                  <a:pt x="21599" y="4411"/>
                  <a:pt x="21511" y="4661"/>
                  <a:pt x="21335" y="4872"/>
                </a:cubicBezTo>
                <a:cubicBezTo>
                  <a:pt x="21161" y="5084"/>
                  <a:pt x="20943" y="5189"/>
                  <a:pt x="20684" y="5189"/>
                </a:cubicBezTo>
                <a:lnTo>
                  <a:pt x="891" y="5189"/>
                </a:lnTo>
                <a:cubicBezTo>
                  <a:pt x="646" y="5189"/>
                  <a:pt x="438" y="5084"/>
                  <a:pt x="261" y="4872"/>
                </a:cubicBezTo>
                <a:cubicBezTo>
                  <a:pt x="88" y="4661"/>
                  <a:pt x="0" y="4411"/>
                  <a:pt x="0" y="4117"/>
                </a:cubicBezTo>
                <a:lnTo>
                  <a:pt x="0" y="1069"/>
                </a:lnTo>
                <a:cubicBezTo>
                  <a:pt x="0" y="781"/>
                  <a:pt x="88" y="528"/>
                  <a:pt x="261" y="314"/>
                </a:cubicBezTo>
                <a:cubicBezTo>
                  <a:pt x="438" y="105"/>
                  <a:pt x="646" y="0"/>
                  <a:pt x="891" y="0"/>
                </a:cubicBezTo>
                <a:lnTo>
                  <a:pt x="20684" y="0"/>
                </a:lnTo>
                <a:close/>
                <a:moveTo>
                  <a:pt x="20684" y="8212"/>
                </a:moveTo>
                <a:cubicBezTo>
                  <a:pt x="20941" y="8212"/>
                  <a:pt x="21159" y="8318"/>
                  <a:pt x="21335" y="8526"/>
                </a:cubicBezTo>
                <a:cubicBezTo>
                  <a:pt x="21511" y="8741"/>
                  <a:pt x="21599" y="8987"/>
                  <a:pt x="21599" y="9266"/>
                </a:cubicBezTo>
                <a:lnTo>
                  <a:pt x="21599" y="12292"/>
                </a:lnTo>
                <a:cubicBezTo>
                  <a:pt x="21599" y="12597"/>
                  <a:pt x="21511" y="12858"/>
                  <a:pt x="21335" y="13070"/>
                </a:cubicBezTo>
                <a:cubicBezTo>
                  <a:pt x="21161" y="13281"/>
                  <a:pt x="20943" y="13387"/>
                  <a:pt x="20684" y="13387"/>
                </a:cubicBezTo>
                <a:lnTo>
                  <a:pt x="891" y="13387"/>
                </a:lnTo>
                <a:cubicBezTo>
                  <a:pt x="646" y="13387"/>
                  <a:pt x="438" y="13281"/>
                  <a:pt x="261" y="13070"/>
                </a:cubicBezTo>
                <a:cubicBezTo>
                  <a:pt x="88" y="12859"/>
                  <a:pt x="0" y="12597"/>
                  <a:pt x="0" y="12292"/>
                </a:cubicBezTo>
                <a:lnTo>
                  <a:pt x="0" y="9266"/>
                </a:lnTo>
                <a:cubicBezTo>
                  <a:pt x="0" y="8976"/>
                  <a:pt x="88" y="8729"/>
                  <a:pt x="261" y="8520"/>
                </a:cubicBezTo>
                <a:cubicBezTo>
                  <a:pt x="438" y="8315"/>
                  <a:pt x="646" y="8212"/>
                  <a:pt x="891" y="8212"/>
                </a:cubicBezTo>
                <a:lnTo>
                  <a:pt x="20684" y="8212"/>
                </a:lnTo>
                <a:close/>
                <a:moveTo>
                  <a:pt x="20684" y="16410"/>
                </a:moveTo>
                <a:cubicBezTo>
                  <a:pt x="20941" y="16410"/>
                  <a:pt x="21159" y="16515"/>
                  <a:pt x="21335" y="16724"/>
                </a:cubicBezTo>
                <a:cubicBezTo>
                  <a:pt x="21511" y="16938"/>
                  <a:pt x="21599" y="17188"/>
                  <a:pt x="21599" y="17479"/>
                </a:cubicBezTo>
                <a:lnTo>
                  <a:pt x="21599" y="20527"/>
                </a:lnTo>
                <a:cubicBezTo>
                  <a:pt x="21599" y="20821"/>
                  <a:pt x="21511" y="21071"/>
                  <a:pt x="21335" y="21282"/>
                </a:cubicBezTo>
                <a:cubicBezTo>
                  <a:pt x="21161" y="21491"/>
                  <a:pt x="20943" y="21599"/>
                  <a:pt x="20684" y="21599"/>
                </a:cubicBezTo>
                <a:lnTo>
                  <a:pt x="891" y="21599"/>
                </a:lnTo>
                <a:cubicBezTo>
                  <a:pt x="646" y="21599"/>
                  <a:pt x="438" y="21491"/>
                  <a:pt x="261" y="21282"/>
                </a:cubicBezTo>
                <a:cubicBezTo>
                  <a:pt x="88" y="21071"/>
                  <a:pt x="0" y="20821"/>
                  <a:pt x="0" y="20527"/>
                </a:cubicBezTo>
                <a:lnTo>
                  <a:pt x="0" y="17479"/>
                </a:lnTo>
                <a:cubicBezTo>
                  <a:pt x="0" y="17188"/>
                  <a:pt x="88" y="16938"/>
                  <a:pt x="261" y="16724"/>
                </a:cubicBezTo>
                <a:cubicBezTo>
                  <a:pt x="438" y="16515"/>
                  <a:pt x="646" y="16410"/>
                  <a:pt x="891" y="16410"/>
                </a:cubicBezTo>
                <a:lnTo>
                  <a:pt x="20684" y="16410"/>
                </a:lnTo>
                <a:close/>
                <a:moveTo>
                  <a:pt x="20520" y="9704"/>
                </a:moveTo>
                <a:lnTo>
                  <a:pt x="8810" y="9704"/>
                </a:lnTo>
                <a:lnTo>
                  <a:pt x="8810" y="11869"/>
                </a:lnTo>
                <a:lnTo>
                  <a:pt x="20520" y="11869"/>
                </a:lnTo>
                <a:lnTo>
                  <a:pt x="20520" y="9704"/>
                </a:lnTo>
                <a:close/>
                <a:moveTo>
                  <a:pt x="20520" y="17916"/>
                </a:moveTo>
                <a:lnTo>
                  <a:pt x="12409" y="17916"/>
                </a:lnTo>
                <a:lnTo>
                  <a:pt x="12409" y="20066"/>
                </a:lnTo>
                <a:lnTo>
                  <a:pt x="20520" y="20066"/>
                </a:lnTo>
                <a:lnTo>
                  <a:pt x="20520" y="17916"/>
                </a:lnTo>
                <a:close/>
                <a:moveTo>
                  <a:pt x="20520" y="1533"/>
                </a:moveTo>
                <a:lnTo>
                  <a:pt x="16003" y="1533"/>
                </a:lnTo>
                <a:lnTo>
                  <a:pt x="16003" y="3683"/>
                </a:lnTo>
                <a:lnTo>
                  <a:pt x="20520" y="3683"/>
                </a:lnTo>
                <a:lnTo>
                  <a:pt x="20520" y="15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5" name="AutoShape 62">
            <a:extLst>
              <a:ext uri="{FF2B5EF4-FFF2-40B4-BE49-F238E27FC236}">
                <a16:creationId xmlns:a16="http://schemas.microsoft.com/office/drawing/2014/main" id="{271AB57F-8D28-4393-80B7-3578563B12FE}"/>
              </a:ext>
            </a:extLst>
          </p:cNvPr>
          <p:cNvSpPr>
            <a:spLocks/>
          </p:cNvSpPr>
          <p:nvPr/>
        </p:nvSpPr>
        <p:spPr bwMode="auto">
          <a:xfrm>
            <a:off x="5553075" y="178117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74" y="10049"/>
                </a:moveTo>
                <a:cubicBezTo>
                  <a:pt x="110" y="9662"/>
                  <a:pt x="28" y="9253"/>
                  <a:pt x="28" y="8829"/>
                </a:cubicBezTo>
                <a:cubicBezTo>
                  <a:pt x="28" y="8128"/>
                  <a:pt x="211" y="7492"/>
                  <a:pt x="582" y="6924"/>
                </a:cubicBezTo>
                <a:cubicBezTo>
                  <a:pt x="494" y="6390"/>
                  <a:pt x="525" y="5854"/>
                  <a:pt x="683" y="5314"/>
                </a:cubicBezTo>
                <a:cubicBezTo>
                  <a:pt x="842" y="4774"/>
                  <a:pt x="1104" y="4300"/>
                  <a:pt x="1475" y="3896"/>
                </a:cubicBezTo>
                <a:cubicBezTo>
                  <a:pt x="1511" y="3133"/>
                  <a:pt x="1712" y="2511"/>
                  <a:pt x="2082" y="2014"/>
                </a:cubicBezTo>
                <a:cubicBezTo>
                  <a:pt x="2452" y="1517"/>
                  <a:pt x="2913" y="1115"/>
                  <a:pt x="3461" y="810"/>
                </a:cubicBezTo>
                <a:cubicBezTo>
                  <a:pt x="4012" y="502"/>
                  <a:pt x="4620" y="293"/>
                  <a:pt x="5286" y="177"/>
                </a:cubicBezTo>
                <a:cubicBezTo>
                  <a:pt x="5953" y="56"/>
                  <a:pt x="6603" y="0"/>
                  <a:pt x="7233" y="0"/>
                </a:cubicBezTo>
                <a:cubicBezTo>
                  <a:pt x="7880" y="0"/>
                  <a:pt x="8536" y="45"/>
                  <a:pt x="9189" y="132"/>
                </a:cubicBezTo>
                <a:cubicBezTo>
                  <a:pt x="9839" y="225"/>
                  <a:pt x="10480" y="353"/>
                  <a:pt x="11102" y="525"/>
                </a:cubicBezTo>
                <a:cubicBezTo>
                  <a:pt x="11735" y="706"/>
                  <a:pt x="12362" y="898"/>
                  <a:pt x="12989" y="1099"/>
                </a:cubicBezTo>
                <a:cubicBezTo>
                  <a:pt x="13617" y="1302"/>
                  <a:pt x="14264" y="1407"/>
                  <a:pt x="14931" y="1407"/>
                </a:cubicBezTo>
                <a:lnTo>
                  <a:pt x="20006" y="1407"/>
                </a:lnTo>
                <a:cubicBezTo>
                  <a:pt x="20447" y="1407"/>
                  <a:pt x="20822" y="1562"/>
                  <a:pt x="21133" y="1876"/>
                </a:cubicBezTo>
                <a:cubicBezTo>
                  <a:pt x="21444" y="2195"/>
                  <a:pt x="21599" y="2571"/>
                  <a:pt x="21599" y="3011"/>
                </a:cubicBezTo>
                <a:lnTo>
                  <a:pt x="21599" y="11711"/>
                </a:lnTo>
                <a:cubicBezTo>
                  <a:pt x="21599" y="12151"/>
                  <a:pt x="21444" y="12533"/>
                  <a:pt x="21133" y="12847"/>
                </a:cubicBezTo>
                <a:cubicBezTo>
                  <a:pt x="20822" y="13160"/>
                  <a:pt x="20447" y="13321"/>
                  <a:pt x="20006" y="13321"/>
                </a:cubicBezTo>
                <a:lnTo>
                  <a:pt x="15284" y="13321"/>
                </a:lnTo>
                <a:cubicBezTo>
                  <a:pt x="15044" y="13448"/>
                  <a:pt x="14846" y="13587"/>
                  <a:pt x="14702" y="13734"/>
                </a:cubicBezTo>
                <a:cubicBezTo>
                  <a:pt x="14558" y="13883"/>
                  <a:pt x="14405" y="14056"/>
                  <a:pt x="14241" y="14254"/>
                </a:cubicBezTo>
                <a:cubicBezTo>
                  <a:pt x="14097" y="14434"/>
                  <a:pt x="13950" y="14612"/>
                  <a:pt x="13803" y="14782"/>
                </a:cubicBezTo>
                <a:cubicBezTo>
                  <a:pt x="13653" y="14954"/>
                  <a:pt x="13495" y="15121"/>
                  <a:pt x="13323" y="15279"/>
                </a:cubicBezTo>
                <a:cubicBezTo>
                  <a:pt x="13026" y="15601"/>
                  <a:pt x="12681" y="15909"/>
                  <a:pt x="12297" y="16211"/>
                </a:cubicBezTo>
                <a:cubicBezTo>
                  <a:pt x="11907" y="16522"/>
                  <a:pt x="11616" y="16853"/>
                  <a:pt x="11416" y="17217"/>
                </a:cubicBezTo>
                <a:cubicBezTo>
                  <a:pt x="11189" y="17604"/>
                  <a:pt x="11051" y="18051"/>
                  <a:pt x="10997" y="18562"/>
                </a:cubicBezTo>
                <a:cubicBezTo>
                  <a:pt x="10941" y="19071"/>
                  <a:pt x="10859" y="19551"/>
                  <a:pt x="10746" y="20003"/>
                </a:cubicBezTo>
                <a:cubicBezTo>
                  <a:pt x="10633" y="20450"/>
                  <a:pt x="10438" y="20831"/>
                  <a:pt x="10152" y="21139"/>
                </a:cubicBezTo>
                <a:cubicBezTo>
                  <a:pt x="9867" y="21444"/>
                  <a:pt x="9384" y="21599"/>
                  <a:pt x="8697" y="21599"/>
                </a:cubicBezTo>
                <a:cubicBezTo>
                  <a:pt x="8146" y="21599"/>
                  <a:pt x="7643" y="21484"/>
                  <a:pt x="7188" y="21258"/>
                </a:cubicBezTo>
                <a:cubicBezTo>
                  <a:pt x="6733" y="21023"/>
                  <a:pt x="6349" y="20715"/>
                  <a:pt x="6038" y="20328"/>
                </a:cubicBezTo>
                <a:cubicBezTo>
                  <a:pt x="5730" y="19938"/>
                  <a:pt x="5484" y="19495"/>
                  <a:pt x="5309" y="18995"/>
                </a:cubicBezTo>
                <a:cubicBezTo>
                  <a:pt x="5134" y="18492"/>
                  <a:pt x="5043" y="17991"/>
                  <a:pt x="5043" y="17472"/>
                </a:cubicBezTo>
                <a:cubicBezTo>
                  <a:pt x="5043" y="16941"/>
                  <a:pt x="5123" y="16432"/>
                  <a:pt x="5281" y="15954"/>
                </a:cubicBezTo>
                <a:cubicBezTo>
                  <a:pt x="5439" y="15469"/>
                  <a:pt x="5626" y="14988"/>
                  <a:pt x="5840" y="14513"/>
                </a:cubicBezTo>
                <a:cubicBezTo>
                  <a:pt x="5527" y="14530"/>
                  <a:pt x="5210" y="14547"/>
                  <a:pt x="4902" y="14562"/>
                </a:cubicBezTo>
                <a:cubicBezTo>
                  <a:pt x="4591" y="14584"/>
                  <a:pt x="4275" y="14590"/>
                  <a:pt x="3961" y="14590"/>
                </a:cubicBezTo>
                <a:cubicBezTo>
                  <a:pt x="3464" y="14590"/>
                  <a:pt x="2978" y="14547"/>
                  <a:pt x="2506" y="14451"/>
                </a:cubicBezTo>
                <a:cubicBezTo>
                  <a:pt x="2031" y="14352"/>
                  <a:pt x="1613" y="14197"/>
                  <a:pt x="1243" y="13977"/>
                </a:cubicBezTo>
                <a:cubicBezTo>
                  <a:pt x="870" y="13756"/>
                  <a:pt x="573" y="13454"/>
                  <a:pt x="344" y="13061"/>
                </a:cubicBezTo>
                <a:cubicBezTo>
                  <a:pt x="113" y="12674"/>
                  <a:pt x="0" y="12191"/>
                  <a:pt x="0" y="11603"/>
                </a:cubicBezTo>
                <a:cubicBezTo>
                  <a:pt x="0" y="11341"/>
                  <a:pt x="22" y="11081"/>
                  <a:pt x="64" y="10826"/>
                </a:cubicBezTo>
                <a:cubicBezTo>
                  <a:pt x="115" y="10569"/>
                  <a:pt x="183" y="10309"/>
                  <a:pt x="274" y="10049"/>
                </a:cubicBezTo>
                <a:moveTo>
                  <a:pt x="2438" y="7249"/>
                </a:moveTo>
                <a:cubicBezTo>
                  <a:pt x="1907" y="7696"/>
                  <a:pt x="1641" y="8247"/>
                  <a:pt x="1641" y="8914"/>
                </a:cubicBezTo>
                <a:cubicBezTo>
                  <a:pt x="1641" y="9125"/>
                  <a:pt x="1695" y="9318"/>
                  <a:pt x="1802" y="9504"/>
                </a:cubicBezTo>
                <a:cubicBezTo>
                  <a:pt x="1913" y="9688"/>
                  <a:pt x="2034" y="9840"/>
                  <a:pt x="2170" y="9967"/>
                </a:cubicBezTo>
                <a:cubicBezTo>
                  <a:pt x="2026" y="10233"/>
                  <a:pt x="1896" y="10487"/>
                  <a:pt x="1783" y="10747"/>
                </a:cubicBezTo>
                <a:cubicBezTo>
                  <a:pt x="1669" y="11007"/>
                  <a:pt x="1613" y="11293"/>
                  <a:pt x="1613" y="11606"/>
                </a:cubicBezTo>
                <a:cubicBezTo>
                  <a:pt x="1613" y="11923"/>
                  <a:pt x="1689" y="12171"/>
                  <a:pt x="1850" y="12358"/>
                </a:cubicBezTo>
                <a:cubicBezTo>
                  <a:pt x="2009" y="12541"/>
                  <a:pt x="2201" y="12677"/>
                  <a:pt x="2430" y="12767"/>
                </a:cubicBezTo>
                <a:cubicBezTo>
                  <a:pt x="2661" y="12860"/>
                  <a:pt x="2913" y="12914"/>
                  <a:pt x="3190" y="12931"/>
                </a:cubicBezTo>
                <a:cubicBezTo>
                  <a:pt x="3467" y="12948"/>
                  <a:pt x="3724" y="12959"/>
                  <a:pt x="3967" y="12959"/>
                </a:cubicBezTo>
                <a:cubicBezTo>
                  <a:pt x="4388" y="12959"/>
                  <a:pt x="4803" y="12943"/>
                  <a:pt x="5199" y="12914"/>
                </a:cubicBezTo>
                <a:cubicBezTo>
                  <a:pt x="5597" y="12895"/>
                  <a:pt x="5996" y="12878"/>
                  <a:pt x="6403" y="12878"/>
                </a:cubicBezTo>
                <a:cubicBezTo>
                  <a:pt x="6682" y="12878"/>
                  <a:pt x="6959" y="12895"/>
                  <a:pt x="7236" y="12914"/>
                </a:cubicBezTo>
                <a:cubicBezTo>
                  <a:pt x="7510" y="12943"/>
                  <a:pt x="7779" y="13016"/>
                  <a:pt x="8039" y="13121"/>
                </a:cubicBezTo>
                <a:cubicBezTo>
                  <a:pt x="8039" y="13491"/>
                  <a:pt x="7965" y="13844"/>
                  <a:pt x="7818" y="14174"/>
                </a:cubicBezTo>
                <a:cubicBezTo>
                  <a:pt x="7669" y="14511"/>
                  <a:pt x="7507" y="14847"/>
                  <a:pt x="7329" y="15189"/>
                </a:cubicBezTo>
                <a:cubicBezTo>
                  <a:pt x="7151" y="15531"/>
                  <a:pt x="6999" y="15889"/>
                  <a:pt x="6863" y="16260"/>
                </a:cubicBezTo>
                <a:cubicBezTo>
                  <a:pt x="6728" y="16630"/>
                  <a:pt x="6660" y="17031"/>
                  <a:pt x="6660" y="17474"/>
                </a:cubicBezTo>
                <a:cubicBezTo>
                  <a:pt x="6660" y="17771"/>
                  <a:pt x="6708" y="18071"/>
                  <a:pt x="6795" y="18362"/>
                </a:cubicBezTo>
                <a:cubicBezTo>
                  <a:pt x="6886" y="18655"/>
                  <a:pt x="7019" y="18918"/>
                  <a:pt x="7197" y="19161"/>
                </a:cubicBezTo>
                <a:cubicBezTo>
                  <a:pt x="7372" y="19398"/>
                  <a:pt x="7584" y="19593"/>
                  <a:pt x="7832" y="19740"/>
                </a:cubicBezTo>
                <a:cubicBezTo>
                  <a:pt x="8081" y="19890"/>
                  <a:pt x="8372" y="19964"/>
                  <a:pt x="8708" y="19964"/>
                </a:cubicBezTo>
                <a:cubicBezTo>
                  <a:pt x="8745" y="19964"/>
                  <a:pt x="8793" y="19966"/>
                  <a:pt x="8864" y="19978"/>
                </a:cubicBezTo>
                <a:cubicBezTo>
                  <a:pt x="8932" y="19983"/>
                  <a:pt x="8982" y="19983"/>
                  <a:pt x="9019" y="19964"/>
                </a:cubicBezTo>
                <a:cubicBezTo>
                  <a:pt x="9090" y="19930"/>
                  <a:pt x="9132" y="19890"/>
                  <a:pt x="9141" y="19856"/>
                </a:cubicBezTo>
                <a:cubicBezTo>
                  <a:pt x="9152" y="19819"/>
                  <a:pt x="9166" y="19763"/>
                  <a:pt x="9183" y="19692"/>
                </a:cubicBezTo>
                <a:cubicBezTo>
                  <a:pt x="9291" y="19161"/>
                  <a:pt x="9392" y="18604"/>
                  <a:pt x="9485" y="18014"/>
                </a:cubicBezTo>
                <a:cubicBezTo>
                  <a:pt x="9582" y="17429"/>
                  <a:pt x="9760" y="16901"/>
                  <a:pt x="10008" y="16420"/>
                </a:cubicBezTo>
                <a:cubicBezTo>
                  <a:pt x="10271" y="15963"/>
                  <a:pt x="10604" y="15564"/>
                  <a:pt x="11009" y="15234"/>
                </a:cubicBezTo>
                <a:cubicBezTo>
                  <a:pt x="11415" y="14898"/>
                  <a:pt x="11803" y="14544"/>
                  <a:pt x="12173" y="14174"/>
                </a:cubicBezTo>
                <a:cubicBezTo>
                  <a:pt x="12433" y="13897"/>
                  <a:pt x="12656" y="13643"/>
                  <a:pt x="12840" y="13411"/>
                </a:cubicBezTo>
                <a:cubicBezTo>
                  <a:pt x="13023" y="13180"/>
                  <a:pt x="13215" y="12965"/>
                  <a:pt x="13408" y="12762"/>
                </a:cubicBezTo>
                <a:cubicBezTo>
                  <a:pt x="13600" y="12555"/>
                  <a:pt x="13814" y="12369"/>
                  <a:pt x="14043" y="12194"/>
                </a:cubicBezTo>
                <a:cubicBezTo>
                  <a:pt x="14275" y="12016"/>
                  <a:pt x="14575" y="11855"/>
                  <a:pt x="14942" y="11713"/>
                </a:cubicBezTo>
                <a:lnTo>
                  <a:pt x="14970" y="11713"/>
                </a:lnTo>
                <a:lnTo>
                  <a:pt x="14970" y="3014"/>
                </a:lnTo>
                <a:cubicBezTo>
                  <a:pt x="14323" y="3014"/>
                  <a:pt x="13701" y="2943"/>
                  <a:pt x="13111" y="2794"/>
                </a:cubicBezTo>
                <a:cubicBezTo>
                  <a:pt x="12520" y="2647"/>
                  <a:pt x="11921" y="2480"/>
                  <a:pt x="11311" y="2308"/>
                </a:cubicBezTo>
                <a:cubicBezTo>
                  <a:pt x="10703" y="2132"/>
                  <a:pt x="10068" y="1966"/>
                  <a:pt x="9404" y="1819"/>
                </a:cubicBezTo>
                <a:cubicBezTo>
                  <a:pt x="8742" y="1669"/>
                  <a:pt x="8022" y="1599"/>
                  <a:pt x="7245" y="1599"/>
                </a:cubicBezTo>
                <a:cubicBezTo>
                  <a:pt x="6838" y="1599"/>
                  <a:pt x="6394" y="1630"/>
                  <a:pt x="5911" y="1697"/>
                </a:cubicBezTo>
                <a:cubicBezTo>
                  <a:pt x="5428" y="1768"/>
                  <a:pt x="4981" y="1890"/>
                  <a:pt x="4566" y="2062"/>
                </a:cubicBezTo>
                <a:cubicBezTo>
                  <a:pt x="4150" y="2237"/>
                  <a:pt x="3800" y="2491"/>
                  <a:pt x="3509" y="2822"/>
                </a:cubicBezTo>
                <a:cubicBezTo>
                  <a:pt x="3221" y="3147"/>
                  <a:pt x="3077" y="3585"/>
                  <a:pt x="3077" y="4124"/>
                </a:cubicBezTo>
                <a:cubicBezTo>
                  <a:pt x="3077" y="4218"/>
                  <a:pt x="3082" y="4297"/>
                  <a:pt x="3091" y="4367"/>
                </a:cubicBezTo>
                <a:cubicBezTo>
                  <a:pt x="3099" y="4438"/>
                  <a:pt x="3113" y="4528"/>
                  <a:pt x="3133" y="4627"/>
                </a:cubicBezTo>
                <a:cubicBezTo>
                  <a:pt x="2817" y="4771"/>
                  <a:pt x="2579" y="5009"/>
                  <a:pt x="2415" y="5345"/>
                </a:cubicBezTo>
                <a:cubicBezTo>
                  <a:pt x="2252" y="5676"/>
                  <a:pt x="2172" y="6012"/>
                  <a:pt x="2172" y="6342"/>
                </a:cubicBezTo>
                <a:cubicBezTo>
                  <a:pt x="2167" y="6696"/>
                  <a:pt x="2260" y="7001"/>
                  <a:pt x="2438" y="7249"/>
                </a:cubicBezTo>
                <a:moveTo>
                  <a:pt x="17344" y="3071"/>
                </a:moveTo>
                <a:cubicBezTo>
                  <a:pt x="17050" y="3071"/>
                  <a:pt x="16793" y="3170"/>
                  <a:pt x="16578" y="3373"/>
                </a:cubicBezTo>
                <a:cubicBezTo>
                  <a:pt x="16366" y="3579"/>
                  <a:pt x="16262" y="3836"/>
                  <a:pt x="16262" y="4153"/>
                </a:cubicBezTo>
                <a:cubicBezTo>
                  <a:pt x="16262" y="4449"/>
                  <a:pt x="16366" y="4704"/>
                  <a:pt x="16578" y="4918"/>
                </a:cubicBezTo>
                <a:cubicBezTo>
                  <a:pt x="16790" y="5130"/>
                  <a:pt x="17047" y="5235"/>
                  <a:pt x="17344" y="5235"/>
                </a:cubicBezTo>
                <a:cubicBezTo>
                  <a:pt x="17658" y="5235"/>
                  <a:pt x="17918" y="5130"/>
                  <a:pt x="18121" y="4918"/>
                </a:cubicBezTo>
                <a:cubicBezTo>
                  <a:pt x="18322" y="4704"/>
                  <a:pt x="18423" y="4449"/>
                  <a:pt x="18423" y="4153"/>
                </a:cubicBezTo>
                <a:cubicBezTo>
                  <a:pt x="18423" y="3836"/>
                  <a:pt x="18322" y="3579"/>
                  <a:pt x="18121" y="3373"/>
                </a:cubicBezTo>
                <a:cubicBezTo>
                  <a:pt x="17920" y="3170"/>
                  <a:pt x="17660" y="3071"/>
                  <a:pt x="17344" y="307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6" name="AutoShape 63">
            <a:extLst>
              <a:ext uri="{FF2B5EF4-FFF2-40B4-BE49-F238E27FC236}">
                <a16:creationId xmlns:a16="http://schemas.microsoft.com/office/drawing/2014/main" id="{C2EE0B10-6327-478D-A441-5D3EC934E040}"/>
              </a:ext>
            </a:extLst>
          </p:cNvPr>
          <p:cNvSpPr>
            <a:spLocks/>
          </p:cNvSpPr>
          <p:nvPr/>
        </p:nvSpPr>
        <p:spPr bwMode="auto">
          <a:xfrm>
            <a:off x="2281238" y="3671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22"/>
                </a:moveTo>
                <a:cubicBezTo>
                  <a:pt x="20632" y="3222"/>
                  <a:pt x="20946" y="3384"/>
                  <a:pt x="21208" y="3713"/>
                </a:cubicBezTo>
                <a:cubicBezTo>
                  <a:pt x="21470" y="4042"/>
                  <a:pt x="21599" y="4427"/>
                  <a:pt x="21599" y="4865"/>
                </a:cubicBezTo>
                <a:lnTo>
                  <a:pt x="21599" y="19984"/>
                </a:lnTo>
                <a:cubicBezTo>
                  <a:pt x="21599" y="20421"/>
                  <a:pt x="21470" y="20803"/>
                  <a:pt x="21208" y="21121"/>
                </a:cubicBezTo>
                <a:cubicBezTo>
                  <a:pt x="20946" y="21441"/>
                  <a:pt x="20632" y="21599"/>
                  <a:pt x="20263" y="21599"/>
                </a:cubicBezTo>
                <a:lnTo>
                  <a:pt x="1348" y="21599"/>
                </a:lnTo>
                <a:cubicBezTo>
                  <a:pt x="981" y="21599"/>
                  <a:pt x="663" y="21441"/>
                  <a:pt x="399" y="21121"/>
                </a:cubicBezTo>
                <a:cubicBezTo>
                  <a:pt x="134" y="20803"/>
                  <a:pt x="0" y="20421"/>
                  <a:pt x="0" y="19984"/>
                </a:cubicBezTo>
                <a:lnTo>
                  <a:pt x="0" y="4865"/>
                </a:lnTo>
                <a:cubicBezTo>
                  <a:pt x="0" y="4427"/>
                  <a:pt x="134" y="4042"/>
                  <a:pt x="399" y="3713"/>
                </a:cubicBezTo>
                <a:cubicBezTo>
                  <a:pt x="663" y="3384"/>
                  <a:pt x="981" y="3222"/>
                  <a:pt x="1348" y="3222"/>
                </a:cubicBezTo>
                <a:lnTo>
                  <a:pt x="5638" y="3222"/>
                </a:lnTo>
                <a:lnTo>
                  <a:pt x="6318" y="1460"/>
                </a:lnTo>
                <a:cubicBezTo>
                  <a:pt x="6458" y="1057"/>
                  <a:pt x="6717" y="713"/>
                  <a:pt x="7089" y="425"/>
                </a:cubicBezTo>
                <a:cubicBezTo>
                  <a:pt x="7466" y="143"/>
                  <a:pt x="7838" y="0"/>
                  <a:pt x="8203" y="0"/>
                </a:cubicBezTo>
                <a:lnTo>
                  <a:pt x="13396" y="0"/>
                </a:lnTo>
                <a:cubicBezTo>
                  <a:pt x="13763" y="0"/>
                  <a:pt x="14135" y="143"/>
                  <a:pt x="14510" y="425"/>
                </a:cubicBezTo>
                <a:cubicBezTo>
                  <a:pt x="14884" y="713"/>
                  <a:pt x="15146" y="1057"/>
                  <a:pt x="15293" y="1460"/>
                </a:cubicBezTo>
                <a:lnTo>
                  <a:pt x="15961" y="3222"/>
                </a:lnTo>
                <a:lnTo>
                  <a:pt x="20263" y="3222"/>
                </a:lnTo>
                <a:close/>
                <a:moveTo>
                  <a:pt x="10806" y="19185"/>
                </a:moveTo>
                <a:cubicBezTo>
                  <a:pt x="11572" y="19185"/>
                  <a:pt x="12299" y="19002"/>
                  <a:pt x="12987" y="18650"/>
                </a:cubicBezTo>
                <a:cubicBezTo>
                  <a:pt x="13672" y="18294"/>
                  <a:pt x="14270" y="17810"/>
                  <a:pt x="14774" y="17196"/>
                </a:cubicBezTo>
                <a:cubicBezTo>
                  <a:pt x="15278" y="16582"/>
                  <a:pt x="15677" y="15862"/>
                  <a:pt x="15974" y="15048"/>
                </a:cubicBezTo>
                <a:cubicBezTo>
                  <a:pt x="16270" y="14234"/>
                  <a:pt x="16419" y="13356"/>
                  <a:pt x="16419" y="12421"/>
                </a:cubicBezTo>
                <a:cubicBezTo>
                  <a:pt x="16419" y="11499"/>
                  <a:pt x="16270" y="10623"/>
                  <a:pt x="15974" y="9795"/>
                </a:cubicBezTo>
                <a:cubicBezTo>
                  <a:pt x="15677" y="8966"/>
                  <a:pt x="15278" y="8249"/>
                  <a:pt x="14774" y="7644"/>
                </a:cubicBezTo>
                <a:cubicBezTo>
                  <a:pt x="14270" y="7036"/>
                  <a:pt x="13672" y="6557"/>
                  <a:pt x="12987" y="6199"/>
                </a:cubicBezTo>
                <a:cubicBezTo>
                  <a:pt x="12299" y="5843"/>
                  <a:pt x="11572" y="5667"/>
                  <a:pt x="10806" y="5667"/>
                </a:cubicBezTo>
                <a:cubicBezTo>
                  <a:pt x="10039" y="5667"/>
                  <a:pt x="9312" y="5846"/>
                  <a:pt x="8619" y="6199"/>
                </a:cubicBezTo>
                <a:cubicBezTo>
                  <a:pt x="7929" y="6557"/>
                  <a:pt x="7332" y="7036"/>
                  <a:pt x="6827" y="7644"/>
                </a:cubicBezTo>
                <a:cubicBezTo>
                  <a:pt x="6323" y="8249"/>
                  <a:pt x="5922" y="8963"/>
                  <a:pt x="5625" y="9789"/>
                </a:cubicBezTo>
                <a:cubicBezTo>
                  <a:pt x="5329" y="10612"/>
                  <a:pt x="5180" y="11490"/>
                  <a:pt x="5180" y="12421"/>
                </a:cubicBezTo>
                <a:cubicBezTo>
                  <a:pt x="5180" y="13356"/>
                  <a:pt x="5329" y="14234"/>
                  <a:pt x="5625" y="15048"/>
                </a:cubicBezTo>
                <a:cubicBezTo>
                  <a:pt x="5922" y="15862"/>
                  <a:pt x="6323" y="16582"/>
                  <a:pt x="6827" y="17196"/>
                </a:cubicBezTo>
                <a:cubicBezTo>
                  <a:pt x="7332" y="17810"/>
                  <a:pt x="7929" y="18294"/>
                  <a:pt x="8619" y="18650"/>
                </a:cubicBezTo>
                <a:cubicBezTo>
                  <a:pt x="9312" y="19005"/>
                  <a:pt x="10039" y="19185"/>
                  <a:pt x="10806" y="19185"/>
                </a:cubicBezTo>
                <a:moveTo>
                  <a:pt x="10806" y="7832"/>
                </a:moveTo>
                <a:cubicBezTo>
                  <a:pt x="11337" y="7832"/>
                  <a:pt x="11834" y="7953"/>
                  <a:pt x="12294" y="8191"/>
                </a:cubicBezTo>
                <a:cubicBezTo>
                  <a:pt x="12754" y="8432"/>
                  <a:pt x="13158" y="8755"/>
                  <a:pt x="13501" y="9169"/>
                </a:cubicBezTo>
                <a:cubicBezTo>
                  <a:pt x="13846" y="9583"/>
                  <a:pt x="14118" y="10068"/>
                  <a:pt x="14316" y="10623"/>
                </a:cubicBezTo>
                <a:cubicBezTo>
                  <a:pt x="14515" y="11184"/>
                  <a:pt x="14615" y="11781"/>
                  <a:pt x="14615" y="12421"/>
                </a:cubicBezTo>
                <a:cubicBezTo>
                  <a:pt x="14615" y="13056"/>
                  <a:pt x="14515" y="13649"/>
                  <a:pt x="14316" y="14205"/>
                </a:cubicBezTo>
                <a:cubicBezTo>
                  <a:pt x="14118" y="14757"/>
                  <a:pt x="13846" y="15245"/>
                  <a:pt x="13501" y="15668"/>
                </a:cubicBezTo>
                <a:cubicBezTo>
                  <a:pt x="13158" y="16091"/>
                  <a:pt x="12752" y="16420"/>
                  <a:pt x="12289" y="16661"/>
                </a:cubicBezTo>
                <a:cubicBezTo>
                  <a:pt x="11824" y="16899"/>
                  <a:pt x="11330" y="17016"/>
                  <a:pt x="10806" y="17016"/>
                </a:cubicBezTo>
                <a:cubicBezTo>
                  <a:pt x="10274" y="17016"/>
                  <a:pt x="9777" y="16899"/>
                  <a:pt x="9312" y="16661"/>
                </a:cubicBezTo>
                <a:cubicBezTo>
                  <a:pt x="8847" y="16420"/>
                  <a:pt x="8443" y="16091"/>
                  <a:pt x="8100" y="15668"/>
                </a:cubicBezTo>
                <a:cubicBezTo>
                  <a:pt x="7755" y="15245"/>
                  <a:pt x="7483" y="14754"/>
                  <a:pt x="7285" y="14199"/>
                </a:cubicBezTo>
                <a:cubicBezTo>
                  <a:pt x="7084" y="13641"/>
                  <a:pt x="6984" y="13044"/>
                  <a:pt x="6984" y="12421"/>
                </a:cubicBezTo>
                <a:cubicBezTo>
                  <a:pt x="6984" y="11781"/>
                  <a:pt x="7084" y="11184"/>
                  <a:pt x="7285" y="10623"/>
                </a:cubicBezTo>
                <a:cubicBezTo>
                  <a:pt x="7483" y="10068"/>
                  <a:pt x="7755" y="9583"/>
                  <a:pt x="8100" y="9169"/>
                </a:cubicBezTo>
                <a:cubicBezTo>
                  <a:pt x="8443" y="8755"/>
                  <a:pt x="8847" y="8431"/>
                  <a:pt x="9312" y="8191"/>
                </a:cubicBezTo>
                <a:cubicBezTo>
                  <a:pt x="9777" y="7953"/>
                  <a:pt x="10274" y="7832"/>
                  <a:pt x="10806" y="78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57" name="AutoShape 64">
            <a:extLst>
              <a:ext uri="{FF2B5EF4-FFF2-40B4-BE49-F238E27FC236}">
                <a16:creationId xmlns:a16="http://schemas.microsoft.com/office/drawing/2014/main" id="{325AC438-C90F-4D69-AD29-98ECCEEE4273}"/>
              </a:ext>
            </a:extLst>
          </p:cNvPr>
          <p:cNvSpPr>
            <a:spLocks/>
          </p:cNvSpPr>
          <p:nvPr/>
        </p:nvSpPr>
        <p:spPr bwMode="auto">
          <a:xfrm>
            <a:off x="2762250" y="367188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58" name="AutoShape 65">
            <a:extLst>
              <a:ext uri="{FF2B5EF4-FFF2-40B4-BE49-F238E27FC236}">
                <a16:creationId xmlns:a16="http://schemas.microsoft.com/office/drawing/2014/main" id="{1AC5D48D-FFBA-48E4-A206-2A2798F77F5C}"/>
              </a:ext>
            </a:extLst>
          </p:cNvPr>
          <p:cNvSpPr>
            <a:spLocks/>
          </p:cNvSpPr>
          <p:nvPr/>
        </p:nvSpPr>
        <p:spPr bwMode="auto">
          <a:xfrm>
            <a:off x="3222625" y="3671888"/>
            <a:ext cx="198438" cy="198437"/>
          </a:xfrm>
          <a:custGeom>
            <a:avLst/>
            <a:gdLst>
              <a:gd name="T0" fmla="*/ 10795 w 21590"/>
              <a:gd name="T1" fmla="*/ 10800 h 21600"/>
              <a:gd name="T2" fmla="*/ 10795 w 21590"/>
              <a:gd name="T3" fmla="*/ 10800 h 21600"/>
              <a:gd name="T4" fmla="*/ 10795 w 21590"/>
              <a:gd name="T5" fmla="*/ 10800 h 21600"/>
              <a:gd name="T6" fmla="*/ 10795 w 2159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0" h="21600">
                <a:moveTo>
                  <a:pt x="21292" y="12679"/>
                </a:moveTo>
                <a:cubicBezTo>
                  <a:pt x="21501" y="12885"/>
                  <a:pt x="21600" y="13136"/>
                  <a:pt x="21588" y="13436"/>
                </a:cubicBezTo>
                <a:cubicBezTo>
                  <a:pt x="21588" y="13662"/>
                  <a:pt x="21518" y="13865"/>
                  <a:pt x="21374" y="14043"/>
                </a:cubicBezTo>
                <a:cubicBezTo>
                  <a:pt x="21230" y="14224"/>
                  <a:pt x="21046" y="14342"/>
                  <a:pt x="20820" y="14393"/>
                </a:cubicBezTo>
                <a:lnTo>
                  <a:pt x="18197" y="15057"/>
                </a:lnTo>
                <a:cubicBezTo>
                  <a:pt x="18250" y="15220"/>
                  <a:pt x="18318" y="15438"/>
                  <a:pt x="18400" y="15706"/>
                </a:cubicBezTo>
                <a:cubicBezTo>
                  <a:pt x="18479" y="15977"/>
                  <a:pt x="18564" y="16254"/>
                  <a:pt x="18649" y="16531"/>
                </a:cubicBezTo>
                <a:cubicBezTo>
                  <a:pt x="18736" y="16810"/>
                  <a:pt x="18809" y="17081"/>
                  <a:pt x="18874" y="17333"/>
                </a:cubicBezTo>
                <a:cubicBezTo>
                  <a:pt x="18937" y="17592"/>
                  <a:pt x="18968" y="17801"/>
                  <a:pt x="18968" y="17962"/>
                </a:cubicBezTo>
                <a:cubicBezTo>
                  <a:pt x="18968" y="18225"/>
                  <a:pt x="18872" y="18459"/>
                  <a:pt x="18677" y="18660"/>
                </a:cubicBezTo>
                <a:cubicBezTo>
                  <a:pt x="18482" y="18860"/>
                  <a:pt x="18245" y="18965"/>
                  <a:pt x="17968" y="18965"/>
                </a:cubicBezTo>
                <a:cubicBezTo>
                  <a:pt x="17804" y="18965"/>
                  <a:pt x="17592" y="18934"/>
                  <a:pt x="17333" y="18869"/>
                </a:cubicBezTo>
                <a:cubicBezTo>
                  <a:pt x="17070" y="18807"/>
                  <a:pt x="16802" y="18733"/>
                  <a:pt x="16525" y="18646"/>
                </a:cubicBezTo>
                <a:cubicBezTo>
                  <a:pt x="16251" y="18561"/>
                  <a:pt x="15983" y="18476"/>
                  <a:pt x="15715" y="18397"/>
                </a:cubicBezTo>
                <a:cubicBezTo>
                  <a:pt x="15449" y="18315"/>
                  <a:pt x="15232" y="18250"/>
                  <a:pt x="15059" y="18194"/>
                </a:cubicBezTo>
                <a:lnTo>
                  <a:pt x="14399" y="20817"/>
                </a:lnTo>
                <a:cubicBezTo>
                  <a:pt x="14345" y="21040"/>
                  <a:pt x="14223" y="21227"/>
                  <a:pt x="14040" y="21376"/>
                </a:cubicBezTo>
                <a:cubicBezTo>
                  <a:pt x="13854" y="21526"/>
                  <a:pt x="13650" y="21599"/>
                  <a:pt x="13424" y="21599"/>
                </a:cubicBezTo>
                <a:cubicBezTo>
                  <a:pt x="13128" y="21599"/>
                  <a:pt x="12879" y="21498"/>
                  <a:pt x="12682" y="21289"/>
                </a:cubicBezTo>
                <a:lnTo>
                  <a:pt x="10801" y="19357"/>
                </a:lnTo>
                <a:lnTo>
                  <a:pt x="8881" y="21289"/>
                </a:lnTo>
                <a:cubicBezTo>
                  <a:pt x="8720" y="21498"/>
                  <a:pt x="8480" y="21599"/>
                  <a:pt x="8166" y="21599"/>
                </a:cubicBezTo>
                <a:cubicBezTo>
                  <a:pt x="7940" y="21599"/>
                  <a:pt x="7737" y="21526"/>
                  <a:pt x="7556" y="21376"/>
                </a:cubicBezTo>
                <a:cubicBezTo>
                  <a:pt x="7378" y="21227"/>
                  <a:pt x="7254" y="21040"/>
                  <a:pt x="7192" y="20817"/>
                </a:cubicBezTo>
                <a:lnTo>
                  <a:pt x="6528" y="18194"/>
                </a:lnTo>
                <a:cubicBezTo>
                  <a:pt x="6367" y="18250"/>
                  <a:pt x="6153" y="18315"/>
                  <a:pt x="5887" y="18397"/>
                </a:cubicBezTo>
                <a:cubicBezTo>
                  <a:pt x="5622" y="18479"/>
                  <a:pt x="5348" y="18561"/>
                  <a:pt x="5068" y="18646"/>
                </a:cubicBezTo>
                <a:cubicBezTo>
                  <a:pt x="4792" y="18733"/>
                  <a:pt x="4523" y="18807"/>
                  <a:pt x="4266" y="18869"/>
                </a:cubicBezTo>
                <a:cubicBezTo>
                  <a:pt x="4009" y="18934"/>
                  <a:pt x="3795" y="18965"/>
                  <a:pt x="3623" y="18965"/>
                </a:cubicBezTo>
                <a:cubicBezTo>
                  <a:pt x="3346" y="18965"/>
                  <a:pt x="3111" y="18860"/>
                  <a:pt x="2922" y="18660"/>
                </a:cubicBezTo>
                <a:cubicBezTo>
                  <a:pt x="2730" y="18459"/>
                  <a:pt x="2637" y="18225"/>
                  <a:pt x="2637" y="17962"/>
                </a:cubicBezTo>
                <a:cubicBezTo>
                  <a:pt x="2637" y="17801"/>
                  <a:pt x="2668" y="17592"/>
                  <a:pt x="2730" y="17333"/>
                </a:cubicBezTo>
                <a:cubicBezTo>
                  <a:pt x="2795" y="17081"/>
                  <a:pt x="2866" y="16810"/>
                  <a:pt x="2948" y="16531"/>
                </a:cubicBezTo>
                <a:cubicBezTo>
                  <a:pt x="3030" y="16254"/>
                  <a:pt x="3111" y="15980"/>
                  <a:pt x="3196" y="15712"/>
                </a:cubicBezTo>
                <a:cubicBezTo>
                  <a:pt x="3284" y="15446"/>
                  <a:pt x="3351" y="15229"/>
                  <a:pt x="3408" y="15057"/>
                </a:cubicBezTo>
                <a:lnTo>
                  <a:pt x="770" y="14393"/>
                </a:lnTo>
                <a:cubicBezTo>
                  <a:pt x="545" y="14342"/>
                  <a:pt x="361" y="14224"/>
                  <a:pt x="217" y="14034"/>
                </a:cubicBezTo>
                <a:cubicBezTo>
                  <a:pt x="73" y="13854"/>
                  <a:pt x="0" y="13650"/>
                  <a:pt x="0" y="13436"/>
                </a:cubicBezTo>
                <a:cubicBezTo>
                  <a:pt x="0" y="13136"/>
                  <a:pt x="104" y="12885"/>
                  <a:pt x="310" y="12679"/>
                </a:cubicBezTo>
                <a:lnTo>
                  <a:pt x="2245" y="10798"/>
                </a:lnTo>
                <a:lnTo>
                  <a:pt x="310" y="8920"/>
                </a:lnTo>
                <a:cubicBezTo>
                  <a:pt x="104" y="8714"/>
                  <a:pt x="0" y="8460"/>
                  <a:pt x="0" y="8160"/>
                </a:cubicBezTo>
                <a:cubicBezTo>
                  <a:pt x="0" y="7937"/>
                  <a:pt x="76" y="7734"/>
                  <a:pt x="225" y="7556"/>
                </a:cubicBezTo>
                <a:cubicBezTo>
                  <a:pt x="372" y="7373"/>
                  <a:pt x="556" y="7257"/>
                  <a:pt x="770" y="7203"/>
                </a:cubicBezTo>
                <a:lnTo>
                  <a:pt x="3408" y="6540"/>
                </a:lnTo>
                <a:cubicBezTo>
                  <a:pt x="3351" y="6381"/>
                  <a:pt x="3284" y="6161"/>
                  <a:pt x="3196" y="5893"/>
                </a:cubicBezTo>
                <a:cubicBezTo>
                  <a:pt x="3111" y="5622"/>
                  <a:pt x="3030" y="5345"/>
                  <a:pt x="2948" y="5068"/>
                </a:cubicBezTo>
                <a:cubicBezTo>
                  <a:pt x="2866" y="4786"/>
                  <a:pt x="2795" y="4518"/>
                  <a:pt x="2730" y="4264"/>
                </a:cubicBezTo>
                <a:cubicBezTo>
                  <a:pt x="2668" y="4007"/>
                  <a:pt x="2637" y="3795"/>
                  <a:pt x="2637" y="3634"/>
                </a:cubicBezTo>
                <a:cubicBezTo>
                  <a:pt x="2637" y="3354"/>
                  <a:pt x="2733" y="3117"/>
                  <a:pt x="2928" y="2925"/>
                </a:cubicBezTo>
                <a:cubicBezTo>
                  <a:pt x="3120" y="2730"/>
                  <a:pt x="3351" y="2634"/>
                  <a:pt x="3623" y="2634"/>
                </a:cubicBezTo>
                <a:cubicBezTo>
                  <a:pt x="3786" y="2634"/>
                  <a:pt x="3995" y="2665"/>
                  <a:pt x="4258" y="2730"/>
                </a:cubicBezTo>
                <a:cubicBezTo>
                  <a:pt x="4521" y="2792"/>
                  <a:pt x="4792" y="2866"/>
                  <a:pt x="5068" y="2950"/>
                </a:cubicBezTo>
                <a:cubicBezTo>
                  <a:pt x="5348" y="3038"/>
                  <a:pt x="5622" y="3120"/>
                  <a:pt x="5887" y="3205"/>
                </a:cubicBezTo>
                <a:cubicBezTo>
                  <a:pt x="6153" y="3284"/>
                  <a:pt x="6367" y="3349"/>
                  <a:pt x="6528" y="3405"/>
                </a:cubicBezTo>
                <a:lnTo>
                  <a:pt x="7192" y="782"/>
                </a:lnTo>
                <a:cubicBezTo>
                  <a:pt x="7246" y="556"/>
                  <a:pt x="7367" y="369"/>
                  <a:pt x="7556" y="220"/>
                </a:cubicBezTo>
                <a:cubicBezTo>
                  <a:pt x="7748" y="70"/>
                  <a:pt x="7949" y="0"/>
                  <a:pt x="8166" y="0"/>
                </a:cubicBezTo>
                <a:cubicBezTo>
                  <a:pt x="8480" y="0"/>
                  <a:pt x="8720" y="101"/>
                  <a:pt x="8881" y="307"/>
                </a:cubicBezTo>
                <a:lnTo>
                  <a:pt x="10801" y="2242"/>
                </a:lnTo>
                <a:lnTo>
                  <a:pt x="12682" y="307"/>
                </a:lnTo>
                <a:cubicBezTo>
                  <a:pt x="12888" y="101"/>
                  <a:pt x="13128" y="0"/>
                  <a:pt x="13399" y="0"/>
                </a:cubicBezTo>
                <a:cubicBezTo>
                  <a:pt x="13642" y="0"/>
                  <a:pt x="13854" y="67"/>
                  <a:pt x="14040" y="208"/>
                </a:cubicBezTo>
                <a:cubicBezTo>
                  <a:pt x="14223" y="347"/>
                  <a:pt x="14345" y="539"/>
                  <a:pt x="14399" y="782"/>
                </a:cubicBezTo>
                <a:lnTo>
                  <a:pt x="15059" y="3405"/>
                </a:lnTo>
                <a:cubicBezTo>
                  <a:pt x="15223" y="3349"/>
                  <a:pt x="15438" y="3284"/>
                  <a:pt x="15709" y="3205"/>
                </a:cubicBezTo>
                <a:cubicBezTo>
                  <a:pt x="15980" y="3120"/>
                  <a:pt x="16251" y="3038"/>
                  <a:pt x="16525" y="2950"/>
                </a:cubicBezTo>
                <a:cubicBezTo>
                  <a:pt x="16802" y="2866"/>
                  <a:pt x="17070" y="2792"/>
                  <a:pt x="17333" y="2730"/>
                </a:cubicBezTo>
                <a:cubicBezTo>
                  <a:pt x="17592" y="2665"/>
                  <a:pt x="17804" y="2634"/>
                  <a:pt x="17968" y="2634"/>
                </a:cubicBezTo>
                <a:cubicBezTo>
                  <a:pt x="18228" y="2634"/>
                  <a:pt x="18459" y="2730"/>
                  <a:pt x="18663" y="2925"/>
                </a:cubicBezTo>
                <a:cubicBezTo>
                  <a:pt x="18866" y="3117"/>
                  <a:pt x="18968" y="3354"/>
                  <a:pt x="18968" y="3634"/>
                </a:cubicBezTo>
                <a:cubicBezTo>
                  <a:pt x="18968" y="3795"/>
                  <a:pt x="18937" y="4007"/>
                  <a:pt x="18874" y="4264"/>
                </a:cubicBezTo>
                <a:cubicBezTo>
                  <a:pt x="18809" y="4518"/>
                  <a:pt x="18736" y="4786"/>
                  <a:pt x="18649" y="5068"/>
                </a:cubicBezTo>
                <a:cubicBezTo>
                  <a:pt x="18564" y="5345"/>
                  <a:pt x="18479" y="5619"/>
                  <a:pt x="18400" y="5884"/>
                </a:cubicBezTo>
                <a:cubicBezTo>
                  <a:pt x="18318" y="6150"/>
                  <a:pt x="18250" y="6370"/>
                  <a:pt x="18197" y="6540"/>
                </a:cubicBezTo>
                <a:lnTo>
                  <a:pt x="20820" y="7203"/>
                </a:lnTo>
                <a:cubicBezTo>
                  <a:pt x="21046" y="7257"/>
                  <a:pt x="21230" y="7378"/>
                  <a:pt x="21374" y="7559"/>
                </a:cubicBezTo>
                <a:cubicBezTo>
                  <a:pt x="21518" y="7748"/>
                  <a:pt x="21588" y="7946"/>
                  <a:pt x="21588" y="8161"/>
                </a:cubicBezTo>
                <a:cubicBezTo>
                  <a:pt x="21588" y="8460"/>
                  <a:pt x="21489" y="8714"/>
                  <a:pt x="21292" y="8920"/>
                </a:cubicBezTo>
                <a:lnTo>
                  <a:pt x="19332" y="10798"/>
                </a:lnTo>
                <a:lnTo>
                  <a:pt x="21292" y="126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59" name="AutoShape 66">
            <a:extLst>
              <a:ext uri="{FF2B5EF4-FFF2-40B4-BE49-F238E27FC236}">
                <a16:creationId xmlns:a16="http://schemas.microsoft.com/office/drawing/2014/main" id="{AEDB0327-508E-40FB-9625-837AEFDFBE3E}"/>
              </a:ext>
            </a:extLst>
          </p:cNvPr>
          <p:cNvSpPr>
            <a:spLocks/>
          </p:cNvSpPr>
          <p:nvPr/>
        </p:nvSpPr>
        <p:spPr bwMode="auto">
          <a:xfrm>
            <a:off x="3705225" y="3671888"/>
            <a:ext cx="198438" cy="198437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60" name="AutoShape 67">
            <a:extLst>
              <a:ext uri="{FF2B5EF4-FFF2-40B4-BE49-F238E27FC236}">
                <a16:creationId xmlns:a16="http://schemas.microsoft.com/office/drawing/2014/main" id="{C482E18A-501F-460B-93B0-05DF69B245BC}"/>
              </a:ext>
            </a:extLst>
          </p:cNvPr>
          <p:cNvSpPr>
            <a:spLocks/>
          </p:cNvSpPr>
          <p:nvPr/>
        </p:nvSpPr>
        <p:spPr bwMode="auto">
          <a:xfrm>
            <a:off x="4198938" y="3671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662" y="0"/>
                </a:moveTo>
                <a:cubicBezTo>
                  <a:pt x="18198" y="0"/>
                  <a:pt x="18703" y="117"/>
                  <a:pt x="19175" y="343"/>
                </a:cubicBezTo>
                <a:cubicBezTo>
                  <a:pt x="19651" y="575"/>
                  <a:pt x="20064" y="887"/>
                  <a:pt x="20422" y="1280"/>
                </a:cubicBezTo>
                <a:cubicBezTo>
                  <a:pt x="20780" y="1674"/>
                  <a:pt x="21066" y="2132"/>
                  <a:pt x="21279" y="2652"/>
                </a:cubicBezTo>
                <a:cubicBezTo>
                  <a:pt x="21493" y="3169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72"/>
                  <a:pt x="21493" y="18430"/>
                  <a:pt x="21279" y="18947"/>
                </a:cubicBezTo>
                <a:cubicBezTo>
                  <a:pt x="21066" y="19467"/>
                  <a:pt x="20780" y="19925"/>
                  <a:pt x="20422" y="20319"/>
                </a:cubicBezTo>
                <a:cubicBezTo>
                  <a:pt x="20064" y="20712"/>
                  <a:pt x="19651" y="21024"/>
                  <a:pt x="19183" y="21256"/>
                </a:cubicBezTo>
                <a:cubicBezTo>
                  <a:pt x="18714" y="21485"/>
                  <a:pt x="18209" y="21599"/>
                  <a:pt x="17662" y="21599"/>
                </a:cubicBezTo>
                <a:lnTo>
                  <a:pt x="3924" y="21599"/>
                </a:lnTo>
                <a:cubicBezTo>
                  <a:pt x="3387" y="21599"/>
                  <a:pt x="2883" y="21485"/>
                  <a:pt x="2410" y="21256"/>
                </a:cubicBezTo>
                <a:cubicBezTo>
                  <a:pt x="1935" y="21024"/>
                  <a:pt x="1521" y="20712"/>
                  <a:pt x="1163" y="20319"/>
                </a:cubicBezTo>
                <a:cubicBezTo>
                  <a:pt x="806" y="19925"/>
                  <a:pt x="523" y="19467"/>
                  <a:pt x="312" y="18947"/>
                </a:cubicBezTo>
                <a:cubicBezTo>
                  <a:pt x="104" y="18430"/>
                  <a:pt x="0" y="17872"/>
                  <a:pt x="0" y="17282"/>
                </a:cubicBezTo>
                <a:lnTo>
                  <a:pt x="0" y="4317"/>
                </a:lnTo>
                <a:cubicBezTo>
                  <a:pt x="0" y="3727"/>
                  <a:pt x="104" y="3169"/>
                  <a:pt x="312" y="2652"/>
                </a:cubicBezTo>
                <a:cubicBezTo>
                  <a:pt x="523" y="2132"/>
                  <a:pt x="806" y="1674"/>
                  <a:pt x="1163" y="1280"/>
                </a:cubicBezTo>
                <a:cubicBezTo>
                  <a:pt x="1521" y="887"/>
                  <a:pt x="1935" y="575"/>
                  <a:pt x="2410" y="343"/>
                </a:cubicBezTo>
                <a:cubicBezTo>
                  <a:pt x="2883" y="117"/>
                  <a:pt x="3387" y="0"/>
                  <a:pt x="3924" y="0"/>
                </a:cubicBezTo>
                <a:lnTo>
                  <a:pt x="17662" y="0"/>
                </a:lnTo>
                <a:close/>
                <a:moveTo>
                  <a:pt x="17662" y="2713"/>
                </a:moveTo>
                <a:lnTo>
                  <a:pt x="3924" y="2713"/>
                </a:lnTo>
                <a:cubicBezTo>
                  <a:pt x="3523" y="2713"/>
                  <a:pt x="3179" y="2872"/>
                  <a:pt x="2896" y="3186"/>
                </a:cubicBezTo>
                <a:cubicBezTo>
                  <a:pt x="2608" y="3501"/>
                  <a:pt x="2466" y="3877"/>
                  <a:pt x="2466" y="4317"/>
                </a:cubicBezTo>
                <a:lnTo>
                  <a:pt x="2466" y="17282"/>
                </a:lnTo>
                <a:cubicBezTo>
                  <a:pt x="2466" y="17723"/>
                  <a:pt x="2608" y="18099"/>
                  <a:pt x="2896" y="18413"/>
                </a:cubicBezTo>
                <a:cubicBezTo>
                  <a:pt x="3179" y="18727"/>
                  <a:pt x="3523" y="18886"/>
                  <a:pt x="3924" y="18886"/>
                </a:cubicBezTo>
                <a:lnTo>
                  <a:pt x="17662" y="18886"/>
                </a:lnTo>
                <a:cubicBezTo>
                  <a:pt x="18062" y="18886"/>
                  <a:pt x="18407" y="18727"/>
                  <a:pt x="18698" y="18413"/>
                </a:cubicBezTo>
                <a:cubicBezTo>
                  <a:pt x="18989" y="18101"/>
                  <a:pt x="19133" y="17723"/>
                  <a:pt x="19133" y="17282"/>
                </a:cubicBezTo>
                <a:lnTo>
                  <a:pt x="19133" y="4317"/>
                </a:lnTo>
                <a:cubicBezTo>
                  <a:pt x="19133" y="3877"/>
                  <a:pt x="18989" y="3501"/>
                  <a:pt x="18698" y="3186"/>
                </a:cubicBezTo>
                <a:cubicBezTo>
                  <a:pt x="18407" y="2872"/>
                  <a:pt x="18062" y="2713"/>
                  <a:pt x="17662" y="27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1" name="AutoShape 68">
            <a:extLst>
              <a:ext uri="{FF2B5EF4-FFF2-40B4-BE49-F238E27FC236}">
                <a16:creationId xmlns:a16="http://schemas.microsoft.com/office/drawing/2014/main" id="{101500E4-3CB3-446D-8E15-70003DC3F06E}"/>
              </a:ext>
            </a:extLst>
          </p:cNvPr>
          <p:cNvSpPr>
            <a:spLocks/>
          </p:cNvSpPr>
          <p:nvPr/>
        </p:nvSpPr>
        <p:spPr bwMode="auto">
          <a:xfrm>
            <a:off x="4602163" y="366712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612" y="9346"/>
                </a:moveTo>
                <a:cubicBezTo>
                  <a:pt x="19507" y="9887"/>
                  <a:pt x="20229" y="10667"/>
                  <a:pt x="20776" y="11686"/>
                </a:cubicBezTo>
                <a:cubicBezTo>
                  <a:pt x="21324" y="12708"/>
                  <a:pt x="21599" y="13846"/>
                  <a:pt x="21599" y="15107"/>
                </a:cubicBezTo>
                <a:cubicBezTo>
                  <a:pt x="21599" y="16005"/>
                  <a:pt x="21458" y="16846"/>
                  <a:pt x="21172" y="17629"/>
                </a:cubicBezTo>
                <a:cubicBezTo>
                  <a:pt x="20889" y="18409"/>
                  <a:pt x="20503" y="19097"/>
                  <a:pt x="20008" y="19691"/>
                </a:cubicBezTo>
                <a:cubicBezTo>
                  <a:pt x="19512" y="20281"/>
                  <a:pt x="18940" y="20747"/>
                  <a:pt x="18290" y="21090"/>
                </a:cubicBezTo>
                <a:cubicBezTo>
                  <a:pt x="17640" y="21427"/>
                  <a:pt x="16939" y="21599"/>
                  <a:pt x="16187" y="21599"/>
                </a:cubicBezTo>
                <a:lnTo>
                  <a:pt x="4490" y="21599"/>
                </a:lnTo>
                <a:cubicBezTo>
                  <a:pt x="3878" y="21599"/>
                  <a:pt x="3297" y="21458"/>
                  <a:pt x="2750" y="21176"/>
                </a:cubicBezTo>
                <a:cubicBezTo>
                  <a:pt x="2203" y="20900"/>
                  <a:pt x="1723" y="20511"/>
                  <a:pt x="1312" y="20022"/>
                </a:cubicBezTo>
                <a:cubicBezTo>
                  <a:pt x="904" y="19527"/>
                  <a:pt x="583" y="18954"/>
                  <a:pt x="350" y="18294"/>
                </a:cubicBezTo>
                <a:cubicBezTo>
                  <a:pt x="115" y="17641"/>
                  <a:pt x="0" y="16947"/>
                  <a:pt x="0" y="16210"/>
                </a:cubicBezTo>
                <a:cubicBezTo>
                  <a:pt x="0" y="15565"/>
                  <a:pt x="88" y="14957"/>
                  <a:pt x="268" y="14381"/>
                </a:cubicBezTo>
                <a:cubicBezTo>
                  <a:pt x="448" y="13809"/>
                  <a:pt x="696" y="13287"/>
                  <a:pt x="1010" y="12818"/>
                </a:cubicBezTo>
                <a:cubicBezTo>
                  <a:pt x="1324" y="12351"/>
                  <a:pt x="1694" y="11954"/>
                  <a:pt x="2119" y="11632"/>
                </a:cubicBezTo>
                <a:cubicBezTo>
                  <a:pt x="2544" y="11312"/>
                  <a:pt x="3004" y="11079"/>
                  <a:pt x="3504" y="10929"/>
                </a:cubicBezTo>
                <a:cubicBezTo>
                  <a:pt x="3249" y="10552"/>
                  <a:pt x="3055" y="10140"/>
                  <a:pt x="2916" y="9688"/>
                </a:cubicBezTo>
                <a:cubicBezTo>
                  <a:pt x="2779" y="9239"/>
                  <a:pt x="2712" y="8758"/>
                  <a:pt x="2712" y="8240"/>
                </a:cubicBezTo>
                <a:cubicBezTo>
                  <a:pt x="2712" y="7635"/>
                  <a:pt x="2805" y="7071"/>
                  <a:pt x="2992" y="6547"/>
                </a:cubicBezTo>
                <a:cubicBezTo>
                  <a:pt x="3180" y="6023"/>
                  <a:pt x="3434" y="5568"/>
                  <a:pt x="3756" y="5182"/>
                </a:cubicBezTo>
                <a:cubicBezTo>
                  <a:pt x="4077" y="4796"/>
                  <a:pt x="4456" y="4488"/>
                  <a:pt x="4893" y="4264"/>
                </a:cubicBezTo>
                <a:cubicBezTo>
                  <a:pt x="5330" y="4039"/>
                  <a:pt x="5800" y="3927"/>
                  <a:pt x="6307" y="3927"/>
                </a:cubicBezTo>
                <a:cubicBezTo>
                  <a:pt x="7171" y="3927"/>
                  <a:pt x="7922" y="4258"/>
                  <a:pt x="8558" y="4920"/>
                </a:cubicBezTo>
                <a:cubicBezTo>
                  <a:pt x="8697" y="4223"/>
                  <a:pt x="8932" y="3573"/>
                  <a:pt x="9264" y="2971"/>
                </a:cubicBezTo>
                <a:cubicBezTo>
                  <a:pt x="9597" y="2369"/>
                  <a:pt x="9993" y="1848"/>
                  <a:pt x="10449" y="1404"/>
                </a:cubicBezTo>
                <a:cubicBezTo>
                  <a:pt x="10905" y="964"/>
                  <a:pt x="11412" y="621"/>
                  <a:pt x="11976" y="374"/>
                </a:cubicBezTo>
                <a:cubicBezTo>
                  <a:pt x="12540" y="123"/>
                  <a:pt x="13142" y="0"/>
                  <a:pt x="13785" y="0"/>
                </a:cubicBezTo>
                <a:cubicBezTo>
                  <a:pt x="14520" y="0"/>
                  <a:pt x="15218" y="169"/>
                  <a:pt x="15876" y="509"/>
                </a:cubicBezTo>
                <a:cubicBezTo>
                  <a:pt x="16536" y="852"/>
                  <a:pt x="17109" y="1312"/>
                  <a:pt x="17594" y="1894"/>
                </a:cubicBezTo>
                <a:cubicBezTo>
                  <a:pt x="18081" y="2476"/>
                  <a:pt x="18465" y="3167"/>
                  <a:pt x="18748" y="3956"/>
                </a:cubicBezTo>
                <a:cubicBezTo>
                  <a:pt x="19032" y="4744"/>
                  <a:pt x="19173" y="5580"/>
                  <a:pt x="19173" y="6463"/>
                </a:cubicBezTo>
                <a:cubicBezTo>
                  <a:pt x="19173" y="6987"/>
                  <a:pt x="19125" y="7491"/>
                  <a:pt x="19024" y="7972"/>
                </a:cubicBezTo>
                <a:cubicBezTo>
                  <a:pt x="18924" y="8453"/>
                  <a:pt x="18784" y="8914"/>
                  <a:pt x="18612" y="934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2" name="AutoShape 69">
            <a:extLst>
              <a:ext uri="{FF2B5EF4-FFF2-40B4-BE49-F238E27FC236}">
                <a16:creationId xmlns:a16="http://schemas.microsoft.com/office/drawing/2014/main" id="{2ED70AC8-B9EC-497C-A840-C0C42B4B8B28}"/>
              </a:ext>
            </a:extLst>
          </p:cNvPr>
          <p:cNvSpPr>
            <a:spLocks/>
          </p:cNvSpPr>
          <p:nvPr/>
        </p:nvSpPr>
        <p:spPr bwMode="auto">
          <a:xfrm>
            <a:off x="336550" y="214788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909" y="6866"/>
                </a:moveTo>
                <a:cubicBezTo>
                  <a:pt x="18209" y="7363"/>
                  <a:pt x="18439" y="7917"/>
                  <a:pt x="18600" y="8529"/>
                </a:cubicBezTo>
                <a:cubicBezTo>
                  <a:pt x="19045" y="8620"/>
                  <a:pt x="19512" y="8679"/>
                  <a:pt x="20005" y="8705"/>
                </a:cubicBezTo>
                <a:cubicBezTo>
                  <a:pt x="20498" y="8733"/>
                  <a:pt x="20957" y="8820"/>
                  <a:pt x="21381" y="8976"/>
                </a:cubicBezTo>
                <a:cubicBezTo>
                  <a:pt x="21526" y="9012"/>
                  <a:pt x="21599" y="9091"/>
                  <a:pt x="21599" y="9218"/>
                </a:cubicBezTo>
                <a:lnTo>
                  <a:pt x="21599" y="12409"/>
                </a:lnTo>
                <a:cubicBezTo>
                  <a:pt x="21599" y="12516"/>
                  <a:pt x="21464" y="12612"/>
                  <a:pt x="21197" y="12697"/>
                </a:cubicBezTo>
                <a:cubicBezTo>
                  <a:pt x="20931" y="12787"/>
                  <a:pt x="20622" y="12852"/>
                  <a:pt x="20268" y="12909"/>
                </a:cubicBezTo>
                <a:cubicBezTo>
                  <a:pt x="19917" y="12962"/>
                  <a:pt x="19574" y="13002"/>
                  <a:pt x="19240" y="13030"/>
                </a:cubicBezTo>
                <a:cubicBezTo>
                  <a:pt x="18903" y="13056"/>
                  <a:pt x="18682" y="13078"/>
                  <a:pt x="18574" y="13098"/>
                </a:cubicBezTo>
                <a:cubicBezTo>
                  <a:pt x="18447" y="13612"/>
                  <a:pt x="18237" y="14137"/>
                  <a:pt x="17937" y="14679"/>
                </a:cubicBezTo>
                <a:cubicBezTo>
                  <a:pt x="18433" y="15416"/>
                  <a:pt x="18982" y="16125"/>
                  <a:pt x="19577" y="16802"/>
                </a:cubicBezTo>
                <a:lnTo>
                  <a:pt x="19659" y="17006"/>
                </a:lnTo>
                <a:cubicBezTo>
                  <a:pt x="19659" y="17076"/>
                  <a:pt x="19535" y="17251"/>
                  <a:pt x="19285" y="17522"/>
                </a:cubicBezTo>
                <a:cubicBezTo>
                  <a:pt x="19036" y="17799"/>
                  <a:pt x="18756" y="18096"/>
                  <a:pt x="18439" y="18412"/>
                </a:cubicBezTo>
                <a:cubicBezTo>
                  <a:pt x="18121" y="18725"/>
                  <a:pt x="17821" y="19008"/>
                  <a:pt x="17538" y="19256"/>
                </a:cubicBezTo>
                <a:cubicBezTo>
                  <a:pt x="17252" y="19505"/>
                  <a:pt x="17068" y="19626"/>
                  <a:pt x="16988" y="19626"/>
                </a:cubicBezTo>
                <a:cubicBezTo>
                  <a:pt x="16969" y="19626"/>
                  <a:pt x="16850" y="19541"/>
                  <a:pt x="16629" y="19377"/>
                </a:cubicBezTo>
                <a:cubicBezTo>
                  <a:pt x="16408" y="19211"/>
                  <a:pt x="16164" y="19025"/>
                  <a:pt x="15895" y="18821"/>
                </a:cubicBezTo>
                <a:cubicBezTo>
                  <a:pt x="15629" y="18621"/>
                  <a:pt x="15377" y="18426"/>
                  <a:pt x="15136" y="18240"/>
                </a:cubicBezTo>
                <a:cubicBezTo>
                  <a:pt x="14898" y="18056"/>
                  <a:pt x="14745" y="17946"/>
                  <a:pt x="14683" y="17909"/>
                </a:cubicBezTo>
                <a:cubicBezTo>
                  <a:pt x="14419" y="18053"/>
                  <a:pt x="14156" y="18177"/>
                  <a:pt x="13890" y="18282"/>
                </a:cubicBezTo>
                <a:cubicBezTo>
                  <a:pt x="13623" y="18384"/>
                  <a:pt x="13354" y="18471"/>
                  <a:pt x="13082" y="18545"/>
                </a:cubicBezTo>
                <a:cubicBezTo>
                  <a:pt x="13065" y="18655"/>
                  <a:pt x="13040" y="18875"/>
                  <a:pt x="13009" y="19214"/>
                </a:cubicBezTo>
                <a:cubicBezTo>
                  <a:pt x="12978" y="19553"/>
                  <a:pt x="12932" y="19894"/>
                  <a:pt x="12878" y="20242"/>
                </a:cubicBezTo>
                <a:cubicBezTo>
                  <a:pt x="12825" y="20589"/>
                  <a:pt x="12762" y="20902"/>
                  <a:pt x="12692" y="21179"/>
                </a:cubicBezTo>
                <a:cubicBezTo>
                  <a:pt x="12618" y="21461"/>
                  <a:pt x="12522" y="21599"/>
                  <a:pt x="12405" y="21599"/>
                </a:cubicBezTo>
                <a:lnTo>
                  <a:pt x="9191" y="21599"/>
                </a:lnTo>
                <a:cubicBezTo>
                  <a:pt x="9063" y="21599"/>
                  <a:pt x="8978" y="21520"/>
                  <a:pt x="8933" y="21371"/>
                </a:cubicBezTo>
                <a:cubicBezTo>
                  <a:pt x="8805" y="20928"/>
                  <a:pt x="8721" y="20462"/>
                  <a:pt x="8678" y="19979"/>
                </a:cubicBezTo>
                <a:cubicBezTo>
                  <a:pt x="8630" y="19493"/>
                  <a:pt x="8582" y="19030"/>
                  <a:pt x="8528" y="18584"/>
                </a:cubicBezTo>
                <a:cubicBezTo>
                  <a:pt x="7976" y="18423"/>
                  <a:pt x="7446" y="18197"/>
                  <a:pt x="6942" y="17909"/>
                </a:cubicBezTo>
                <a:cubicBezTo>
                  <a:pt x="6568" y="18191"/>
                  <a:pt x="6202" y="18460"/>
                  <a:pt x="5843" y="18725"/>
                </a:cubicBezTo>
                <a:cubicBezTo>
                  <a:pt x="5480" y="18993"/>
                  <a:pt x="5123" y="19276"/>
                  <a:pt x="4772" y="19572"/>
                </a:cubicBezTo>
                <a:lnTo>
                  <a:pt x="4608" y="19626"/>
                </a:lnTo>
                <a:cubicBezTo>
                  <a:pt x="4554" y="19626"/>
                  <a:pt x="4387" y="19504"/>
                  <a:pt x="4107" y="19256"/>
                </a:cubicBezTo>
                <a:cubicBezTo>
                  <a:pt x="3826" y="19007"/>
                  <a:pt x="3534" y="18725"/>
                  <a:pt x="3231" y="18412"/>
                </a:cubicBezTo>
                <a:cubicBezTo>
                  <a:pt x="2928" y="18095"/>
                  <a:pt x="2653" y="17799"/>
                  <a:pt x="2404" y="17522"/>
                </a:cubicBezTo>
                <a:cubicBezTo>
                  <a:pt x="2155" y="17251"/>
                  <a:pt x="2030" y="17076"/>
                  <a:pt x="2030" y="17006"/>
                </a:cubicBezTo>
                <a:cubicBezTo>
                  <a:pt x="2030" y="16986"/>
                  <a:pt x="2104" y="16867"/>
                  <a:pt x="2248" y="16647"/>
                </a:cubicBezTo>
                <a:cubicBezTo>
                  <a:pt x="2393" y="16427"/>
                  <a:pt x="2563" y="16184"/>
                  <a:pt x="2758" y="15924"/>
                </a:cubicBezTo>
                <a:cubicBezTo>
                  <a:pt x="2951" y="15662"/>
                  <a:pt x="3141" y="15410"/>
                  <a:pt x="3328" y="15173"/>
                </a:cubicBezTo>
                <a:cubicBezTo>
                  <a:pt x="3512" y="14933"/>
                  <a:pt x="3631" y="14778"/>
                  <a:pt x="3687" y="14704"/>
                </a:cubicBezTo>
                <a:cubicBezTo>
                  <a:pt x="3387" y="14210"/>
                  <a:pt x="3158" y="13657"/>
                  <a:pt x="2996" y="13044"/>
                </a:cubicBezTo>
                <a:cubicBezTo>
                  <a:pt x="2535" y="12951"/>
                  <a:pt x="2062" y="12897"/>
                  <a:pt x="1577" y="12869"/>
                </a:cubicBezTo>
                <a:cubicBezTo>
                  <a:pt x="1093" y="12841"/>
                  <a:pt x="640" y="12751"/>
                  <a:pt x="215" y="12598"/>
                </a:cubicBezTo>
                <a:cubicBezTo>
                  <a:pt x="70" y="12561"/>
                  <a:pt x="0" y="12479"/>
                  <a:pt x="0" y="12352"/>
                </a:cubicBezTo>
                <a:lnTo>
                  <a:pt x="0" y="9162"/>
                </a:lnTo>
                <a:cubicBezTo>
                  <a:pt x="0" y="9055"/>
                  <a:pt x="135" y="8959"/>
                  <a:pt x="413" y="8874"/>
                </a:cubicBezTo>
                <a:cubicBezTo>
                  <a:pt x="688" y="8789"/>
                  <a:pt x="997" y="8716"/>
                  <a:pt x="1339" y="8665"/>
                </a:cubicBezTo>
                <a:cubicBezTo>
                  <a:pt x="1685" y="8611"/>
                  <a:pt x="2019" y="8569"/>
                  <a:pt x="2345" y="8544"/>
                </a:cubicBezTo>
                <a:cubicBezTo>
                  <a:pt x="2668" y="8515"/>
                  <a:pt x="2886" y="8493"/>
                  <a:pt x="2996" y="8473"/>
                </a:cubicBezTo>
                <a:cubicBezTo>
                  <a:pt x="3158" y="7925"/>
                  <a:pt x="3379" y="7397"/>
                  <a:pt x="3659" y="6895"/>
                </a:cubicBezTo>
                <a:cubicBezTo>
                  <a:pt x="3160" y="6155"/>
                  <a:pt x="2619" y="5446"/>
                  <a:pt x="2030" y="4771"/>
                </a:cubicBezTo>
                <a:lnTo>
                  <a:pt x="1937" y="4571"/>
                </a:lnTo>
                <a:cubicBezTo>
                  <a:pt x="1937" y="4497"/>
                  <a:pt x="2064" y="4322"/>
                  <a:pt x="2316" y="4048"/>
                </a:cubicBezTo>
                <a:cubicBezTo>
                  <a:pt x="2568" y="3775"/>
                  <a:pt x="2852" y="3478"/>
                  <a:pt x="3163" y="3162"/>
                </a:cubicBezTo>
                <a:cubicBezTo>
                  <a:pt x="3478" y="2848"/>
                  <a:pt x="3778" y="2569"/>
                  <a:pt x="4067" y="2320"/>
                </a:cubicBezTo>
                <a:cubicBezTo>
                  <a:pt x="4356" y="2072"/>
                  <a:pt x="4537" y="1945"/>
                  <a:pt x="4608" y="1945"/>
                </a:cubicBezTo>
                <a:cubicBezTo>
                  <a:pt x="4625" y="1945"/>
                  <a:pt x="4747" y="2030"/>
                  <a:pt x="4968" y="2196"/>
                </a:cubicBezTo>
                <a:cubicBezTo>
                  <a:pt x="5188" y="2363"/>
                  <a:pt x="5435" y="2549"/>
                  <a:pt x="5707" y="2750"/>
                </a:cubicBezTo>
                <a:cubicBezTo>
                  <a:pt x="5976" y="2953"/>
                  <a:pt x="6234" y="3148"/>
                  <a:pt x="6472" y="3331"/>
                </a:cubicBezTo>
                <a:cubicBezTo>
                  <a:pt x="6712" y="3515"/>
                  <a:pt x="6860" y="3628"/>
                  <a:pt x="6913" y="3662"/>
                </a:cubicBezTo>
                <a:cubicBezTo>
                  <a:pt x="7174" y="3518"/>
                  <a:pt x="7440" y="3399"/>
                  <a:pt x="7707" y="3303"/>
                </a:cubicBezTo>
                <a:cubicBezTo>
                  <a:pt x="7973" y="3210"/>
                  <a:pt x="8247" y="3119"/>
                  <a:pt x="8528" y="3029"/>
                </a:cubicBezTo>
                <a:cubicBezTo>
                  <a:pt x="8528" y="2922"/>
                  <a:pt x="8539" y="2699"/>
                  <a:pt x="8568" y="2363"/>
                </a:cubicBezTo>
                <a:cubicBezTo>
                  <a:pt x="8596" y="2032"/>
                  <a:pt x="8636" y="1694"/>
                  <a:pt x="8689" y="1352"/>
                </a:cubicBezTo>
                <a:cubicBezTo>
                  <a:pt x="8743" y="1010"/>
                  <a:pt x="8814" y="697"/>
                  <a:pt x="8899" y="417"/>
                </a:cubicBezTo>
                <a:cubicBezTo>
                  <a:pt x="8984" y="141"/>
                  <a:pt x="9083" y="0"/>
                  <a:pt x="9191" y="0"/>
                </a:cubicBezTo>
                <a:lnTo>
                  <a:pt x="12405" y="0"/>
                </a:lnTo>
                <a:cubicBezTo>
                  <a:pt x="12530" y="0"/>
                  <a:pt x="12618" y="67"/>
                  <a:pt x="12663" y="203"/>
                </a:cubicBezTo>
                <a:cubicBezTo>
                  <a:pt x="12771" y="643"/>
                  <a:pt x="12847" y="1106"/>
                  <a:pt x="12893" y="1595"/>
                </a:cubicBezTo>
                <a:cubicBezTo>
                  <a:pt x="12938" y="2083"/>
                  <a:pt x="13000" y="2560"/>
                  <a:pt x="13082" y="3029"/>
                </a:cubicBezTo>
                <a:cubicBezTo>
                  <a:pt x="13363" y="3100"/>
                  <a:pt x="13632" y="3184"/>
                  <a:pt x="13890" y="3283"/>
                </a:cubicBezTo>
                <a:cubicBezTo>
                  <a:pt x="14147" y="3385"/>
                  <a:pt x="14402" y="3512"/>
                  <a:pt x="14654" y="3662"/>
                </a:cubicBezTo>
                <a:cubicBezTo>
                  <a:pt x="14728" y="3611"/>
                  <a:pt x="14881" y="3489"/>
                  <a:pt x="15116" y="3303"/>
                </a:cubicBezTo>
                <a:cubicBezTo>
                  <a:pt x="15351" y="3119"/>
                  <a:pt x="15603" y="2925"/>
                  <a:pt x="15870" y="2721"/>
                </a:cubicBezTo>
                <a:cubicBezTo>
                  <a:pt x="16136" y="2521"/>
                  <a:pt x="16377" y="2340"/>
                  <a:pt x="16589" y="2182"/>
                </a:cubicBezTo>
                <a:cubicBezTo>
                  <a:pt x="16801" y="2024"/>
                  <a:pt x="16935" y="1945"/>
                  <a:pt x="16988" y="1945"/>
                </a:cubicBezTo>
                <a:cubicBezTo>
                  <a:pt x="17042" y="1945"/>
                  <a:pt x="17209" y="2072"/>
                  <a:pt x="17490" y="2320"/>
                </a:cubicBezTo>
                <a:cubicBezTo>
                  <a:pt x="17770" y="2569"/>
                  <a:pt x="18065" y="2849"/>
                  <a:pt x="18371" y="3162"/>
                </a:cubicBezTo>
                <a:cubicBezTo>
                  <a:pt x="18679" y="3478"/>
                  <a:pt x="18957" y="3774"/>
                  <a:pt x="19206" y="4048"/>
                </a:cubicBezTo>
                <a:cubicBezTo>
                  <a:pt x="19453" y="4322"/>
                  <a:pt x="19577" y="4497"/>
                  <a:pt x="19577" y="4571"/>
                </a:cubicBezTo>
                <a:cubicBezTo>
                  <a:pt x="19577" y="4605"/>
                  <a:pt x="19498" y="4735"/>
                  <a:pt x="19342" y="4955"/>
                </a:cubicBezTo>
                <a:cubicBezTo>
                  <a:pt x="19183" y="5175"/>
                  <a:pt x="19008" y="5415"/>
                  <a:pt x="18812" y="5678"/>
                </a:cubicBezTo>
                <a:cubicBezTo>
                  <a:pt x="18617" y="5937"/>
                  <a:pt x="18427" y="6189"/>
                  <a:pt x="18240" y="6429"/>
                </a:cubicBezTo>
                <a:cubicBezTo>
                  <a:pt x="18056" y="6666"/>
                  <a:pt x="17946" y="6813"/>
                  <a:pt x="17909" y="6866"/>
                </a:cubicBezTo>
                <a:moveTo>
                  <a:pt x="10805" y="14044"/>
                </a:moveTo>
                <a:cubicBezTo>
                  <a:pt x="11247" y="14044"/>
                  <a:pt x="11669" y="13956"/>
                  <a:pt x="12066" y="13779"/>
                </a:cubicBezTo>
                <a:cubicBezTo>
                  <a:pt x="12462" y="13606"/>
                  <a:pt x="12805" y="13369"/>
                  <a:pt x="13091" y="13070"/>
                </a:cubicBezTo>
                <a:cubicBezTo>
                  <a:pt x="13374" y="12773"/>
                  <a:pt x="13604" y="12429"/>
                  <a:pt x="13782" y="12031"/>
                </a:cubicBezTo>
                <a:cubicBezTo>
                  <a:pt x="13958" y="11633"/>
                  <a:pt x="14045" y="11215"/>
                  <a:pt x="14045" y="10774"/>
                </a:cubicBezTo>
                <a:cubicBezTo>
                  <a:pt x="14045" y="10334"/>
                  <a:pt x="13958" y="9919"/>
                  <a:pt x="13782" y="9529"/>
                </a:cubicBezTo>
                <a:cubicBezTo>
                  <a:pt x="13604" y="9142"/>
                  <a:pt x="13374" y="8801"/>
                  <a:pt x="13091" y="8502"/>
                </a:cubicBezTo>
                <a:cubicBezTo>
                  <a:pt x="12805" y="8205"/>
                  <a:pt x="12462" y="7974"/>
                  <a:pt x="12066" y="7807"/>
                </a:cubicBezTo>
                <a:cubicBezTo>
                  <a:pt x="11669" y="7640"/>
                  <a:pt x="11247" y="7556"/>
                  <a:pt x="10805" y="7556"/>
                </a:cubicBezTo>
                <a:cubicBezTo>
                  <a:pt x="10360" y="7556"/>
                  <a:pt x="9938" y="7641"/>
                  <a:pt x="9536" y="7807"/>
                </a:cubicBezTo>
                <a:cubicBezTo>
                  <a:pt x="9134" y="7974"/>
                  <a:pt x="8786" y="8205"/>
                  <a:pt x="8494" y="8502"/>
                </a:cubicBezTo>
                <a:cubicBezTo>
                  <a:pt x="8199" y="8801"/>
                  <a:pt x="7970" y="9142"/>
                  <a:pt x="7800" y="9529"/>
                </a:cubicBezTo>
                <a:cubicBezTo>
                  <a:pt x="7633" y="9919"/>
                  <a:pt x="7551" y="10334"/>
                  <a:pt x="7551" y="10774"/>
                </a:cubicBezTo>
                <a:cubicBezTo>
                  <a:pt x="7551" y="11215"/>
                  <a:pt x="7633" y="11633"/>
                  <a:pt x="7800" y="12031"/>
                </a:cubicBezTo>
                <a:cubicBezTo>
                  <a:pt x="7970" y="12429"/>
                  <a:pt x="8199" y="12773"/>
                  <a:pt x="8494" y="13070"/>
                </a:cubicBezTo>
                <a:cubicBezTo>
                  <a:pt x="8786" y="13369"/>
                  <a:pt x="9134" y="13606"/>
                  <a:pt x="9536" y="13779"/>
                </a:cubicBezTo>
                <a:cubicBezTo>
                  <a:pt x="9938" y="13956"/>
                  <a:pt x="10360" y="14044"/>
                  <a:pt x="10805" y="1404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63" name="AutoShape 70">
            <a:extLst>
              <a:ext uri="{FF2B5EF4-FFF2-40B4-BE49-F238E27FC236}">
                <a16:creationId xmlns:a16="http://schemas.microsoft.com/office/drawing/2014/main" id="{00C07B63-406D-445A-9EC0-75AC8BF9A04F}"/>
              </a:ext>
            </a:extLst>
          </p:cNvPr>
          <p:cNvSpPr>
            <a:spLocks/>
          </p:cNvSpPr>
          <p:nvPr/>
        </p:nvSpPr>
        <p:spPr bwMode="auto">
          <a:xfrm>
            <a:off x="804863" y="2147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234" y="6152"/>
                </a:moveTo>
                <a:cubicBezTo>
                  <a:pt x="11406" y="6502"/>
                  <a:pt x="11552" y="6917"/>
                  <a:pt x="11672" y="7394"/>
                </a:cubicBezTo>
                <a:cubicBezTo>
                  <a:pt x="11747" y="7411"/>
                  <a:pt x="11886" y="7434"/>
                  <a:pt x="12088" y="7462"/>
                </a:cubicBezTo>
                <a:cubicBezTo>
                  <a:pt x="12291" y="7487"/>
                  <a:pt x="12500" y="7527"/>
                  <a:pt x="12714" y="7578"/>
                </a:cubicBezTo>
                <a:cubicBezTo>
                  <a:pt x="12928" y="7626"/>
                  <a:pt x="13119" y="7679"/>
                  <a:pt x="13289" y="7730"/>
                </a:cubicBezTo>
                <a:cubicBezTo>
                  <a:pt x="13458" y="7787"/>
                  <a:pt x="13543" y="7849"/>
                  <a:pt x="13543" y="7922"/>
                </a:cubicBezTo>
                <a:lnTo>
                  <a:pt x="13543" y="10328"/>
                </a:lnTo>
                <a:cubicBezTo>
                  <a:pt x="13543" y="10415"/>
                  <a:pt x="13458" y="10494"/>
                  <a:pt x="13289" y="10548"/>
                </a:cubicBezTo>
                <a:cubicBezTo>
                  <a:pt x="13119" y="10610"/>
                  <a:pt x="12928" y="10658"/>
                  <a:pt x="12714" y="10706"/>
                </a:cubicBezTo>
                <a:cubicBezTo>
                  <a:pt x="12500" y="10751"/>
                  <a:pt x="12288" y="10782"/>
                  <a:pt x="12076" y="10800"/>
                </a:cubicBezTo>
                <a:cubicBezTo>
                  <a:pt x="11867" y="10819"/>
                  <a:pt x="11730" y="10836"/>
                  <a:pt x="11672" y="10856"/>
                </a:cubicBezTo>
                <a:cubicBezTo>
                  <a:pt x="11566" y="11243"/>
                  <a:pt x="11429" y="11638"/>
                  <a:pt x="11255" y="12045"/>
                </a:cubicBezTo>
                <a:cubicBezTo>
                  <a:pt x="11429" y="12324"/>
                  <a:pt x="11594" y="12595"/>
                  <a:pt x="11756" y="12864"/>
                </a:cubicBezTo>
                <a:cubicBezTo>
                  <a:pt x="11919" y="13126"/>
                  <a:pt x="12100" y="13394"/>
                  <a:pt x="12302" y="13654"/>
                </a:cubicBezTo>
                <a:lnTo>
                  <a:pt x="12326" y="13787"/>
                </a:lnTo>
                <a:cubicBezTo>
                  <a:pt x="12326" y="13841"/>
                  <a:pt x="12248" y="13976"/>
                  <a:pt x="12095" y="14194"/>
                </a:cubicBezTo>
                <a:cubicBezTo>
                  <a:pt x="11940" y="14411"/>
                  <a:pt x="11761" y="14637"/>
                  <a:pt x="11559" y="14877"/>
                </a:cubicBezTo>
                <a:cubicBezTo>
                  <a:pt x="11356" y="15117"/>
                  <a:pt x="11166" y="15326"/>
                  <a:pt x="10991" y="15512"/>
                </a:cubicBezTo>
                <a:cubicBezTo>
                  <a:pt x="10812" y="15696"/>
                  <a:pt x="10702" y="15789"/>
                  <a:pt x="10657" y="15789"/>
                </a:cubicBezTo>
                <a:cubicBezTo>
                  <a:pt x="10643" y="15789"/>
                  <a:pt x="10565" y="15727"/>
                  <a:pt x="10426" y="15605"/>
                </a:cubicBezTo>
                <a:cubicBezTo>
                  <a:pt x="10288" y="15484"/>
                  <a:pt x="10135" y="15346"/>
                  <a:pt x="9965" y="15187"/>
                </a:cubicBezTo>
                <a:cubicBezTo>
                  <a:pt x="9796" y="15029"/>
                  <a:pt x="9638" y="14885"/>
                  <a:pt x="9492" y="14747"/>
                </a:cubicBezTo>
                <a:cubicBezTo>
                  <a:pt x="9344" y="14614"/>
                  <a:pt x="9250" y="14524"/>
                  <a:pt x="9205" y="14476"/>
                </a:cubicBezTo>
                <a:cubicBezTo>
                  <a:pt x="8866" y="14685"/>
                  <a:pt x="8536" y="14851"/>
                  <a:pt x="8212" y="14978"/>
                </a:cubicBezTo>
                <a:cubicBezTo>
                  <a:pt x="8212" y="15069"/>
                  <a:pt x="8200" y="15235"/>
                  <a:pt x="8179" y="15475"/>
                </a:cubicBezTo>
                <a:cubicBezTo>
                  <a:pt x="8155" y="15721"/>
                  <a:pt x="8127" y="15975"/>
                  <a:pt x="8089" y="16241"/>
                </a:cubicBezTo>
                <a:cubicBezTo>
                  <a:pt x="8052" y="16509"/>
                  <a:pt x="8004" y="16743"/>
                  <a:pt x="7948" y="16944"/>
                </a:cubicBezTo>
                <a:cubicBezTo>
                  <a:pt x="7892" y="17147"/>
                  <a:pt x="7833" y="17249"/>
                  <a:pt x="7774" y="17249"/>
                </a:cubicBezTo>
                <a:lnTo>
                  <a:pt x="5768" y="17249"/>
                </a:lnTo>
                <a:cubicBezTo>
                  <a:pt x="5707" y="17249"/>
                  <a:pt x="5651" y="17147"/>
                  <a:pt x="5594" y="16944"/>
                </a:cubicBezTo>
                <a:cubicBezTo>
                  <a:pt x="5538" y="16743"/>
                  <a:pt x="5493" y="16509"/>
                  <a:pt x="5462" y="16241"/>
                </a:cubicBezTo>
                <a:cubicBezTo>
                  <a:pt x="5434" y="15975"/>
                  <a:pt x="5406" y="15721"/>
                  <a:pt x="5385" y="15484"/>
                </a:cubicBezTo>
                <a:cubicBezTo>
                  <a:pt x="5361" y="15244"/>
                  <a:pt x="5352" y="15077"/>
                  <a:pt x="5352" y="14978"/>
                </a:cubicBezTo>
                <a:cubicBezTo>
                  <a:pt x="5013" y="14871"/>
                  <a:pt x="4681" y="14702"/>
                  <a:pt x="4359" y="14476"/>
                </a:cubicBezTo>
                <a:cubicBezTo>
                  <a:pt x="4126" y="14685"/>
                  <a:pt x="3895" y="14894"/>
                  <a:pt x="3667" y="15106"/>
                </a:cubicBezTo>
                <a:cubicBezTo>
                  <a:pt x="3438" y="15320"/>
                  <a:pt x="3212" y="15535"/>
                  <a:pt x="2996" y="15761"/>
                </a:cubicBezTo>
                <a:lnTo>
                  <a:pt x="2883" y="15789"/>
                </a:lnTo>
                <a:cubicBezTo>
                  <a:pt x="2855" y="15789"/>
                  <a:pt x="2751" y="15696"/>
                  <a:pt x="2572" y="15512"/>
                </a:cubicBezTo>
                <a:cubicBezTo>
                  <a:pt x="2396" y="15326"/>
                  <a:pt x="2212" y="15117"/>
                  <a:pt x="2021" y="14877"/>
                </a:cubicBezTo>
                <a:cubicBezTo>
                  <a:pt x="1828" y="14637"/>
                  <a:pt x="1657" y="14411"/>
                  <a:pt x="1504" y="14194"/>
                </a:cubicBezTo>
                <a:cubicBezTo>
                  <a:pt x="1348" y="13976"/>
                  <a:pt x="1273" y="13841"/>
                  <a:pt x="1273" y="13787"/>
                </a:cubicBezTo>
                <a:cubicBezTo>
                  <a:pt x="1273" y="13770"/>
                  <a:pt x="1320" y="13677"/>
                  <a:pt x="1419" y="13510"/>
                </a:cubicBezTo>
                <a:cubicBezTo>
                  <a:pt x="1515" y="13346"/>
                  <a:pt x="1628" y="13163"/>
                  <a:pt x="1751" y="12971"/>
                </a:cubicBezTo>
                <a:cubicBezTo>
                  <a:pt x="1875" y="12776"/>
                  <a:pt x="1991" y="12590"/>
                  <a:pt x="2099" y="12415"/>
                </a:cubicBezTo>
                <a:cubicBezTo>
                  <a:pt x="2210" y="12240"/>
                  <a:pt x="2278" y="12127"/>
                  <a:pt x="2308" y="12070"/>
                </a:cubicBezTo>
                <a:cubicBezTo>
                  <a:pt x="2134" y="11686"/>
                  <a:pt x="1988" y="11260"/>
                  <a:pt x="1868" y="10800"/>
                </a:cubicBezTo>
                <a:cubicBezTo>
                  <a:pt x="1793" y="10783"/>
                  <a:pt x="1654" y="10760"/>
                  <a:pt x="1452" y="10732"/>
                </a:cubicBezTo>
                <a:cubicBezTo>
                  <a:pt x="1249" y="10706"/>
                  <a:pt x="1042" y="10675"/>
                  <a:pt x="826" y="10639"/>
                </a:cubicBezTo>
                <a:cubicBezTo>
                  <a:pt x="611" y="10602"/>
                  <a:pt x="421" y="10554"/>
                  <a:pt x="251" y="10497"/>
                </a:cubicBezTo>
                <a:cubicBezTo>
                  <a:pt x="82" y="10438"/>
                  <a:pt x="0" y="10373"/>
                  <a:pt x="0" y="10300"/>
                </a:cubicBezTo>
                <a:lnTo>
                  <a:pt x="0" y="7869"/>
                </a:lnTo>
                <a:cubicBezTo>
                  <a:pt x="0" y="7798"/>
                  <a:pt x="82" y="7724"/>
                  <a:pt x="251" y="7660"/>
                </a:cubicBezTo>
                <a:cubicBezTo>
                  <a:pt x="421" y="7589"/>
                  <a:pt x="616" y="7538"/>
                  <a:pt x="837" y="7501"/>
                </a:cubicBezTo>
                <a:cubicBezTo>
                  <a:pt x="1059" y="7468"/>
                  <a:pt x="1273" y="7434"/>
                  <a:pt x="1475" y="7408"/>
                </a:cubicBezTo>
                <a:cubicBezTo>
                  <a:pt x="1678" y="7380"/>
                  <a:pt x="1817" y="7366"/>
                  <a:pt x="1892" y="7366"/>
                </a:cubicBezTo>
                <a:cubicBezTo>
                  <a:pt x="1981" y="6925"/>
                  <a:pt x="2120" y="6530"/>
                  <a:pt x="2308" y="6177"/>
                </a:cubicBezTo>
                <a:cubicBezTo>
                  <a:pt x="2134" y="5900"/>
                  <a:pt x="1965" y="5621"/>
                  <a:pt x="1795" y="5347"/>
                </a:cubicBezTo>
                <a:cubicBezTo>
                  <a:pt x="1628" y="5073"/>
                  <a:pt x="1452" y="4802"/>
                  <a:pt x="1273" y="4542"/>
                </a:cubicBezTo>
                <a:lnTo>
                  <a:pt x="1228" y="4407"/>
                </a:lnTo>
                <a:cubicBezTo>
                  <a:pt x="1228" y="4353"/>
                  <a:pt x="1303" y="4221"/>
                  <a:pt x="1456" y="4009"/>
                </a:cubicBezTo>
                <a:cubicBezTo>
                  <a:pt x="1612" y="3797"/>
                  <a:pt x="1788" y="3574"/>
                  <a:pt x="1986" y="3334"/>
                </a:cubicBezTo>
                <a:cubicBezTo>
                  <a:pt x="2186" y="3094"/>
                  <a:pt x="2374" y="2882"/>
                  <a:pt x="2551" y="2696"/>
                </a:cubicBezTo>
                <a:cubicBezTo>
                  <a:pt x="2727" y="2515"/>
                  <a:pt x="2838" y="2419"/>
                  <a:pt x="2883" y="2419"/>
                </a:cubicBezTo>
                <a:cubicBezTo>
                  <a:pt x="2899" y="2419"/>
                  <a:pt x="2975" y="2478"/>
                  <a:pt x="3113" y="2597"/>
                </a:cubicBezTo>
                <a:cubicBezTo>
                  <a:pt x="3252" y="2713"/>
                  <a:pt x="3408" y="2851"/>
                  <a:pt x="3577" y="3006"/>
                </a:cubicBezTo>
                <a:cubicBezTo>
                  <a:pt x="3744" y="3164"/>
                  <a:pt x="3907" y="3320"/>
                  <a:pt x="4060" y="3469"/>
                </a:cubicBezTo>
                <a:cubicBezTo>
                  <a:pt x="4215" y="3616"/>
                  <a:pt x="4307" y="3706"/>
                  <a:pt x="4335" y="3743"/>
                </a:cubicBezTo>
                <a:cubicBezTo>
                  <a:pt x="4660" y="3517"/>
                  <a:pt x="4999" y="3354"/>
                  <a:pt x="5352" y="3243"/>
                </a:cubicBezTo>
                <a:cubicBezTo>
                  <a:pt x="5352" y="3173"/>
                  <a:pt x="5361" y="3003"/>
                  <a:pt x="5385" y="2746"/>
                </a:cubicBezTo>
                <a:cubicBezTo>
                  <a:pt x="5406" y="2484"/>
                  <a:pt x="5434" y="2224"/>
                  <a:pt x="5462" y="1967"/>
                </a:cubicBezTo>
                <a:cubicBezTo>
                  <a:pt x="5493" y="1707"/>
                  <a:pt x="5533" y="1476"/>
                  <a:pt x="5582" y="1264"/>
                </a:cubicBezTo>
                <a:cubicBezTo>
                  <a:pt x="5630" y="1052"/>
                  <a:pt x="5693" y="948"/>
                  <a:pt x="5768" y="948"/>
                </a:cubicBezTo>
                <a:lnTo>
                  <a:pt x="7774" y="948"/>
                </a:lnTo>
                <a:cubicBezTo>
                  <a:pt x="7833" y="948"/>
                  <a:pt x="7891" y="1052"/>
                  <a:pt x="7948" y="1264"/>
                </a:cubicBezTo>
                <a:cubicBezTo>
                  <a:pt x="8004" y="1476"/>
                  <a:pt x="8047" y="1707"/>
                  <a:pt x="8077" y="1967"/>
                </a:cubicBezTo>
                <a:cubicBezTo>
                  <a:pt x="8108" y="2224"/>
                  <a:pt x="8134" y="2484"/>
                  <a:pt x="8155" y="2746"/>
                </a:cubicBezTo>
                <a:cubicBezTo>
                  <a:pt x="8179" y="3003"/>
                  <a:pt x="8197" y="3173"/>
                  <a:pt x="8212" y="3243"/>
                </a:cubicBezTo>
                <a:cubicBezTo>
                  <a:pt x="8551" y="3354"/>
                  <a:pt x="8873" y="3512"/>
                  <a:pt x="9181" y="3715"/>
                </a:cubicBezTo>
                <a:cubicBezTo>
                  <a:pt x="9414" y="3512"/>
                  <a:pt x="9650" y="3305"/>
                  <a:pt x="9885" y="3105"/>
                </a:cubicBezTo>
                <a:cubicBezTo>
                  <a:pt x="10123" y="2899"/>
                  <a:pt x="10351" y="2690"/>
                  <a:pt x="10568" y="2475"/>
                </a:cubicBezTo>
                <a:lnTo>
                  <a:pt x="10657" y="2419"/>
                </a:lnTo>
                <a:cubicBezTo>
                  <a:pt x="10688" y="2419"/>
                  <a:pt x="10791" y="2518"/>
                  <a:pt x="10968" y="2710"/>
                </a:cubicBezTo>
                <a:cubicBezTo>
                  <a:pt x="11144" y="2904"/>
                  <a:pt x="11330" y="3116"/>
                  <a:pt x="11526" y="3348"/>
                </a:cubicBezTo>
                <a:cubicBezTo>
                  <a:pt x="11721" y="3577"/>
                  <a:pt x="11900" y="3797"/>
                  <a:pt x="12060" y="4009"/>
                </a:cubicBezTo>
                <a:cubicBezTo>
                  <a:pt x="12222" y="4220"/>
                  <a:pt x="12302" y="4353"/>
                  <a:pt x="12302" y="4407"/>
                </a:cubicBezTo>
                <a:cubicBezTo>
                  <a:pt x="12302" y="4443"/>
                  <a:pt x="12253" y="4542"/>
                  <a:pt x="12152" y="4712"/>
                </a:cubicBezTo>
                <a:cubicBezTo>
                  <a:pt x="12048" y="4878"/>
                  <a:pt x="11935" y="5056"/>
                  <a:pt x="11813" y="5251"/>
                </a:cubicBezTo>
                <a:cubicBezTo>
                  <a:pt x="11688" y="5446"/>
                  <a:pt x="11568" y="5629"/>
                  <a:pt x="11453" y="5807"/>
                </a:cubicBezTo>
                <a:cubicBezTo>
                  <a:pt x="11335" y="5982"/>
                  <a:pt x="11260" y="6095"/>
                  <a:pt x="11234" y="6152"/>
                </a:cubicBezTo>
                <a:moveTo>
                  <a:pt x="6781" y="11545"/>
                </a:moveTo>
                <a:cubicBezTo>
                  <a:pt x="7061" y="11545"/>
                  <a:pt x="7322" y="11480"/>
                  <a:pt x="7569" y="11356"/>
                </a:cubicBezTo>
                <a:cubicBezTo>
                  <a:pt x="7819" y="11229"/>
                  <a:pt x="8035" y="11056"/>
                  <a:pt x="8219" y="10836"/>
                </a:cubicBezTo>
                <a:cubicBezTo>
                  <a:pt x="8402" y="10616"/>
                  <a:pt x="8546" y="10356"/>
                  <a:pt x="8652" y="10059"/>
                </a:cubicBezTo>
                <a:cubicBezTo>
                  <a:pt x="8758" y="9760"/>
                  <a:pt x="8809" y="9447"/>
                  <a:pt x="8809" y="9111"/>
                </a:cubicBezTo>
                <a:cubicBezTo>
                  <a:pt x="8809" y="8778"/>
                  <a:pt x="8758" y="8458"/>
                  <a:pt x="8652" y="8159"/>
                </a:cubicBezTo>
                <a:cubicBezTo>
                  <a:pt x="8546" y="7857"/>
                  <a:pt x="8402" y="7592"/>
                  <a:pt x="8219" y="7372"/>
                </a:cubicBezTo>
                <a:cubicBezTo>
                  <a:pt x="8035" y="7151"/>
                  <a:pt x="7819" y="6979"/>
                  <a:pt x="7569" y="6846"/>
                </a:cubicBezTo>
                <a:cubicBezTo>
                  <a:pt x="7322" y="6717"/>
                  <a:pt x="7061" y="6649"/>
                  <a:pt x="6781" y="6649"/>
                </a:cubicBezTo>
                <a:cubicBezTo>
                  <a:pt x="6211" y="6649"/>
                  <a:pt x="5726" y="6889"/>
                  <a:pt x="5328" y="7366"/>
                </a:cubicBezTo>
                <a:cubicBezTo>
                  <a:pt x="4931" y="7843"/>
                  <a:pt x="4730" y="8425"/>
                  <a:pt x="4730" y="9111"/>
                </a:cubicBezTo>
                <a:cubicBezTo>
                  <a:pt x="4730" y="9447"/>
                  <a:pt x="4785" y="9760"/>
                  <a:pt x="4895" y="10060"/>
                </a:cubicBezTo>
                <a:cubicBezTo>
                  <a:pt x="5003" y="10356"/>
                  <a:pt x="5149" y="10616"/>
                  <a:pt x="5333" y="10836"/>
                </a:cubicBezTo>
                <a:cubicBezTo>
                  <a:pt x="5517" y="11056"/>
                  <a:pt x="5735" y="11229"/>
                  <a:pt x="5987" y="11356"/>
                </a:cubicBezTo>
                <a:cubicBezTo>
                  <a:pt x="6239" y="11480"/>
                  <a:pt x="6500" y="11545"/>
                  <a:pt x="6781" y="11545"/>
                </a:cubicBezTo>
                <a:moveTo>
                  <a:pt x="20496" y="16952"/>
                </a:moveTo>
                <a:cubicBezTo>
                  <a:pt x="20427" y="17293"/>
                  <a:pt x="20340" y="17613"/>
                  <a:pt x="20234" y="17912"/>
                </a:cubicBezTo>
                <a:cubicBezTo>
                  <a:pt x="20251" y="17963"/>
                  <a:pt x="20293" y="18050"/>
                  <a:pt x="20364" y="18161"/>
                </a:cubicBezTo>
                <a:cubicBezTo>
                  <a:pt x="20437" y="18273"/>
                  <a:pt x="20507" y="18398"/>
                  <a:pt x="20573" y="18528"/>
                </a:cubicBezTo>
                <a:cubicBezTo>
                  <a:pt x="20642" y="18655"/>
                  <a:pt x="20700" y="18779"/>
                  <a:pt x="20755" y="18897"/>
                </a:cubicBezTo>
                <a:cubicBezTo>
                  <a:pt x="20806" y="19013"/>
                  <a:pt x="20832" y="19098"/>
                  <a:pt x="20832" y="19140"/>
                </a:cubicBezTo>
                <a:cubicBezTo>
                  <a:pt x="20832" y="19177"/>
                  <a:pt x="20762" y="19281"/>
                  <a:pt x="20625" y="19459"/>
                </a:cubicBezTo>
                <a:cubicBezTo>
                  <a:pt x="20486" y="19634"/>
                  <a:pt x="20324" y="19821"/>
                  <a:pt x="20140" y="20013"/>
                </a:cubicBezTo>
                <a:cubicBezTo>
                  <a:pt x="19957" y="20205"/>
                  <a:pt x="19778" y="20388"/>
                  <a:pt x="19611" y="20558"/>
                </a:cubicBezTo>
                <a:cubicBezTo>
                  <a:pt x="19441" y="20730"/>
                  <a:pt x="19333" y="20848"/>
                  <a:pt x="19288" y="20911"/>
                </a:cubicBezTo>
                <a:lnTo>
                  <a:pt x="19199" y="20967"/>
                </a:lnTo>
                <a:cubicBezTo>
                  <a:pt x="19168" y="20967"/>
                  <a:pt x="19107" y="20928"/>
                  <a:pt x="19013" y="20851"/>
                </a:cubicBezTo>
                <a:cubicBezTo>
                  <a:pt x="18919" y="20772"/>
                  <a:pt x="18822" y="20685"/>
                  <a:pt x="18726" y="20586"/>
                </a:cubicBezTo>
                <a:cubicBezTo>
                  <a:pt x="18629" y="20487"/>
                  <a:pt x="18533" y="20391"/>
                  <a:pt x="18438" y="20295"/>
                </a:cubicBezTo>
                <a:cubicBezTo>
                  <a:pt x="18344" y="20199"/>
                  <a:pt x="18283" y="20137"/>
                  <a:pt x="18253" y="20100"/>
                </a:cubicBezTo>
                <a:cubicBezTo>
                  <a:pt x="17975" y="20208"/>
                  <a:pt x="17681" y="20295"/>
                  <a:pt x="17372" y="20357"/>
                </a:cubicBezTo>
                <a:cubicBezTo>
                  <a:pt x="17358" y="20411"/>
                  <a:pt x="17323" y="20510"/>
                  <a:pt x="17273" y="20648"/>
                </a:cubicBezTo>
                <a:cubicBezTo>
                  <a:pt x="17219" y="20786"/>
                  <a:pt x="17160" y="20925"/>
                  <a:pt x="17097" y="21060"/>
                </a:cubicBezTo>
                <a:cubicBezTo>
                  <a:pt x="17033" y="21196"/>
                  <a:pt x="16972" y="21320"/>
                  <a:pt x="16911" y="21430"/>
                </a:cubicBezTo>
                <a:cubicBezTo>
                  <a:pt x="16852" y="21546"/>
                  <a:pt x="16798" y="21599"/>
                  <a:pt x="16753" y="21599"/>
                </a:cubicBezTo>
                <a:cubicBezTo>
                  <a:pt x="16709" y="21599"/>
                  <a:pt x="16577" y="21568"/>
                  <a:pt x="16360" y="21498"/>
                </a:cubicBezTo>
                <a:cubicBezTo>
                  <a:pt x="16141" y="21430"/>
                  <a:pt x="15906" y="21348"/>
                  <a:pt x="15654" y="21247"/>
                </a:cubicBezTo>
                <a:cubicBezTo>
                  <a:pt x="15405" y="21148"/>
                  <a:pt x="15179" y="21043"/>
                  <a:pt x="14979" y="20930"/>
                </a:cubicBezTo>
                <a:cubicBezTo>
                  <a:pt x="14778" y="20817"/>
                  <a:pt x="14680" y="20719"/>
                  <a:pt x="14680" y="20628"/>
                </a:cubicBezTo>
                <a:cubicBezTo>
                  <a:pt x="14680" y="20419"/>
                  <a:pt x="14698" y="20205"/>
                  <a:pt x="14736" y="19984"/>
                </a:cubicBezTo>
                <a:cubicBezTo>
                  <a:pt x="14774" y="19764"/>
                  <a:pt x="14809" y="19555"/>
                  <a:pt x="14837" y="19355"/>
                </a:cubicBezTo>
                <a:cubicBezTo>
                  <a:pt x="14717" y="19247"/>
                  <a:pt x="14611" y="19129"/>
                  <a:pt x="14517" y="18999"/>
                </a:cubicBezTo>
                <a:cubicBezTo>
                  <a:pt x="14423" y="18869"/>
                  <a:pt x="14338" y="18731"/>
                  <a:pt x="14263" y="18587"/>
                </a:cubicBezTo>
                <a:cubicBezTo>
                  <a:pt x="14091" y="18607"/>
                  <a:pt x="13919" y="18618"/>
                  <a:pt x="13750" y="18629"/>
                </a:cubicBezTo>
                <a:cubicBezTo>
                  <a:pt x="13583" y="18638"/>
                  <a:pt x="13413" y="18640"/>
                  <a:pt x="13251" y="18640"/>
                </a:cubicBezTo>
                <a:lnTo>
                  <a:pt x="13086" y="18640"/>
                </a:lnTo>
                <a:cubicBezTo>
                  <a:pt x="13037" y="18640"/>
                  <a:pt x="13006" y="18590"/>
                  <a:pt x="12990" y="18491"/>
                </a:cubicBezTo>
                <a:cubicBezTo>
                  <a:pt x="12976" y="18417"/>
                  <a:pt x="12945" y="18259"/>
                  <a:pt x="12900" y="18011"/>
                </a:cubicBezTo>
                <a:cubicBezTo>
                  <a:pt x="12855" y="17762"/>
                  <a:pt x="12804" y="17503"/>
                  <a:pt x="12747" y="17229"/>
                </a:cubicBezTo>
                <a:cubicBezTo>
                  <a:pt x="12691" y="16952"/>
                  <a:pt x="12644" y="16704"/>
                  <a:pt x="12608" y="16478"/>
                </a:cubicBezTo>
                <a:cubicBezTo>
                  <a:pt x="12568" y="16252"/>
                  <a:pt x="12552" y="16122"/>
                  <a:pt x="12552" y="16085"/>
                </a:cubicBezTo>
                <a:cubicBezTo>
                  <a:pt x="12552" y="16032"/>
                  <a:pt x="12601" y="15973"/>
                  <a:pt x="12702" y="15910"/>
                </a:cubicBezTo>
                <a:cubicBezTo>
                  <a:pt x="12804" y="15848"/>
                  <a:pt x="12921" y="15783"/>
                  <a:pt x="13053" y="15713"/>
                </a:cubicBezTo>
                <a:cubicBezTo>
                  <a:pt x="13183" y="15645"/>
                  <a:pt x="13310" y="15591"/>
                  <a:pt x="13430" y="15546"/>
                </a:cubicBezTo>
                <a:cubicBezTo>
                  <a:pt x="13550" y="15501"/>
                  <a:pt x="13632" y="15470"/>
                  <a:pt x="13677" y="15453"/>
                </a:cubicBezTo>
                <a:cubicBezTo>
                  <a:pt x="13708" y="15241"/>
                  <a:pt x="13743" y="15069"/>
                  <a:pt x="13785" y="14922"/>
                </a:cubicBezTo>
                <a:cubicBezTo>
                  <a:pt x="13825" y="14778"/>
                  <a:pt x="13884" y="14614"/>
                  <a:pt x="13959" y="14422"/>
                </a:cubicBezTo>
                <a:cubicBezTo>
                  <a:pt x="13929" y="14388"/>
                  <a:pt x="13882" y="14309"/>
                  <a:pt x="13813" y="14194"/>
                </a:cubicBezTo>
                <a:cubicBezTo>
                  <a:pt x="13745" y="14075"/>
                  <a:pt x="13677" y="13951"/>
                  <a:pt x="13604" y="13824"/>
                </a:cubicBezTo>
                <a:cubicBezTo>
                  <a:pt x="13533" y="13694"/>
                  <a:pt x="13470" y="13567"/>
                  <a:pt x="13418" y="13445"/>
                </a:cubicBezTo>
                <a:cubicBezTo>
                  <a:pt x="13366" y="13324"/>
                  <a:pt x="13340" y="13242"/>
                  <a:pt x="13340" y="13208"/>
                </a:cubicBezTo>
                <a:cubicBezTo>
                  <a:pt x="13340" y="13172"/>
                  <a:pt x="13409" y="13064"/>
                  <a:pt x="13547" y="12886"/>
                </a:cubicBezTo>
                <a:cubicBezTo>
                  <a:pt x="13686" y="12714"/>
                  <a:pt x="13849" y="12531"/>
                  <a:pt x="14032" y="12336"/>
                </a:cubicBezTo>
                <a:cubicBezTo>
                  <a:pt x="14216" y="12144"/>
                  <a:pt x="14392" y="11960"/>
                  <a:pt x="14562" y="11796"/>
                </a:cubicBezTo>
                <a:cubicBezTo>
                  <a:pt x="14731" y="11627"/>
                  <a:pt x="14837" y="11517"/>
                  <a:pt x="14882" y="11466"/>
                </a:cubicBezTo>
                <a:lnTo>
                  <a:pt x="14974" y="11410"/>
                </a:lnTo>
                <a:cubicBezTo>
                  <a:pt x="15004" y="11410"/>
                  <a:pt x="15066" y="11449"/>
                  <a:pt x="15160" y="11525"/>
                </a:cubicBezTo>
                <a:cubicBezTo>
                  <a:pt x="15254" y="11599"/>
                  <a:pt x="15348" y="11689"/>
                  <a:pt x="15447" y="11788"/>
                </a:cubicBezTo>
                <a:cubicBezTo>
                  <a:pt x="15543" y="11887"/>
                  <a:pt x="15640" y="11983"/>
                  <a:pt x="15734" y="12076"/>
                </a:cubicBezTo>
                <a:cubicBezTo>
                  <a:pt x="15828" y="12175"/>
                  <a:pt x="15889" y="12237"/>
                  <a:pt x="15920" y="12276"/>
                </a:cubicBezTo>
                <a:cubicBezTo>
                  <a:pt x="16184" y="12166"/>
                  <a:pt x="16468" y="12082"/>
                  <a:pt x="16777" y="12017"/>
                </a:cubicBezTo>
                <a:cubicBezTo>
                  <a:pt x="16791" y="11963"/>
                  <a:pt x="16826" y="11867"/>
                  <a:pt x="16878" y="11726"/>
                </a:cubicBezTo>
                <a:cubicBezTo>
                  <a:pt x="16930" y="11587"/>
                  <a:pt x="16991" y="11449"/>
                  <a:pt x="17064" y="11316"/>
                </a:cubicBezTo>
                <a:cubicBezTo>
                  <a:pt x="17135" y="11178"/>
                  <a:pt x="17200" y="11057"/>
                  <a:pt x="17262" y="10941"/>
                </a:cubicBezTo>
                <a:cubicBezTo>
                  <a:pt x="17320" y="10831"/>
                  <a:pt x="17372" y="10774"/>
                  <a:pt x="17419" y="10774"/>
                </a:cubicBezTo>
                <a:cubicBezTo>
                  <a:pt x="17448" y="10774"/>
                  <a:pt x="17575" y="10805"/>
                  <a:pt x="17803" y="10870"/>
                </a:cubicBezTo>
                <a:cubicBezTo>
                  <a:pt x="18027" y="10929"/>
                  <a:pt x="18264" y="11014"/>
                  <a:pt x="18516" y="11119"/>
                </a:cubicBezTo>
                <a:cubicBezTo>
                  <a:pt x="18768" y="11223"/>
                  <a:pt x="18996" y="11328"/>
                  <a:pt x="19199" y="11438"/>
                </a:cubicBezTo>
                <a:cubicBezTo>
                  <a:pt x="19401" y="11545"/>
                  <a:pt x="19502" y="11647"/>
                  <a:pt x="19502" y="11745"/>
                </a:cubicBezTo>
                <a:cubicBezTo>
                  <a:pt x="19502" y="11954"/>
                  <a:pt x="19481" y="12166"/>
                  <a:pt x="19441" y="12384"/>
                </a:cubicBezTo>
                <a:cubicBezTo>
                  <a:pt x="19399" y="12598"/>
                  <a:pt x="19363" y="12810"/>
                  <a:pt x="19333" y="13016"/>
                </a:cubicBezTo>
                <a:cubicBezTo>
                  <a:pt x="19453" y="13123"/>
                  <a:pt x="19561" y="13245"/>
                  <a:pt x="19655" y="13375"/>
                </a:cubicBezTo>
                <a:cubicBezTo>
                  <a:pt x="19749" y="13505"/>
                  <a:pt x="19834" y="13643"/>
                  <a:pt x="19910" y="13787"/>
                </a:cubicBezTo>
                <a:cubicBezTo>
                  <a:pt x="20095" y="13770"/>
                  <a:pt x="20281" y="13756"/>
                  <a:pt x="20465" y="13747"/>
                </a:cubicBezTo>
                <a:cubicBezTo>
                  <a:pt x="20651" y="13736"/>
                  <a:pt x="20830" y="13733"/>
                  <a:pt x="21002" y="13733"/>
                </a:cubicBezTo>
                <a:cubicBezTo>
                  <a:pt x="21061" y="13733"/>
                  <a:pt x="21129" y="13852"/>
                  <a:pt x="21204" y="14092"/>
                </a:cubicBezTo>
                <a:cubicBezTo>
                  <a:pt x="21279" y="14332"/>
                  <a:pt x="21345" y="14603"/>
                  <a:pt x="21402" y="14911"/>
                </a:cubicBezTo>
                <a:cubicBezTo>
                  <a:pt x="21458" y="15216"/>
                  <a:pt x="21505" y="15507"/>
                  <a:pt x="21543" y="15783"/>
                </a:cubicBezTo>
                <a:cubicBezTo>
                  <a:pt x="21581" y="16057"/>
                  <a:pt x="21599" y="16235"/>
                  <a:pt x="21599" y="16314"/>
                </a:cubicBezTo>
                <a:cubicBezTo>
                  <a:pt x="21599" y="16371"/>
                  <a:pt x="21548" y="16427"/>
                  <a:pt x="21447" y="16492"/>
                </a:cubicBezTo>
                <a:cubicBezTo>
                  <a:pt x="21345" y="16554"/>
                  <a:pt x="21235" y="16613"/>
                  <a:pt x="21115" y="16664"/>
                </a:cubicBezTo>
                <a:cubicBezTo>
                  <a:pt x="20995" y="16721"/>
                  <a:pt x="20872" y="16777"/>
                  <a:pt x="20747" y="16836"/>
                </a:cubicBezTo>
                <a:cubicBezTo>
                  <a:pt x="20623" y="16893"/>
                  <a:pt x="20540" y="16932"/>
                  <a:pt x="20496" y="16952"/>
                </a:cubicBezTo>
                <a:moveTo>
                  <a:pt x="20514" y="6070"/>
                </a:moveTo>
                <a:cubicBezTo>
                  <a:pt x="20416" y="6395"/>
                  <a:pt x="20300" y="6677"/>
                  <a:pt x="20164" y="6920"/>
                </a:cubicBezTo>
                <a:cubicBezTo>
                  <a:pt x="20180" y="6959"/>
                  <a:pt x="20211" y="7030"/>
                  <a:pt x="20256" y="7143"/>
                </a:cubicBezTo>
                <a:cubicBezTo>
                  <a:pt x="20300" y="7256"/>
                  <a:pt x="20352" y="7377"/>
                  <a:pt x="20409" y="7510"/>
                </a:cubicBezTo>
                <a:cubicBezTo>
                  <a:pt x="20463" y="7640"/>
                  <a:pt x="20510" y="7758"/>
                  <a:pt x="20550" y="7869"/>
                </a:cubicBezTo>
                <a:cubicBezTo>
                  <a:pt x="20585" y="7973"/>
                  <a:pt x="20604" y="8041"/>
                  <a:pt x="20604" y="8058"/>
                </a:cubicBezTo>
                <a:cubicBezTo>
                  <a:pt x="20604" y="8111"/>
                  <a:pt x="20519" y="8216"/>
                  <a:pt x="20352" y="8374"/>
                </a:cubicBezTo>
                <a:cubicBezTo>
                  <a:pt x="20183" y="8532"/>
                  <a:pt x="19994" y="8696"/>
                  <a:pt x="19787" y="8862"/>
                </a:cubicBezTo>
                <a:cubicBezTo>
                  <a:pt x="19580" y="9026"/>
                  <a:pt x="19387" y="9176"/>
                  <a:pt x="19208" y="9309"/>
                </a:cubicBezTo>
                <a:cubicBezTo>
                  <a:pt x="19027" y="9439"/>
                  <a:pt x="18930" y="9501"/>
                  <a:pt x="18914" y="9501"/>
                </a:cubicBezTo>
                <a:cubicBezTo>
                  <a:pt x="18886" y="9501"/>
                  <a:pt x="18832" y="9461"/>
                  <a:pt x="18756" y="9374"/>
                </a:cubicBezTo>
                <a:cubicBezTo>
                  <a:pt x="18683" y="9289"/>
                  <a:pt x="18601" y="9193"/>
                  <a:pt x="18514" y="9083"/>
                </a:cubicBezTo>
                <a:cubicBezTo>
                  <a:pt x="18429" y="8978"/>
                  <a:pt x="18351" y="8871"/>
                  <a:pt x="18283" y="8766"/>
                </a:cubicBezTo>
                <a:cubicBezTo>
                  <a:pt x="18215" y="8662"/>
                  <a:pt x="18168" y="8591"/>
                  <a:pt x="18137" y="8558"/>
                </a:cubicBezTo>
                <a:cubicBezTo>
                  <a:pt x="18031" y="8592"/>
                  <a:pt x="17925" y="8620"/>
                  <a:pt x="17815" y="8639"/>
                </a:cubicBezTo>
                <a:cubicBezTo>
                  <a:pt x="17706" y="8656"/>
                  <a:pt x="17596" y="8656"/>
                  <a:pt x="17483" y="8639"/>
                </a:cubicBezTo>
                <a:lnTo>
                  <a:pt x="17325" y="8639"/>
                </a:lnTo>
                <a:cubicBezTo>
                  <a:pt x="17297" y="8673"/>
                  <a:pt x="17250" y="8750"/>
                  <a:pt x="17191" y="8862"/>
                </a:cubicBezTo>
                <a:cubicBezTo>
                  <a:pt x="17130" y="8973"/>
                  <a:pt x="17066" y="9091"/>
                  <a:pt x="16993" y="9213"/>
                </a:cubicBezTo>
                <a:cubicBezTo>
                  <a:pt x="16923" y="9334"/>
                  <a:pt x="16852" y="9441"/>
                  <a:pt x="16784" y="9529"/>
                </a:cubicBezTo>
                <a:cubicBezTo>
                  <a:pt x="16718" y="9619"/>
                  <a:pt x="16668" y="9667"/>
                  <a:pt x="16638" y="9667"/>
                </a:cubicBezTo>
                <a:cubicBezTo>
                  <a:pt x="16610" y="9667"/>
                  <a:pt x="16494" y="9616"/>
                  <a:pt x="16301" y="9518"/>
                </a:cubicBezTo>
                <a:cubicBezTo>
                  <a:pt x="16106" y="9419"/>
                  <a:pt x="15901" y="9303"/>
                  <a:pt x="15687" y="9170"/>
                </a:cubicBezTo>
                <a:cubicBezTo>
                  <a:pt x="15473" y="9040"/>
                  <a:pt x="15277" y="8911"/>
                  <a:pt x="15101" y="8778"/>
                </a:cubicBezTo>
                <a:cubicBezTo>
                  <a:pt x="14924" y="8648"/>
                  <a:pt x="14835" y="8558"/>
                  <a:pt x="14835" y="8504"/>
                </a:cubicBezTo>
                <a:cubicBezTo>
                  <a:pt x="14835" y="8487"/>
                  <a:pt x="14847" y="8419"/>
                  <a:pt x="14868" y="8306"/>
                </a:cubicBezTo>
                <a:cubicBezTo>
                  <a:pt x="14891" y="8194"/>
                  <a:pt x="14922" y="8072"/>
                  <a:pt x="14960" y="7948"/>
                </a:cubicBezTo>
                <a:cubicBezTo>
                  <a:pt x="14997" y="7824"/>
                  <a:pt x="15030" y="7699"/>
                  <a:pt x="15061" y="7578"/>
                </a:cubicBezTo>
                <a:cubicBezTo>
                  <a:pt x="15091" y="7457"/>
                  <a:pt x="15113" y="7378"/>
                  <a:pt x="15129" y="7341"/>
                </a:cubicBezTo>
                <a:cubicBezTo>
                  <a:pt x="14957" y="7132"/>
                  <a:pt x="14814" y="6866"/>
                  <a:pt x="14701" y="6542"/>
                </a:cubicBezTo>
                <a:cubicBezTo>
                  <a:pt x="14303" y="6525"/>
                  <a:pt x="14021" y="6502"/>
                  <a:pt x="13856" y="6474"/>
                </a:cubicBezTo>
                <a:cubicBezTo>
                  <a:pt x="13691" y="6446"/>
                  <a:pt x="13580" y="6364"/>
                  <a:pt x="13529" y="6226"/>
                </a:cubicBezTo>
                <a:cubicBezTo>
                  <a:pt x="13477" y="6084"/>
                  <a:pt x="13458" y="5850"/>
                  <a:pt x="13472" y="5514"/>
                </a:cubicBezTo>
                <a:cubicBezTo>
                  <a:pt x="13489" y="5184"/>
                  <a:pt x="13472" y="4692"/>
                  <a:pt x="13427" y="4043"/>
                </a:cubicBezTo>
                <a:cubicBezTo>
                  <a:pt x="13427" y="3986"/>
                  <a:pt x="13475" y="3936"/>
                  <a:pt x="13569" y="3879"/>
                </a:cubicBezTo>
                <a:cubicBezTo>
                  <a:pt x="13663" y="3826"/>
                  <a:pt x="13773" y="3783"/>
                  <a:pt x="13901" y="3744"/>
                </a:cubicBezTo>
                <a:cubicBezTo>
                  <a:pt x="14028" y="3707"/>
                  <a:pt x="14155" y="3684"/>
                  <a:pt x="14279" y="3665"/>
                </a:cubicBezTo>
                <a:cubicBezTo>
                  <a:pt x="14402" y="3645"/>
                  <a:pt x="14487" y="3628"/>
                  <a:pt x="14531" y="3608"/>
                </a:cubicBezTo>
                <a:cubicBezTo>
                  <a:pt x="14607" y="3314"/>
                  <a:pt x="14722" y="3024"/>
                  <a:pt x="14880" y="2747"/>
                </a:cubicBezTo>
                <a:cubicBezTo>
                  <a:pt x="14866" y="2707"/>
                  <a:pt x="14835" y="2631"/>
                  <a:pt x="14790" y="2510"/>
                </a:cubicBezTo>
                <a:cubicBezTo>
                  <a:pt x="14746" y="2388"/>
                  <a:pt x="14698" y="2264"/>
                  <a:pt x="14649" y="2137"/>
                </a:cubicBezTo>
                <a:cubicBezTo>
                  <a:pt x="14602" y="2010"/>
                  <a:pt x="14557" y="1897"/>
                  <a:pt x="14522" y="1792"/>
                </a:cubicBezTo>
                <a:cubicBezTo>
                  <a:pt x="14482" y="1688"/>
                  <a:pt x="14465" y="1617"/>
                  <a:pt x="14465" y="1584"/>
                </a:cubicBezTo>
                <a:cubicBezTo>
                  <a:pt x="14465" y="1527"/>
                  <a:pt x="14545" y="1428"/>
                  <a:pt x="14705" y="1279"/>
                </a:cubicBezTo>
                <a:cubicBezTo>
                  <a:pt x="14868" y="1129"/>
                  <a:pt x="15051" y="971"/>
                  <a:pt x="15259" y="804"/>
                </a:cubicBezTo>
                <a:cubicBezTo>
                  <a:pt x="15463" y="641"/>
                  <a:pt x="15659" y="491"/>
                  <a:pt x="15840" y="367"/>
                </a:cubicBezTo>
                <a:cubicBezTo>
                  <a:pt x="16019" y="240"/>
                  <a:pt x="16125" y="177"/>
                  <a:pt x="16153" y="177"/>
                </a:cubicBezTo>
                <a:cubicBezTo>
                  <a:pt x="16184" y="177"/>
                  <a:pt x="16233" y="217"/>
                  <a:pt x="16301" y="296"/>
                </a:cubicBezTo>
                <a:cubicBezTo>
                  <a:pt x="16367" y="381"/>
                  <a:pt x="16445" y="477"/>
                  <a:pt x="16532" y="590"/>
                </a:cubicBezTo>
                <a:cubicBezTo>
                  <a:pt x="16619" y="700"/>
                  <a:pt x="16694" y="807"/>
                  <a:pt x="16763" y="906"/>
                </a:cubicBezTo>
                <a:cubicBezTo>
                  <a:pt x="16829" y="1005"/>
                  <a:pt x="16878" y="1072"/>
                  <a:pt x="16909" y="1109"/>
                </a:cubicBezTo>
                <a:cubicBezTo>
                  <a:pt x="17014" y="1072"/>
                  <a:pt x="17123" y="1047"/>
                  <a:pt x="17229" y="1027"/>
                </a:cubicBezTo>
                <a:cubicBezTo>
                  <a:pt x="17339" y="1007"/>
                  <a:pt x="17450" y="1007"/>
                  <a:pt x="17563" y="1027"/>
                </a:cubicBezTo>
                <a:lnTo>
                  <a:pt x="17721" y="1027"/>
                </a:lnTo>
                <a:cubicBezTo>
                  <a:pt x="17735" y="993"/>
                  <a:pt x="17777" y="917"/>
                  <a:pt x="17845" y="804"/>
                </a:cubicBezTo>
                <a:cubicBezTo>
                  <a:pt x="17911" y="691"/>
                  <a:pt x="17982" y="578"/>
                  <a:pt x="18052" y="460"/>
                </a:cubicBezTo>
                <a:cubicBezTo>
                  <a:pt x="18123" y="341"/>
                  <a:pt x="18189" y="237"/>
                  <a:pt x="18250" y="144"/>
                </a:cubicBezTo>
                <a:cubicBezTo>
                  <a:pt x="18309" y="50"/>
                  <a:pt x="18354" y="0"/>
                  <a:pt x="18384" y="0"/>
                </a:cubicBezTo>
                <a:cubicBezTo>
                  <a:pt x="18415" y="0"/>
                  <a:pt x="18528" y="53"/>
                  <a:pt x="18723" y="158"/>
                </a:cubicBezTo>
                <a:cubicBezTo>
                  <a:pt x="18919" y="259"/>
                  <a:pt x="19128" y="378"/>
                  <a:pt x="19349" y="508"/>
                </a:cubicBezTo>
                <a:cubicBezTo>
                  <a:pt x="19571" y="641"/>
                  <a:pt x="19771" y="765"/>
                  <a:pt x="19945" y="892"/>
                </a:cubicBezTo>
                <a:cubicBezTo>
                  <a:pt x="20121" y="1019"/>
                  <a:pt x="20211" y="1109"/>
                  <a:pt x="20211" y="1163"/>
                </a:cubicBezTo>
                <a:cubicBezTo>
                  <a:pt x="20211" y="1200"/>
                  <a:pt x="20197" y="1267"/>
                  <a:pt x="20164" y="1372"/>
                </a:cubicBezTo>
                <a:cubicBezTo>
                  <a:pt x="20136" y="1476"/>
                  <a:pt x="20105" y="1592"/>
                  <a:pt x="20074" y="1725"/>
                </a:cubicBezTo>
                <a:cubicBezTo>
                  <a:pt x="20046" y="1855"/>
                  <a:pt x="20013" y="1979"/>
                  <a:pt x="19980" y="2095"/>
                </a:cubicBezTo>
                <a:cubicBezTo>
                  <a:pt x="19945" y="2213"/>
                  <a:pt x="19921" y="2289"/>
                  <a:pt x="19907" y="2326"/>
                </a:cubicBezTo>
                <a:cubicBezTo>
                  <a:pt x="20058" y="2552"/>
                  <a:pt x="20204" y="2823"/>
                  <a:pt x="20345" y="3136"/>
                </a:cubicBezTo>
                <a:cubicBezTo>
                  <a:pt x="20729" y="3173"/>
                  <a:pt x="21006" y="3204"/>
                  <a:pt x="21181" y="3232"/>
                </a:cubicBezTo>
                <a:cubicBezTo>
                  <a:pt x="21352" y="3258"/>
                  <a:pt x="21461" y="3342"/>
                  <a:pt x="21505" y="3478"/>
                </a:cubicBezTo>
                <a:cubicBezTo>
                  <a:pt x="21550" y="3622"/>
                  <a:pt x="21571" y="3853"/>
                  <a:pt x="21562" y="4184"/>
                </a:cubicBezTo>
                <a:cubicBezTo>
                  <a:pt x="21555" y="4514"/>
                  <a:pt x="21567" y="4994"/>
                  <a:pt x="21597" y="5624"/>
                </a:cubicBezTo>
                <a:cubicBezTo>
                  <a:pt x="21597" y="5677"/>
                  <a:pt x="21550" y="5734"/>
                  <a:pt x="21456" y="5793"/>
                </a:cubicBezTo>
                <a:cubicBezTo>
                  <a:pt x="21362" y="5850"/>
                  <a:pt x="21254" y="5901"/>
                  <a:pt x="21136" y="5934"/>
                </a:cubicBezTo>
                <a:cubicBezTo>
                  <a:pt x="21013" y="5971"/>
                  <a:pt x="20893" y="5999"/>
                  <a:pt x="20769" y="6016"/>
                </a:cubicBezTo>
                <a:cubicBezTo>
                  <a:pt x="20646" y="6033"/>
                  <a:pt x="20559" y="6053"/>
                  <a:pt x="20514" y="6070"/>
                </a:cubicBezTo>
                <a:moveTo>
                  <a:pt x="15739" y="16167"/>
                </a:moveTo>
                <a:cubicBezTo>
                  <a:pt x="15739" y="16610"/>
                  <a:pt x="15868" y="16991"/>
                  <a:pt x="16129" y="17316"/>
                </a:cubicBezTo>
                <a:cubicBezTo>
                  <a:pt x="16388" y="17641"/>
                  <a:pt x="16704" y="17802"/>
                  <a:pt x="17080" y="17802"/>
                </a:cubicBezTo>
                <a:cubicBezTo>
                  <a:pt x="17448" y="17802"/>
                  <a:pt x="17765" y="17646"/>
                  <a:pt x="18034" y="17339"/>
                </a:cubicBezTo>
                <a:cubicBezTo>
                  <a:pt x="18300" y="17022"/>
                  <a:pt x="18434" y="16638"/>
                  <a:pt x="18434" y="16167"/>
                </a:cubicBezTo>
                <a:cubicBezTo>
                  <a:pt x="18434" y="15724"/>
                  <a:pt x="18302" y="15351"/>
                  <a:pt x="18043" y="15037"/>
                </a:cubicBezTo>
                <a:cubicBezTo>
                  <a:pt x="17784" y="14727"/>
                  <a:pt x="17464" y="14572"/>
                  <a:pt x="17080" y="14572"/>
                </a:cubicBezTo>
                <a:cubicBezTo>
                  <a:pt x="16713" y="14572"/>
                  <a:pt x="16395" y="14727"/>
                  <a:pt x="16134" y="15037"/>
                </a:cubicBezTo>
                <a:cubicBezTo>
                  <a:pt x="15868" y="15351"/>
                  <a:pt x="15739" y="15724"/>
                  <a:pt x="15739" y="16167"/>
                </a:cubicBezTo>
                <a:moveTo>
                  <a:pt x="16292" y="4825"/>
                </a:moveTo>
                <a:cubicBezTo>
                  <a:pt x="16292" y="5248"/>
                  <a:pt x="16410" y="5601"/>
                  <a:pt x="16647" y="5886"/>
                </a:cubicBezTo>
                <a:cubicBezTo>
                  <a:pt x="16883" y="6172"/>
                  <a:pt x="17172" y="6313"/>
                  <a:pt x="17509" y="6313"/>
                </a:cubicBezTo>
                <a:cubicBezTo>
                  <a:pt x="17862" y="6313"/>
                  <a:pt x="18158" y="6172"/>
                  <a:pt x="18398" y="5886"/>
                </a:cubicBezTo>
                <a:cubicBezTo>
                  <a:pt x="18639" y="5601"/>
                  <a:pt x="18759" y="5257"/>
                  <a:pt x="18759" y="4853"/>
                </a:cubicBezTo>
                <a:cubicBezTo>
                  <a:pt x="18759" y="4429"/>
                  <a:pt x="18641" y="4074"/>
                  <a:pt x="18403" y="3786"/>
                </a:cubicBezTo>
                <a:cubicBezTo>
                  <a:pt x="18168" y="3495"/>
                  <a:pt x="17876" y="3354"/>
                  <a:pt x="17530" y="3354"/>
                </a:cubicBezTo>
                <a:cubicBezTo>
                  <a:pt x="17177" y="3354"/>
                  <a:pt x="16883" y="3495"/>
                  <a:pt x="16647" y="3786"/>
                </a:cubicBezTo>
                <a:cubicBezTo>
                  <a:pt x="16407" y="4074"/>
                  <a:pt x="16292" y="4421"/>
                  <a:pt x="16292" y="48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64" name="AutoShape 71">
            <a:extLst>
              <a:ext uri="{FF2B5EF4-FFF2-40B4-BE49-F238E27FC236}">
                <a16:creationId xmlns:a16="http://schemas.microsoft.com/office/drawing/2014/main" id="{68F0731E-62D9-4239-BA13-9E5A33781625}"/>
              </a:ext>
            </a:extLst>
          </p:cNvPr>
          <p:cNvSpPr>
            <a:spLocks/>
          </p:cNvSpPr>
          <p:nvPr/>
        </p:nvSpPr>
        <p:spPr bwMode="auto">
          <a:xfrm>
            <a:off x="1293813" y="2147888"/>
            <a:ext cx="198437" cy="198437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65" name="AutoShape 73">
            <a:extLst>
              <a:ext uri="{FF2B5EF4-FFF2-40B4-BE49-F238E27FC236}">
                <a16:creationId xmlns:a16="http://schemas.microsoft.com/office/drawing/2014/main" id="{2051BC26-B769-472A-BC9E-EFC5DA4046B9}"/>
              </a:ext>
            </a:extLst>
          </p:cNvPr>
          <p:cNvSpPr>
            <a:spLocks/>
          </p:cNvSpPr>
          <p:nvPr/>
        </p:nvSpPr>
        <p:spPr bwMode="auto">
          <a:xfrm>
            <a:off x="7221538" y="2149475"/>
            <a:ext cx="198437" cy="198438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7530" y="7696"/>
                </a:moveTo>
                <a:cubicBezTo>
                  <a:pt x="17530" y="8751"/>
                  <a:pt x="17302" y="9747"/>
                  <a:pt x="16843" y="10684"/>
                </a:cubicBezTo>
                <a:cubicBezTo>
                  <a:pt x="16386" y="11620"/>
                  <a:pt x="15760" y="12436"/>
                  <a:pt x="14969" y="13127"/>
                </a:cubicBezTo>
                <a:cubicBezTo>
                  <a:pt x="14176" y="13821"/>
                  <a:pt x="13249" y="14371"/>
                  <a:pt x="12185" y="14775"/>
                </a:cubicBezTo>
                <a:cubicBezTo>
                  <a:pt x="11121" y="15181"/>
                  <a:pt x="9982" y="15384"/>
                  <a:pt x="8765" y="15384"/>
                </a:cubicBezTo>
                <a:cubicBezTo>
                  <a:pt x="8487" y="15384"/>
                  <a:pt x="8212" y="15370"/>
                  <a:pt x="7936" y="15342"/>
                </a:cubicBezTo>
                <a:cubicBezTo>
                  <a:pt x="7663" y="15316"/>
                  <a:pt x="7395" y="15283"/>
                  <a:pt x="7131" y="15249"/>
                </a:cubicBezTo>
                <a:cubicBezTo>
                  <a:pt x="6027" y="16264"/>
                  <a:pt x="4766" y="16967"/>
                  <a:pt x="3346" y="17339"/>
                </a:cubicBezTo>
                <a:cubicBezTo>
                  <a:pt x="3196" y="17379"/>
                  <a:pt x="3043" y="17413"/>
                  <a:pt x="2890" y="17444"/>
                </a:cubicBezTo>
                <a:cubicBezTo>
                  <a:pt x="2735" y="17475"/>
                  <a:pt x="2572" y="17509"/>
                  <a:pt x="2398" y="17545"/>
                </a:cubicBezTo>
                <a:cubicBezTo>
                  <a:pt x="2308" y="17562"/>
                  <a:pt x="2228" y="17534"/>
                  <a:pt x="2155" y="17455"/>
                </a:cubicBezTo>
                <a:cubicBezTo>
                  <a:pt x="2085" y="17379"/>
                  <a:pt x="2033" y="17297"/>
                  <a:pt x="2005" y="17207"/>
                </a:cubicBezTo>
                <a:lnTo>
                  <a:pt x="2005" y="17181"/>
                </a:lnTo>
                <a:cubicBezTo>
                  <a:pt x="1974" y="17071"/>
                  <a:pt x="1986" y="16984"/>
                  <a:pt x="2038" y="16916"/>
                </a:cubicBezTo>
                <a:cubicBezTo>
                  <a:pt x="2090" y="16851"/>
                  <a:pt x="2158" y="16769"/>
                  <a:pt x="2240" y="16679"/>
                </a:cubicBezTo>
                <a:cubicBezTo>
                  <a:pt x="2377" y="16518"/>
                  <a:pt x="2506" y="16355"/>
                  <a:pt x="2629" y="16188"/>
                </a:cubicBezTo>
                <a:cubicBezTo>
                  <a:pt x="2753" y="16022"/>
                  <a:pt x="2864" y="15830"/>
                  <a:pt x="2963" y="15621"/>
                </a:cubicBezTo>
                <a:cubicBezTo>
                  <a:pt x="3059" y="15410"/>
                  <a:pt x="3151" y="15159"/>
                  <a:pt x="3238" y="14871"/>
                </a:cubicBezTo>
                <a:cubicBezTo>
                  <a:pt x="3325" y="14580"/>
                  <a:pt x="3398" y="14225"/>
                  <a:pt x="3457" y="13801"/>
                </a:cubicBezTo>
                <a:cubicBezTo>
                  <a:pt x="2398" y="13102"/>
                  <a:pt x="1558" y="12222"/>
                  <a:pt x="934" y="11164"/>
                </a:cubicBezTo>
                <a:cubicBezTo>
                  <a:pt x="310" y="10106"/>
                  <a:pt x="0" y="8952"/>
                  <a:pt x="0" y="7696"/>
                </a:cubicBezTo>
                <a:cubicBezTo>
                  <a:pt x="0" y="6627"/>
                  <a:pt x="230" y="5625"/>
                  <a:pt x="691" y="4694"/>
                </a:cubicBezTo>
                <a:cubicBezTo>
                  <a:pt x="1153" y="3763"/>
                  <a:pt x="1781" y="2948"/>
                  <a:pt x="2574" y="2257"/>
                </a:cubicBezTo>
                <a:cubicBezTo>
                  <a:pt x="3365" y="1565"/>
                  <a:pt x="4290" y="1012"/>
                  <a:pt x="5352" y="609"/>
                </a:cubicBezTo>
                <a:cubicBezTo>
                  <a:pt x="6409" y="203"/>
                  <a:pt x="7548" y="0"/>
                  <a:pt x="8765" y="0"/>
                </a:cubicBezTo>
                <a:cubicBezTo>
                  <a:pt x="9982" y="0"/>
                  <a:pt x="11121" y="203"/>
                  <a:pt x="12185" y="609"/>
                </a:cubicBezTo>
                <a:cubicBezTo>
                  <a:pt x="13249" y="1012"/>
                  <a:pt x="14176" y="1565"/>
                  <a:pt x="14969" y="2257"/>
                </a:cubicBezTo>
                <a:cubicBezTo>
                  <a:pt x="15760" y="2948"/>
                  <a:pt x="16386" y="3763"/>
                  <a:pt x="16843" y="4694"/>
                </a:cubicBezTo>
                <a:cubicBezTo>
                  <a:pt x="17302" y="5625"/>
                  <a:pt x="17530" y="6627"/>
                  <a:pt x="17530" y="7696"/>
                </a:cubicBezTo>
                <a:moveTo>
                  <a:pt x="21599" y="11736"/>
                </a:moveTo>
                <a:cubicBezTo>
                  <a:pt x="21599" y="12986"/>
                  <a:pt x="21286" y="14146"/>
                  <a:pt x="20665" y="15204"/>
                </a:cubicBezTo>
                <a:cubicBezTo>
                  <a:pt x="20039" y="16261"/>
                  <a:pt x="19199" y="17139"/>
                  <a:pt x="18140" y="17841"/>
                </a:cubicBezTo>
                <a:cubicBezTo>
                  <a:pt x="18201" y="18265"/>
                  <a:pt x="18271" y="18620"/>
                  <a:pt x="18354" y="18908"/>
                </a:cubicBezTo>
                <a:cubicBezTo>
                  <a:pt x="18436" y="19199"/>
                  <a:pt x="18533" y="19444"/>
                  <a:pt x="18641" y="19661"/>
                </a:cubicBezTo>
                <a:cubicBezTo>
                  <a:pt x="18752" y="19870"/>
                  <a:pt x="18862" y="20059"/>
                  <a:pt x="18980" y="20226"/>
                </a:cubicBezTo>
                <a:cubicBezTo>
                  <a:pt x="19095" y="20392"/>
                  <a:pt x="19222" y="20556"/>
                  <a:pt x="19356" y="20719"/>
                </a:cubicBezTo>
                <a:cubicBezTo>
                  <a:pt x="19432" y="20809"/>
                  <a:pt x="19498" y="20891"/>
                  <a:pt x="19554" y="20968"/>
                </a:cubicBezTo>
                <a:cubicBezTo>
                  <a:pt x="19611" y="21047"/>
                  <a:pt x="19622" y="21128"/>
                  <a:pt x="19592" y="21219"/>
                </a:cubicBezTo>
                <a:lnTo>
                  <a:pt x="19592" y="21247"/>
                </a:lnTo>
                <a:cubicBezTo>
                  <a:pt x="19578" y="21351"/>
                  <a:pt x="19533" y="21439"/>
                  <a:pt x="19453" y="21509"/>
                </a:cubicBezTo>
                <a:cubicBezTo>
                  <a:pt x="19373" y="21577"/>
                  <a:pt x="19291" y="21599"/>
                  <a:pt x="19199" y="21583"/>
                </a:cubicBezTo>
                <a:cubicBezTo>
                  <a:pt x="19027" y="21549"/>
                  <a:pt x="18862" y="21512"/>
                  <a:pt x="18709" y="21481"/>
                </a:cubicBezTo>
                <a:cubicBezTo>
                  <a:pt x="18556" y="21450"/>
                  <a:pt x="18403" y="21419"/>
                  <a:pt x="18253" y="21379"/>
                </a:cubicBezTo>
                <a:cubicBezTo>
                  <a:pt x="17530" y="21199"/>
                  <a:pt x="16854" y="20931"/>
                  <a:pt x="16224" y="20570"/>
                </a:cubicBezTo>
                <a:cubicBezTo>
                  <a:pt x="15593" y="20211"/>
                  <a:pt x="15007" y="19783"/>
                  <a:pt x="14468" y="19286"/>
                </a:cubicBezTo>
                <a:cubicBezTo>
                  <a:pt x="14204" y="19323"/>
                  <a:pt x="13936" y="19354"/>
                  <a:pt x="13660" y="19382"/>
                </a:cubicBezTo>
                <a:cubicBezTo>
                  <a:pt x="13387" y="19407"/>
                  <a:pt x="13112" y="19424"/>
                  <a:pt x="12832" y="19424"/>
                </a:cubicBezTo>
                <a:cubicBezTo>
                  <a:pt x="11773" y="19424"/>
                  <a:pt x="10777" y="19263"/>
                  <a:pt x="9847" y="18950"/>
                </a:cubicBezTo>
                <a:cubicBezTo>
                  <a:pt x="8915" y="18634"/>
                  <a:pt x="8070" y="18211"/>
                  <a:pt x="7312" y="17678"/>
                </a:cubicBezTo>
                <a:cubicBezTo>
                  <a:pt x="7357" y="17644"/>
                  <a:pt x="7407" y="17607"/>
                  <a:pt x="7463" y="17571"/>
                </a:cubicBezTo>
                <a:cubicBezTo>
                  <a:pt x="7520" y="17537"/>
                  <a:pt x="7571" y="17500"/>
                  <a:pt x="7616" y="17463"/>
                </a:cubicBezTo>
                <a:cubicBezTo>
                  <a:pt x="8000" y="17517"/>
                  <a:pt x="8381" y="17545"/>
                  <a:pt x="8765" y="17545"/>
                </a:cubicBezTo>
                <a:cubicBezTo>
                  <a:pt x="10245" y="17545"/>
                  <a:pt x="11632" y="17291"/>
                  <a:pt x="12921" y="16781"/>
                </a:cubicBezTo>
                <a:cubicBezTo>
                  <a:pt x="14214" y="16270"/>
                  <a:pt x="15334" y="15576"/>
                  <a:pt x="16280" y="14690"/>
                </a:cubicBezTo>
                <a:cubicBezTo>
                  <a:pt x="17229" y="13801"/>
                  <a:pt x="17972" y="12757"/>
                  <a:pt x="18516" y="11558"/>
                </a:cubicBezTo>
                <a:cubicBezTo>
                  <a:pt x="19062" y="10365"/>
                  <a:pt x="19335" y="9075"/>
                  <a:pt x="19335" y="7696"/>
                </a:cubicBezTo>
                <a:cubicBezTo>
                  <a:pt x="19335" y="7326"/>
                  <a:pt x="19312" y="6954"/>
                  <a:pt x="19267" y="6564"/>
                </a:cubicBezTo>
                <a:cubicBezTo>
                  <a:pt x="19987" y="7267"/>
                  <a:pt x="20557" y="8054"/>
                  <a:pt x="20973" y="8926"/>
                </a:cubicBezTo>
                <a:cubicBezTo>
                  <a:pt x="21392" y="9801"/>
                  <a:pt x="21599" y="10737"/>
                  <a:pt x="21599" y="117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6" name="AutoShape 74">
            <a:extLst>
              <a:ext uri="{FF2B5EF4-FFF2-40B4-BE49-F238E27FC236}">
                <a16:creationId xmlns:a16="http://schemas.microsoft.com/office/drawing/2014/main" id="{A9C2779B-02AE-4270-B8F5-C858E9D5B125}"/>
              </a:ext>
            </a:extLst>
          </p:cNvPr>
          <p:cNvSpPr>
            <a:spLocks/>
          </p:cNvSpPr>
          <p:nvPr/>
        </p:nvSpPr>
        <p:spPr bwMode="auto">
          <a:xfrm>
            <a:off x="7696200" y="214947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8765" y="0"/>
                </a:moveTo>
                <a:cubicBezTo>
                  <a:pt x="9365" y="0"/>
                  <a:pt x="9963" y="50"/>
                  <a:pt x="10556" y="155"/>
                </a:cubicBezTo>
                <a:cubicBezTo>
                  <a:pt x="11151" y="259"/>
                  <a:pt x="11733" y="417"/>
                  <a:pt x="12302" y="632"/>
                </a:cubicBezTo>
                <a:cubicBezTo>
                  <a:pt x="12950" y="897"/>
                  <a:pt x="13587" y="1239"/>
                  <a:pt x="14218" y="1663"/>
                </a:cubicBezTo>
                <a:cubicBezTo>
                  <a:pt x="14849" y="2086"/>
                  <a:pt x="15412" y="2597"/>
                  <a:pt x="15904" y="3199"/>
                </a:cubicBezTo>
                <a:cubicBezTo>
                  <a:pt x="16395" y="3797"/>
                  <a:pt x="16791" y="4475"/>
                  <a:pt x="17087" y="5229"/>
                </a:cubicBezTo>
                <a:cubicBezTo>
                  <a:pt x="17382" y="5988"/>
                  <a:pt x="17530" y="6813"/>
                  <a:pt x="17530" y="7702"/>
                </a:cubicBezTo>
                <a:cubicBezTo>
                  <a:pt x="17530" y="8586"/>
                  <a:pt x="17382" y="9407"/>
                  <a:pt x="17087" y="10161"/>
                </a:cubicBezTo>
                <a:cubicBezTo>
                  <a:pt x="16791" y="10921"/>
                  <a:pt x="16395" y="11596"/>
                  <a:pt x="15904" y="12186"/>
                </a:cubicBezTo>
                <a:cubicBezTo>
                  <a:pt x="15412" y="12776"/>
                  <a:pt x="14849" y="13287"/>
                  <a:pt x="14218" y="13719"/>
                </a:cubicBezTo>
                <a:cubicBezTo>
                  <a:pt x="13587" y="14151"/>
                  <a:pt x="12950" y="14498"/>
                  <a:pt x="12302" y="14758"/>
                </a:cubicBezTo>
                <a:cubicBezTo>
                  <a:pt x="11147" y="15184"/>
                  <a:pt x="9967" y="15396"/>
                  <a:pt x="8765" y="15396"/>
                </a:cubicBezTo>
                <a:cubicBezTo>
                  <a:pt x="8487" y="15396"/>
                  <a:pt x="8214" y="15382"/>
                  <a:pt x="7948" y="15354"/>
                </a:cubicBezTo>
                <a:cubicBezTo>
                  <a:pt x="7682" y="15328"/>
                  <a:pt x="7409" y="15297"/>
                  <a:pt x="7131" y="15258"/>
                </a:cubicBezTo>
                <a:cubicBezTo>
                  <a:pt x="6006" y="16294"/>
                  <a:pt x="4742" y="16994"/>
                  <a:pt x="3346" y="17353"/>
                </a:cubicBezTo>
                <a:cubicBezTo>
                  <a:pt x="3196" y="17392"/>
                  <a:pt x="3033" y="17435"/>
                  <a:pt x="2862" y="17483"/>
                </a:cubicBezTo>
                <a:cubicBezTo>
                  <a:pt x="2687" y="17534"/>
                  <a:pt x="2520" y="17559"/>
                  <a:pt x="2353" y="17559"/>
                </a:cubicBezTo>
                <a:cubicBezTo>
                  <a:pt x="2264" y="17559"/>
                  <a:pt x="2181" y="17514"/>
                  <a:pt x="2111" y="17432"/>
                </a:cubicBezTo>
                <a:cubicBezTo>
                  <a:pt x="2040" y="17342"/>
                  <a:pt x="2005" y="17237"/>
                  <a:pt x="2005" y="17110"/>
                </a:cubicBezTo>
                <a:cubicBezTo>
                  <a:pt x="2005" y="17022"/>
                  <a:pt x="2033" y="16943"/>
                  <a:pt x="2090" y="16873"/>
                </a:cubicBezTo>
                <a:cubicBezTo>
                  <a:pt x="2146" y="16808"/>
                  <a:pt x="2196" y="16746"/>
                  <a:pt x="2240" y="16692"/>
                </a:cubicBezTo>
                <a:cubicBezTo>
                  <a:pt x="2624" y="16235"/>
                  <a:pt x="2897" y="15803"/>
                  <a:pt x="3059" y="15396"/>
                </a:cubicBezTo>
                <a:cubicBezTo>
                  <a:pt x="3219" y="14987"/>
                  <a:pt x="3354" y="14464"/>
                  <a:pt x="3457" y="13812"/>
                </a:cubicBezTo>
                <a:cubicBezTo>
                  <a:pt x="2984" y="13499"/>
                  <a:pt x="2539" y="13129"/>
                  <a:pt x="2123" y="12705"/>
                </a:cubicBezTo>
                <a:cubicBezTo>
                  <a:pt x="1706" y="12279"/>
                  <a:pt x="1341" y="11810"/>
                  <a:pt x="1023" y="11299"/>
                </a:cubicBezTo>
                <a:cubicBezTo>
                  <a:pt x="710" y="10785"/>
                  <a:pt x="458" y="10229"/>
                  <a:pt x="275" y="9622"/>
                </a:cubicBezTo>
                <a:cubicBezTo>
                  <a:pt x="91" y="9021"/>
                  <a:pt x="0" y="8382"/>
                  <a:pt x="0" y="7702"/>
                </a:cubicBezTo>
                <a:cubicBezTo>
                  <a:pt x="0" y="6821"/>
                  <a:pt x="150" y="5999"/>
                  <a:pt x="449" y="5237"/>
                </a:cubicBezTo>
                <a:cubicBezTo>
                  <a:pt x="750" y="4478"/>
                  <a:pt x="1150" y="3797"/>
                  <a:pt x="1649" y="3199"/>
                </a:cubicBezTo>
                <a:cubicBezTo>
                  <a:pt x="2148" y="2597"/>
                  <a:pt x="2716" y="2086"/>
                  <a:pt x="3346" y="1663"/>
                </a:cubicBezTo>
                <a:cubicBezTo>
                  <a:pt x="3977" y="1239"/>
                  <a:pt x="4615" y="897"/>
                  <a:pt x="5260" y="632"/>
                </a:cubicBezTo>
                <a:cubicBezTo>
                  <a:pt x="5832" y="409"/>
                  <a:pt x="6411" y="248"/>
                  <a:pt x="7002" y="149"/>
                </a:cubicBezTo>
                <a:cubicBezTo>
                  <a:pt x="7590" y="48"/>
                  <a:pt x="8179" y="0"/>
                  <a:pt x="8765" y="0"/>
                </a:cubicBezTo>
                <a:moveTo>
                  <a:pt x="8765" y="2160"/>
                </a:moveTo>
                <a:cubicBezTo>
                  <a:pt x="8268" y="2160"/>
                  <a:pt x="7774" y="2202"/>
                  <a:pt x="7277" y="2281"/>
                </a:cubicBezTo>
                <a:cubicBezTo>
                  <a:pt x="6783" y="2366"/>
                  <a:pt x="6286" y="2510"/>
                  <a:pt x="5790" y="2719"/>
                </a:cubicBezTo>
                <a:cubicBezTo>
                  <a:pt x="5347" y="2877"/>
                  <a:pt x="4886" y="3111"/>
                  <a:pt x="4410" y="3419"/>
                </a:cubicBezTo>
                <a:cubicBezTo>
                  <a:pt x="3933" y="3727"/>
                  <a:pt x="3502" y="4085"/>
                  <a:pt x="3113" y="4500"/>
                </a:cubicBezTo>
                <a:cubicBezTo>
                  <a:pt x="2727" y="4915"/>
                  <a:pt x="2412" y="5390"/>
                  <a:pt x="2167" y="5926"/>
                </a:cubicBezTo>
                <a:cubicBezTo>
                  <a:pt x="1925" y="6463"/>
                  <a:pt x="1802" y="7056"/>
                  <a:pt x="1802" y="7702"/>
                </a:cubicBezTo>
                <a:cubicBezTo>
                  <a:pt x="1802" y="8355"/>
                  <a:pt x="1915" y="8925"/>
                  <a:pt x="2146" y="9422"/>
                </a:cubicBezTo>
                <a:cubicBezTo>
                  <a:pt x="2374" y="9919"/>
                  <a:pt x="2666" y="10362"/>
                  <a:pt x="3017" y="10758"/>
                </a:cubicBezTo>
                <a:cubicBezTo>
                  <a:pt x="3372" y="11156"/>
                  <a:pt x="3763" y="11509"/>
                  <a:pt x="4196" y="11811"/>
                </a:cubicBezTo>
                <a:cubicBezTo>
                  <a:pt x="4629" y="12121"/>
                  <a:pt x="5051" y="12406"/>
                  <a:pt x="5465" y="12678"/>
                </a:cubicBezTo>
                <a:lnTo>
                  <a:pt x="5239" y="14177"/>
                </a:lnTo>
                <a:cubicBezTo>
                  <a:pt x="5486" y="14019"/>
                  <a:pt x="5724" y="13827"/>
                  <a:pt x="5954" y="13609"/>
                </a:cubicBezTo>
                <a:cubicBezTo>
                  <a:pt x="6183" y="13395"/>
                  <a:pt x="6406" y="13189"/>
                  <a:pt x="6625" y="12988"/>
                </a:cubicBezTo>
                <a:cubicBezTo>
                  <a:pt x="6978" y="13042"/>
                  <a:pt x="7334" y="13098"/>
                  <a:pt x="7694" y="13152"/>
                </a:cubicBezTo>
                <a:cubicBezTo>
                  <a:pt x="8056" y="13208"/>
                  <a:pt x="8412" y="13231"/>
                  <a:pt x="8765" y="13231"/>
                </a:cubicBezTo>
                <a:cubicBezTo>
                  <a:pt x="9779" y="13231"/>
                  <a:pt x="10770" y="13048"/>
                  <a:pt x="11740" y="12678"/>
                </a:cubicBezTo>
                <a:cubicBezTo>
                  <a:pt x="12196" y="12517"/>
                  <a:pt x="12665" y="12280"/>
                  <a:pt x="13138" y="11978"/>
                </a:cubicBezTo>
                <a:cubicBezTo>
                  <a:pt x="13609" y="11670"/>
                  <a:pt x="14039" y="11306"/>
                  <a:pt x="14421" y="10879"/>
                </a:cubicBezTo>
                <a:cubicBezTo>
                  <a:pt x="14804" y="10459"/>
                  <a:pt x="15120" y="9981"/>
                  <a:pt x="15369" y="9453"/>
                </a:cubicBezTo>
                <a:cubicBezTo>
                  <a:pt x="15616" y="8928"/>
                  <a:pt x="15739" y="8344"/>
                  <a:pt x="15739" y="7703"/>
                </a:cubicBezTo>
                <a:cubicBezTo>
                  <a:pt x="15739" y="7056"/>
                  <a:pt x="15616" y="6463"/>
                  <a:pt x="15369" y="5927"/>
                </a:cubicBezTo>
                <a:cubicBezTo>
                  <a:pt x="15120" y="5390"/>
                  <a:pt x="14804" y="4916"/>
                  <a:pt x="14421" y="4501"/>
                </a:cubicBezTo>
                <a:cubicBezTo>
                  <a:pt x="14039" y="4086"/>
                  <a:pt x="13611" y="3727"/>
                  <a:pt x="13143" y="3419"/>
                </a:cubicBezTo>
                <a:cubicBezTo>
                  <a:pt x="12674" y="3112"/>
                  <a:pt x="12206" y="2877"/>
                  <a:pt x="11740" y="2719"/>
                </a:cubicBezTo>
                <a:cubicBezTo>
                  <a:pt x="11267" y="2510"/>
                  <a:pt x="10779" y="2366"/>
                  <a:pt x="10281" y="2281"/>
                </a:cubicBezTo>
                <a:cubicBezTo>
                  <a:pt x="9782" y="2202"/>
                  <a:pt x="9278" y="2160"/>
                  <a:pt x="8765" y="2160"/>
                </a:cubicBezTo>
                <a:moveTo>
                  <a:pt x="21599" y="11746"/>
                </a:moveTo>
                <a:cubicBezTo>
                  <a:pt x="21599" y="12429"/>
                  <a:pt x="21505" y="13075"/>
                  <a:pt x="21322" y="13671"/>
                </a:cubicBezTo>
                <a:cubicBezTo>
                  <a:pt x="21138" y="14273"/>
                  <a:pt x="20889" y="14829"/>
                  <a:pt x="20573" y="15340"/>
                </a:cubicBezTo>
                <a:cubicBezTo>
                  <a:pt x="20258" y="15854"/>
                  <a:pt x="19891" y="16323"/>
                  <a:pt x="19474" y="16746"/>
                </a:cubicBezTo>
                <a:cubicBezTo>
                  <a:pt x="19057" y="17172"/>
                  <a:pt x="18613" y="17542"/>
                  <a:pt x="18140" y="17856"/>
                </a:cubicBezTo>
                <a:cubicBezTo>
                  <a:pt x="18245" y="18505"/>
                  <a:pt x="18377" y="19030"/>
                  <a:pt x="18540" y="19440"/>
                </a:cubicBezTo>
                <a:cubicBezTo>
                  <a:pt x="18702" y="19841"/>
                  <a:pt x="18973" y="20275"/>
                  <a:pt x="19356" y="20736"/>
                </a:cubicBezTo>
                <a:cubicBezTo>
                  <a:pt x="19401" y="20789"/>
                  <a:pt x="19453" y="20857"/>
                  <a:pt x="19509" y="20930"/>
                </a:cubicBezTo>
                <a:cubicBezTo>
                  <a:pt x="19566" y="21007"/>
                  <a:pt x="19592" y="21091"/>
                  <a:pt x="19592" y="21182"/>
                </a:cubicBezTo>
                <a:cubicBezTo>
                  <a:pt x="19592" y="21326"/>
                  <a:pt x="19554" y="21430"/>
                  <a:pt x="19474" y="21498"/>
                </a:cubicBezTo>
                <a:cubicBezTo>
                  <a:pt x="19396" y="21568"/>
                  <a:pt x="19305" y="21599"/>
                  <a:pt x="19199" y="21599"/>
                </a:cubicBezTo>
                <a:cubicBezTo>
                  <a:pt x="19048" y="21599"/>
                  <a:pt x="18888" y="21571"/>
                  <a:pt x="18714" y="21526"/>
                </a:cubicBezTo>
                <a:cubicBezTo>
                  <a:pt x="18542" y="21472"/>
                  <a:pt x="18387" y="21433"/>
                  <a:pt x="18253" y="21396"/>
                </a:cubicBezTo>
                <a:cubicBezTo>
                  <a:pt x="16854" y="21026"/>
                  <a:pt x="15593" y="20329"/>
                  <a:pt x="14468" y="19301"/>
                </a:cubicBezTo>
                <a:cubicBezTo>
                  <a:pt x="14190" y="19338"/>
                  <a:pt x="13917" y="19369"/>
                  <a:pt x="13651" y="19394"/>
                </a:cubicBezTo>
                <a:cubicBezTo>
                  <a:pt x="13383" y="19423"/>
                  <a:pt x="13112" y="19439"/>
                  <a:pt x="12832" y="19439"/>
                </a:cubicBezTo>
                <a:cubicBezTo>
                  <a:pt x="11865" y="19439"/>
                  <a:pt x="10909" y="19293"/>
                  <a:pt x="9972" y="19002"/>
                </a:cubicBezTo>
                <a:cubicBezTo>
                  <a:pt x="9031" y="18717"/>
                  <a:pt x="8146" y="18279"/>
                  <a:pt x="7312" y="17692"/>
                </a:cubicBezTo>
                <a:lnTo>
                  <a:pt x="7616" y="17474"/>
                </a:lnTo>
                <a:cubicBezTo>
                  <a:pt x="8000" y="17531"/>
                  <a:pt x="8381" y="17559"/>
                  <a:pt x="8765" y="17559"/>
                </a:cubicBezTo>
                <a:cubicBezTo>
                  <a:pt x="10245" y="17559"/>
                  <a:pt x="11676" y="17279"/>
                  <a:pt x="13058" y="16720"/>
                </a:cubicBezTo>
                <a:cubicBezTo>
                  <a:pt x="13891" y="16387"/>
                  <a:pt x="14684" y="15935"/>
                  <a:pt x="15435" y="15374"/>
                </a:cubicBezTo>
                <a:cubicBezTo>
                  <a:pt x="16186" y="14812"/>
                  <a:pt x="16852" y="14148"/>
                  <a:pt x="17431" y="13380"/>
                </a:cubicBezTo>
                <a:cubicBezTo>
                  <a:pt x="18008" y="12618"/>
                  <a:pt x="18469" y="11759"/>
                  <a:pt x="18815" y="10814"/>
                </a:cubicBezTo>
                <a:cubicBezTo>
                  <a:pt x="19161" y="9865"/>
                  <a:pt x="19335" y="8831"/>
                  <a:pt x="19335" y="7702"/>
                </a:cubicBezTo>
                <a:cubicBezTo>
                  <a:pt x="19335" y="7332"/>
                  <a:pt x="19312" y="6957"/>
                  <a:pt x="19267" y="6567"/>
                </a:cubicBezTo>
                <a:cubicBezTo>
                  <a:pt x="19943" y="7216"/>
                  <a:pt x="20500" y="7979"/>
                  <a:pt x="20940" y="8854"/>
                </a:cubicBezTo>
                <a:cubicBezTo>
                  <a:pt x="21378" y="9727"/>
                  <a:pt x="21599" y="10692"/>
                  <a:pt x="21599" y="1174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7" name="AutoShape 75">
            <a:extLst>
              <a:ext uri="{FF2B5EF4-FFF2-40B4-BE49-F238E27FC236}">
                <a16:creationId xmlns:a16="http://schemas.microsoft.com/office/drawing/2014/main" id="{E99DB07C-79FF-4E99-BC2F-639CB6CEA6F7}"/>
              </a:ext>
            </a:extLst>
          </p:cNvPr>
          <p:cNvSpPr>
            <a:spLocks/>
          </p:cNvSpPr>
          <p:nvPr/>
        </p:nvSpPr>
        <p:spPr bwMode="auto">
          <a:xfrm>
            <a:off x="8185150" y="214947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805" y="0"/>
                </a:moveTo>
                <a:cubicBezTo>
                  <a:pt x="20300" y="0"/>
                  <a:pt x="20721" y="211"/>
                  <a:pt x="21073" y="631"/>
                </a:cubicBezTo>
                <a:cubicBezTo>
                  <a:pt x="21423" y="1054"/>
                  <a:pt x="21599" y="1565"/>
                  <a:pt x="21599" y="2165"/>
                </a:cubicBezTo>
                <a:lnTo>
                  <a:pt x="21599" y="19432"/>
                </a:lnTo>
                <a:cubicBezTo>
                  <a:pt x="21599" y="20022"/>
                  <a:pt x="21423" y="20533"/>
                  <a:pt x="21073" y="20956"/>
                </a:cubicBezTo>
                <a:cubicBezTo>
                  <a:pt x="20721" y="21385"/>
                  <a:pt x="20300" y="21599"/>
                  <a:pt x="19805" y="21599"/>
                </a:cubicBezTo>
                <a:lnTo>
                  <a:pt x="1804" y="21599"/>
                </a:lnTo>
                <a:cubicBezTo>
                  <a:pt x="1312" y="21599"/>
                  <a:pt x="888" y="21388"/>
                  <a:pt x="533" y="20965"/>
                </a:cubicBezTo>
                <a:cubicBezTo>
                  <a:pt x="176" y="20545"/>
                  <a:pt x="0" y="20034"/>
                  <a:pt x="0" y="19432"/>
                </a:cubicBezTo>
                <a:lnTo>
                  <a:pt x="0" y="2165"/>
                </a:lnTo>
                <a:cubicBezTo>
                  <a:pt x="0" y="1574"/>
                  <a:pt x="176" y="1066"/>
                  <a:pt x="526" y="637"/>
                </a:cubicBezTo>
                <a:cubicBezTo>
                  <a:pt x="878" y="211"/>
                  <a:pt x="1304" y="0"/>
                  <a:pt x="1804" y="0"/>
                </a:cubicBezTo>
                <a:lnTo>
                  <a:pt x="19805" y="0"/>
                </a:lnTo>
                <a:close/>
                <a:moveTo>
                  <a:pt x="19805" y="2165"/>
                </a:moveTo>
                <a:lnTo>
                  <a:pt x="1804" y="2165"/>
                </a:lnTo>
                <a:lnTo>
                  <a:pt x="1804" y="5930"/>
                </a:lnTo>
                <a:lnTo>
                  <a:pt x="19805" y="5930"/>
                </a:lnTo>
                <a:lnTo>
                  <a:pt x="19805" y="2165"/>
                </a:lnTo>
                <a:close/>
                <a:moveTo>
                  <a:pt x="19805" y="11347"/>
                </a:moveTo>
                <a:lnTo>
                  <a:pt x="1804" y="11347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11347"/>
                </a:lnTo>
                <a:close/>
                <a:moveTo>
                  <a:pt x="6646" y="18083"/>
                </a:moveTo>
                <a:lnTo>
                  <a:pt x="3047" y="18083"/>
                </a:lnTo>
                <a:lnTo>
                  <a:pt x="3047" y="16465"/>
                </a:lnTo>
                <a:lnTo>
                  <a:pt x="6646" y="16465"/>
                </a:lnTo>
                <a:lnTo>
                  <a:pt x="6646" y="18083"/>
                </a:lnTo>
                <a:close/>
                <a:moveTo>
                  <a:pt x="13149" y="18083"/>
                </a:moveTo>
                <a:lnTo>
                  <a:pt x="7922" y="18083"/>
                </a:lnTo>
                <a:lnTo>
                  <a:pt x="7922" y="16465"/>
                </a:lnTo>
                <a:lnTo>
                  <a:pt x="13149" y="16465"/>
                </a:lnTo>
                <a:lnTo>
                  <a:pt x="13149" y="180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8" name="AutoShape 76">
            <a:extLst>
              <a:ext uri="{FF2B5EF4-FFF2-40B4-BE49-F238E27FC236}">
                <a16:creationId xmlns:a16="http://schemas.microsoft.com/office/drawing/2014/main" id="{0D7E49C3-C8AB-4DFC-8554-8C1AE9A2EB4C}"/>
              </a:ext>
            </a:extLst>
          </p:cNvPr>
          <p:cNvSpPr>
            <a:spLocks/>
          </p:cNvSpPr>
          <p:nvPr/>
        </p:nvSpPr>
        <p:spPr bwMode="auto">
          <a:xfrm>
            <a:off x="8643938" y="2149475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2292" y="0"/>
                  <a:pt x="13696" y="342"/>
                  <a:pt x="15004" y="1019"/>
                </a:cubicBezTo>
                <a:cubicBezTo>
                  <a:pt x="16315" y="1698"/>
                  <a:pt x="17460" y="2628"/>
                  <a:pt x="18441" y="3806"/>
                </a:cubicBezTo>
                <a:cubicBezTo>
                  <a:pt x="19420" y="4981"/>
                  <a:pt x="20193" y="6354"/>
                  <a:pt x="20755" y="7923"/>
                </a:cubicBezTo>
                <a:cubicBezTo>
                  <a:pt x="21319" y="9498"/>
                  <a:pt x="21599" y="11174"/>
                  <a:pt x="21599" y="12956"/>
                </a:cubicBezTo>
                <a:cubicBezTo>
                  <a:pt x="21599" y="13673"/>
                  <a:pt x="21544" y="14402"/>
                  <a:pt x="21434" y="15147"/>
                </a:cubicBezTo>
                <a:cubicBezTo>
                  <a:pt x="21321" y="15893"/>
                  <a:pt x="21160" y="16624"/>
                  <a:pt x="20952" y="17338"/>
                </a:cubicBezTo>
                <a:cubicBezTo>
                  <a:pt x="20740" y="18058"/>
                  <a:pt x="20476" y="18743"/>
                  <a:pt x="20162" y="19403"/>
                </a:cubicBezTo>
                <a:cubicBezTo>
                  <a:pt x="19850" y="20056"/>
                  <a:pt x="19497" y="20655"/>
                  <a:pt x="19106" y="21199"/>
                </a:cubicBezTo>
                <a:cubicBezTo>
                  <a:pt x="18931" y="21467"/>
                  <a:pt x="18703" y="21599"/>
                  <a:pt x="18429" y="21599"/>
                </a:cubicBezTo>
                <a:lnTo>
                  <a:pt x="3170" y="21599"/>
                </a:lnTo>
                <a:cubicBezTo>
                  <a:pt x="2887" y="21599"/>
                  <a:pt x="2661" y="21467"/>
                  <a:pt x="2493" y="21199"/>
                </a:cubicBezTo>
                <a:cubicBezTo>
                  <a:pt x="2088" y="20655"/>
                  <a:pt x="1730" y="20056"/>
                  <a:pt x="1425" y="19403"/>
                </a:cubicBezTo>
                <a:cubicBezTo>
                  <a:pt x="1118" y="18743"/>
                  <a:pt x="859" y="18058"/>
                  <a:pt x="650" y="17338"/>
                </a:cubicBezTo>
                <a:cubicBezTo>
                  <a:pt x="439" y="16624"/>
                  <a:pt x="278" y="15893"/>
                  <a:pt x="165" y="15147"/>
                </a:cubicBezTo>
                <a:cubicBezTo>
                  <a:pt x="55" y="14402"/>
                  <a:pt x="0" y="13673"/>
                  <a:pt x="0" y="12956"/>
                </a:cubicBezTo>
                <a:cubicBezTo>
                  <a:pt x="0" y="11162"/>
                  <a:pt x="280" y="9487"/>
                  <a:pt x="844" y="7917"/>
                </a:cubicBezTo>
                <a:cubicBezTo>
                  <a:pt x="1406" y="6354"/>
                  <a:pt x="2179" y="4981"/>
                  <a:pt x="3158" y="3806"/>
                </a:cubicBezTo>
                <a:cubicBezTo>
                  <a:pt x="4140" y="2628"/>
                  <a:pt x="5284" y="1698"/>
                  <a:pt x="6595" y="1019"/>
                </a:cubicBezTo>
                <a:cubicBezTo>
                  <a:pt x="7903" y="342"/>
                  <a:pt x="9304" y="0"/>
                  <a:pt x="10800" y="0"/>
                </a:cubicBezTo>
                <a:moveTo>
                  <a:pt x="3148" y="14571"/>
                </a:moveTo>
                <a:cubicBezTo>
                  <a:pt x="3523" y="14571"/>
                  <a:pt x="3842" y="14413"/>
                  <a:pt x="4101" y="14099"/>
                </a:cubicBezTo>
                <a:cubicBezTo>
                  <a:pt x="4360" y="13791"/>
                  <a:pt x="4492" y="13408"/>
                  <a:pt x="4492" y="12956"/>
                </a:cubicBezTo>
                <a:cubicBezTo>
                  <a:pt x="4492" y="12507"/>
                  <a:pt x="4360" y="12127"/>
                  <a:pt x="4096" y="11822"/>
                </a:cubicBezTo>
                <a:cubicBezTo>
                  <a:pt x="3832" y="11511"/>
                  <a:pt x="3516" y="11358"/>
                  <a:pt x="3148" y="11358"/>
                </a:cubicBezTo>
                <a:cubicBezTo>
                  <a:pt x="2772" y="11358"/>
                  <a:pt x="2455" y="11511"/>
                  <a:pt x="2200" y="11822"/>
                </a:cubicBezTo>
                <a:cubicBezTo>
                  <a:pt x="1943" y="12127"/>
                  <a:pt x="1814" y="12507"/>
                  <a:pt x="1814" y="12956"/>
                </a:cubicBezTo>
                <a:cubicBezTo>
                  <a:pt x="1814" y="13408"/>
                  <a:pt x="1943" y="13791"/>
                  <a:pt x="2200" y="14099"/>
                </a:cubicBezTo>
                <a:cubicBezTo>
                  <a:pt x="2455" y="14413"/>
                  <a:pt x="2772" y="14571"/>
                  <a:pt x="3148" y="14571"/>
                </a:cubicBezTo>
                <a:moveTo>
                  <a:pt x="5388" y="8105"/>
                </a:moveTo>
                <a:cubicBezTo>
                  <a:pt x="5762" y="8105"/>
                  <a:pt x="6086" y="7943"/>
                  <a:pt x="6352" y="7621"/>
                </a:cubicBezTo>
                <a:cubicBezTo>
                  <a:pt x="6621" y="7301"/>
                  <a:pt x="6756" y="6915"/>
                  <a:pt x="6756" y="6466"/>
                </a:cubicBezTo>
                <a:cubicBezTo>
                  <a:pt x="6756" y="6014"/>
                  <a:pt x="6621" y="5634"/>
                  <a:pt x="6352" y="5326"/>
                </a:cubicBezTo>
                <a:cubicBezTo>
                  <a:pt x="6086" y="5021"/>
                  <a:pt x="5762" y="4865"/>
                  <a:pt x="5388" y="4865"/>
                </a:cubicBezTo>
                <a:cubicBezTo>
                  <a:pt x="5028" y="4865"/>
                  <a:pt x="4713" y="5021"/>
                  <a:pt x="4447" y="5326"/>
                </a:cubicBezTo>
                <a:cubicBezTo>
                  <a:pt x="4178" y="5634"/>
                  <a:pt x="4043" y="6014"/>
                  <a:pt x="4043" y="6466"/>
                </a:cubicBezTo>
                <a:cubicBezTo>
                  <a:pt x="4043" y="6915"/>
                  <a:pt x="4178" y="7301"/>
                  <a:pt x="4447" y="7621"/>
                </a:cubicBezTo>
                <a:cubicBezTo>
                  <a:pt x="4713" y="7943"/>
                  <a:pt x="5028" y="8105"/>
                  <a:pt x="5388" y="8105"/>
                </a:cubicBezTo>
                <a:moveTo>
                  <a:pt x="11995" y="15052"/>
                </a:moveTo>
                <a:cubicBezTo>
                  <a:pt x="12026" y="14923"/>
                  <a:pt x="12084" y="14672"/>
                  <a:pt x="12172" y="14292"/>
                </a:cubicBezTo>
                <a:cubicBezTo>
                  <a:pt x="12261" y="13918"/>
                  <a:pt x="12364" y="13477"/>
                  <a:pt x="12482" y="12977"/>
                </a:cubicBezTo>
                <a:cubicBezTo>
                  <a:pt x="12599" y="12475"/>
                  <a:pt x="12727" y="11954"/>
                  <a:pt x="12861" y="11404"/>
                </a:cubicBezTo>
                <a:cubicBezTo>
                  <a:pt x="12996" y="10860"/>
                  <a:pt x="13113" y="10351"/>
                  <a:pt x="13212" y="9881"/>
                </a:cubicBezTo>
                <a:cubicBezTo>
                  <a:pt x="13312" y="9415"/>
                  <a:pt x="13399" y="9009"/>
                  <a:pt x="13471" y="8669"/>
                </a:cubicBezTo>
                <a:cubicBezTo>
                  <a:pt x="13543" y="8329"/>
                  <a:pt x="13579" y="8131"/>
                  <a:pt x="13579" y="8076"/>
                </a:cubicBezTo>
                <a:cubicBezTo>
                  <a:pt x="13579" y="7869"/>
                  <a:pt x="13512" y="7681"/>
                  <a:pt x="13379" y="7526"/>
                </a:cubicBezTo>
                <a:cubicBezTo>
                  <a:pt x="13245" y="7371"/>
                  <a:pt x="13089" y="7293"/>
                  <a:pt x="12914" y="7293"/>
                </a:cubicBezTo>
                <a:cubicBezTo>
                  <a:pt x="12760" y="7293"/>
                  <a:pt x="12624" y="7345"/>
                  <a:pt x="12506" y="7457"/>
                </a:cubicBezTo>
                <a:cubicBezTo>
                  <a:pt x="12386" y="7566"/>
                  <a:pt x="12304" y="7710"/>
                  <a:pt x="12259" y="7886"/>
                </a:cubicBezTo>
                <a:lnTo>
                  <a:pt x="10706" y="14598"/>
                </a:lnTo>
                <a:cubicBezTo>
                  <a:pt x="10408" y="14618"/>
                  <a:pt x="10125" y="14695"/>
                  <a:pt x="9856" y="14839"/>
                </a:cubicBezTo>
                <a:cubicBezTo>
                  <a:pt x="9590" y="14983"/>
                  <a:pt x="9357" y="15173"/>
                  <a:pt x="9163" y="15418"/>
                </a:cubicBezTo>
                <a:cubicBezTo>
                  <a:pt x="8966" y="15663"/>
                  <a:pt x="8812" y="15945"/>
                  <a:pt x="8702" y="16265"/>
                </a:cubicBezTo>
                <a:cubicBezTo>
                  <a:pt x="8591" y="16587"/>
                  <a:pt x="8536" y="16927"/>
                  <a:pt x="8536" y="17284"/>
                </a:cubicBezTo>
                <a:cubicBezTo>
                  <a:pt x="8536" y="18038"/>
                  <a:pt x="8755" y="18677"/>
                  <a:pt x="9196" y="19198"/>
                </a:cubicBezTo>
                <a:cubicBezTo>
                  <a:pt x="9638" y="19725"/>
                  <a:pt x="10171" y="19987"/>
                  <a:pt x="10799" y="19987"/>
                </a:cubicBezTo>
                <a:cubicBezTo>
                  <a:pt x="11428" y="19987"/>
                  <a:pt x="11961" y="19725"/>
                  <a:pt x="12403" y="19198"/>
                </a:cubicBezTo>
                <a:cubicBezTo>
                  <a:pt x="12842" y="18677"/>
                  <a:pt x="13063" y="18038"/>
                  <a:pt x="13063" y="17284"/>
                </a:cubicBezTo>
                <a:cubicBezTo>
                  <a:pt x="13063" y="16835"/>
                  <a:pt x="12962" y="16417"/>
                  <a:pt x="12763" y="16031"/>
                </a:cubicBezTo>
                <a:cubicBezTo>
                  <a:pt x="12564" y="15645"/>
                  <a:pt x="12307" y="15320"/>
                  <a:pt x="11995" y="15052"/>
                </a:cubicBezTo>
                <a:moveTo>
                  <a:pt x="10800" y="2176"/>
                </a:moveTo>
                <a:cubicBezTo>
                  <a:pt x="10425" y="2176"/>
                  <a:pt x="10106" y="2335"/>
                  <a:pt x="9847" y="2646"/>
                </a:cubicBezTo>
                <a:cubicBezTo>
                  <a:pt x="9585" y="2960"/>
                  <a:pt x="9456" y="3343"/>
                  <a:pt x="9456" y="3792"/>
                </a:cubicBezTo>
                <a:cubicBezTo>
                  <a:pt x="9456" y="4241"/>
                  <a:pt x="9585" y="4621"/>
                  <a:pt x="9847" y="4926"/>
                </a:cubicBezTo>
                <a:cubicBezTo>
                  <a:pt x="10106" y="5237"/>
                  <a:pt x="10425" y="5390"/>
                  <a:pt x="10800" y="5390"/>
                </a:cubicBezTo>
                <a:cubicBezTo>
                  <a:pt x="11174" y="5390"/>
                  <a:pt x="11493" y="5237"/>
                  <a:pt x="11752" y="4926"/>
                </a:cubicBezTo>
                <a:cubicBezTo>
                  <a:pt x="12014" y="4621"/>
                  <a:pt x="12144" y="4241"/>
                  <a:pt x="12144" y="3792"/>
                </a:cubicBezTo>
                <a:cubicBezTo>
                  <a:pt x="12144" y="3343"/>
                  <a:pt x="12014" y="2960"/>
                  <a:pt x="11752" y="2646"/>
                </a:cubicBezTo>
                <a:cubicBezTo>
                  <a:pt x="11493" y="2335"/>
                  <a:pt x="11174" y="2176"/>
                  <a:pt x="10800" y="2176"/>
                </a:cubicBezTo>
                <a:moveTo>
                  <a:pt x="14844" y="6466"/>
                </a:moveTo>
                <a:cubicBezTo>
                  <a:pt x="14844" y="6916"/>
                  <a:pt x="14978" y="7299"/>
                  <a:pt x="15247" y="7609"/>
                </a:cubicBezTo>
                <a:cubicBezTo>
                  <a:pt x="15513" y="7920"/>
                  <a:pt x="15835" y="8076"/>
                  <a:pt x="16212" y="8076"/>
                </a:cubicBezTo>
                <a:cubicBezTo>
                  <a:pt x="16586" y="8076"/>
                  <a:pt x="16903" y="7920"/>
                  <a:pt x="17164" y="7609"/>
                </a:cubicBezTo>
                <a:cubicBezTo>
                  <a:pt x="17426" y="7299"/>
                  <a:pt x="17555" y="6915"/>
                  <a:pt x="17555" y="6466"/>
                </a:cubicBezTo>
                <a:cubicBezTo>
                  <a:pt x="17555" y="6014"/>
                  <a:pt x="17426" y="5634"/>
                  <a:pt x="17164" y="5326"/>
                </a:cubicBezTo>
                <a:cubicBezTo>
                  <a:pt x="16903" y="5021"/>
                  <a:pt x="16586" y="4866"/>
                  <a:pt x="16212" y="4866"/>
                </a:cubicBezTo>
                <a:cubicBezTo>
                  <a:pt x="15835" y="4866"/>
                  <a:pt x="15513" y="5021"/>
                  <a:pt x="15247" y="5326"/>
                </a:cubicBezTo>
                <a:cubicBezTo>
                  <a:pt x="14978" y="5634"/>
                  <a:pt x="14844" y="6014"/>
                  <a:pt x="14844" y="6466"/>
                </a:cubicBezTo>
                <a:moveTo>
                  <a:pt x="18451" y="14571"/>
                </a:moveTo>
                <a:cubicBezTo>
                  <a:pt x="18828" y="14571"/>
                  <a:pt x="19142" y="14413"/>
                  <a:pt x="19399" y="14099"/>
                </a:cubicBezTo>
                <a:cubicBezTo>
                  <a:pt x="19656" y="13791"/>
                  <a:pt x="19785" y="13408"/>
                  <a:pt x="19785" y="12956"/>
                </a:cubicBezTo>
                <a:cubicBezTo>
                  <a:pt x="19785" y="12507"/>
                  <a:pt x="19655" y="12127"/>
                  <a:pt x="19399" y="11822"/>
                </a:cubicBezTo>
                <a:cubicBezTo>
                  <a:pt x="19142" y="11511"/>
                  <a:pt x="18828" y="11358"/>
                  <a:pt x="18451" y="11358"/>
                </a:cubicBezTo>
                <a:cubicBezTo>
                  <a:pt x="18076" y="11358"/>
                  <a:pt x="17757" y="11511"/>
                  <a:pt x="17498" y="11822"/>
                </a:cubicBezTo>
                <a:cubicBezTo>
                  <a:pt x="17236" y="12127"/>
                  <a:pt x="17107" y="12507"/>
                  <a:pt x="17107" y="12956"/>
                </a:cubicBezTo>
                <a:cubicBezTo>
                  <a:pt x="17107" y="13408"/>
                  <a:pt x="17236" y="13791"/>
                  <a:pt x="17498" y="14099"/>
                </a:cubicBezTo>
                <a:cubicBezTo>
                  <a:pt x="17757" y="14413"/>
                  <a:pt x="18076" y="14571"/>
                  <a:pt x="18451" y="1457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9" name="AutoShape 77">
            <a:extLst>
              <a:ext uri="{FF2B5EF4-FFF2-40B4-BE49-F238E27FC236}">
                <a16:creationId xmlns:a16="http://schemas.microsoft.com/office/drawing/2014/main" id="{F8CF98E9-8C55-43A2-AA3E-8B64D9BA5C6E}"/>
              </a:ext>
            </a:extLst>
          </p:cNvPr>
          <p:cNvSpPr>
            <a:spLocks/>
          </p:cNvSpPr>
          <p:nvPr/>
        </p:nvSpPr>
        <p:spPr bwMode="auto">
          <a:xfrm>
            <a:off x="5957888" y="3689350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22" y="1406"/>
                  <a:pt x="17466" y="2177"/>
                  <a:pt x="18449" y="3154"/>
                </a:cubicBezTo>
                <a:cubicBezTo>
                  <a:pt x="19432" y="4134"/>
                  <a:pt x="20204" y="5277"/>
                  <a:pt x="20760" y="6590"/>
                </a:cubicBezTo>
                <a:cubicBezTo>
                  <a:pt x="21323" y="7901"/>
                  <a:pt x="21599" y="9304"/>
                  <a:pt x="21599" y="10798"/>
                </a:cubicBezTo>
                <a:cubicBezTo>
                  <a:pt x="21599" y="12295"/>
                  <a:pt x="21323" y="13698"/>
                  <a:pt x="20760" y="15011"/>
                </a:cubicBezTo>
                <a:cubicBezTo>
                  <a:pt x="20204" y="16322"/>
                  <a:pt x="19432" y="17465"/>
                  <a:pt x="18449" y="18442"/>
                </a:cubicBezTo>
                <a:cubicBezTo>
                  <a:pt x="17466" y="19422"/>
                  <a:pt x="16322" y="20190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0"/>
                  <a:pt x="4136" y="19422"/>
                  <a:pt x="3158" y="18442"/>
                </a:cubicBezTo>
                <a:cubicBezTo>
                  <a:pt x="2181" y="17465"/>
                  <a:pt x="1409" y="16322"/>
                  <a:pt x="847" y="15011"/>
                </a:cubicBezTo>
                <a:cubicBezTo>
                  <a:pt x="282" y="13698"/>
                  <a:pt x="0" y="12295"/>
                  <a:pt x="0" y="10798"/>
                </a:cubicBezTo>
                <a:cubicBezTo>
                  <a:pt x="0" y="9304"/>
                  <a:pt x="282" y="7901"/>
                  <a:pt x="847" y="6590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77"/>
                  <a:pt x="5280" y="1406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10807" y="18358"/>
                </a:moveTo>
                <a:cubicBezTo>
                  <a:pt x="11863" y="18358"/>
                  <a:pt x="12844" y="18157"/>
                  <a:pt x="13756" y="17762"/>
                </a:cubicBezTo>
                <a:cubicBezTo>
                  <a:pt x="14666" y="17367"/>
                  <a:pt x="15463" y="16825"/>
                  <a:pt x="16149" y="16141"/>
                </a:cubicBezTo>
                <a:cubicBezTo>
                  <a:pt x="16836" y="15452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798"/>
                </a:cubicBezTo>
                <a:cubicBezTo>
                  <a:pt x="18367" y="9745"/>
                  <a:pt x="18169" y="8762"/>
                  <a:pt x="17774" y="7853"/>
                </a:cubicBezTo>
                <a:cubicBezTo>
                  <a:pt x="17376" y="6943"/>
                  <a:pt x="16836" y="6144"/>
                  <a:pt x="16149" y="5458"/>
                </a:cubicBezTo>
                <a:cubicBezTo>
                  <a:pt x="15463" y="4775"/>
                  <a:pt x="14663" y="4235"/>
                  <a:pt x="13748" y="3837"/>
                </a:cubicBezTo>
                <a:cubicBezTo>
                  <a:pt x="12832" y="3442"/>
                  <a:pt x="11855" y="3241"/>
                  <a:pt x="10807" y="3241"/>
                </a:cubicBez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58"/>
                </a:cubicBezTo>
                <a:cubicBezTo>
                  <a:pt x="4777" y="6144"/>
                  <a:pt x="4238" y="6943"/>
                  <a:pt x="3842" y="7853"/>
                </a:cubicBezTo>
                <a:cubicBezTo>
                  <a:pt x="3446" y="8762"/>
                  <a:pt x="3246" y="9745"/>
                  <a:pt x="3246" y="10798"/>
                </a:cubicBezTo>
                <a:cubicBezTo>
                  <a:pt x="3246" y="11854"/>
                  <a:pt x="3446" y="12837"/>
                  <a:pt x="3842" y="13746"/>
                </a:cubicBezTo>
                <a:cubicBezTo>
                  <a:pt x="4238" y="14656"/>
                  <a:pt x="4777" y="15452"/>
                  <a:pt x="5458" y="16141"/>
                </a:cubicBezTo>
                <a:cubicBezTo>
                  <a:pt x="6139" y="16825"/>
                  <a:pt x="6936" y="17367"/>
                  <a:pt x="7851" y="17762"/>
                </a:cubicBezTo>
                <a:cubicBezTo>
                  <a:pt x="8764" y="18157"/>
                  <a:pt x="9753" y="18358"/>
                  <a:pt x="10807" y="18358"/>
                </a:cubicBezTo>
                <a:moveTo>
                  <a:pt x="15514" y="10798"/>
                </a:moveTo>
                <a:cubicBezTo>
                  <a:pt x="15757" y="10798"/>
                  <a:pt x="15926" y="10914"/>
                  <a:pt x="16014" y="11137"/>
                </a:cubicBezTo>
                <a:cubicBezTo>
                  <a:pt x="16104" y="11363"/>
                  <a:pt x="16059" y="11558"/>
                  <a:pt x="15878" y="11719"/>
                </a:cubicBezTo>
                <a:lnTo>
                  <a:pt x="11185" y="16395"/>
                </a:lnTo>
                <a:cubicBezTo>
                  <a:pt x="11058" y="16488"/>
                  <a:pt x="10934" y="16531"/>
                  <a:pt x="10807" y="16531"/>
                </a:cubicBezTo>
                <a:cubicBezTo>
                  <a:pt x="10682" y="16531"/>
                  <a:pt x="10549" y="16488"/>
                  <a:pt x="10414" y="16395"/>
                </a:cubicBezTo>
                <a:lnTo>
                  <a:pt x="5735" y="11719"/>
                </a:lnTo>
                <a:cubicBezTo>
                  <a:pt x="5554" y="11558"/>
                  <a:pt x="5509" y="11363"/>
                  <a:pt x="5599" y="11137"/>
                </a:cubicBezTo>
                <a:cubicBezTo>
                  <a:pt x="5690" y="10914"/>
                  <a:pt x="5857" y="10798"/>
                  <a:pt x="6099" y="10798"/>
                </a:cubicBezTo>
                <a:lnTo>
                  <a:pt x="8914" y="10798"/>
                </a:lnTo>
                <a:lnTo>
                  <a:pt x="8914" y="5961"/>
                </a:lnTo>
                <a:cubicBezTo>
                  <a:pt x="8914" y="5814"/>
                  <a:pt x="8964" y="5684"/>
                  <a:pt x="9069" y="5574"/>
                </a:cubicBezTo>
                <a:cubicBezTo>
                  <a:pt x="9174" y="5461"/>
                  <a:pt x="9298" y="5404"/>
                  <a:pt x="9442" y="5404"/>
                </a:cubicBezTo>
                <a:lnTo>
                  <a:pt x="12160" y="5404"/>
                </a:lnTo>
                <a:cubicBezTo>
                  <a:pt x="12304" y="5404"/>
                  <a:pt x="12428" y="5458"/>
                  <a:pt x="12530" y="5565"/>
                </a:cubicBezTo>
                <a:cubicBezTo>
                  <a:pt x="12635" y="5676"/>
                  <a:pt x="12688" y="5806"/>
                  <a:pt x="12688" y="5961"/>
                </a:cubicBezTo>
                <a:lnTo>
                  <a:pt x="12688" y="10798"/>
                </a:lnTo>
                <a:lnTo>
                  <a:pt x="15514" y="10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0" name="AutoShape 78">
            <a:extLst>
              <a:ext uri="{FF2B5EF4-FFF2-40B4-BE49-F238E27FC236}">
                <a16:creationId xmlns:a16="http://schemas.microsoft.com/office/drawing/2014/main" id="{6088B4C1-FBCA-47D2-86DA-FC968CE47B06}"/>
              </a:ext>
            </a:extLst>
          </p:cNvPr>
          <p:cNvSpPr>
            <a:spLocks/>
          </p:cNvSpPr>
          <p:nvPr/>
        </p:nvSpPr>
        <p:spPr bwMode="auto">
          <a:xfrm>
            <a:off x="4608513" y="2147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42" y="11869"/>
                </a:moveTo>
                <a:cubicBezTo>
                  <a:pt x="21267" y="11869"/>
                  <a:pt x="21374" y="11922"/>
                  <a:pt x="21465" y="12024"/>
                </a:cubicBezTo>
                <a:cubicBezTo>
                  <a:pt x="21553" y="12127"/>
                  <a:pt x="21599" y="12256"/>
                  <a:pt x="21599" y="12418"/>
                </a:cubicBezTo>
                <a:lnTo>
                  <a:pt x="21599" y="21053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7"/>
                  <a:pt x="0" y="21053"/>
                </a:cubicBezTo>
                <a:lnTo>
                  <a:pt x="0" y="12418"/>
                </a:lnTo>
                <a:cubicBezTo>
                  <a:pt x="0" y="12268"/>
                  <a:pt x="44" y="12139"/>
                  <a:pt x="134" y="12030"/>
                </a:cubicBezTo>
                <a:cubicBezTo>
                  <a:pt x="225" y="11924"/>
                  <a:pt x="332" y="11869"/>
                  <a:pt x="457" y="11869"/>
                </a:cubicBezTo>
                <a:lnTo>
                  <a:pt x="3140" y="11869"/>
                </a:lnTo>
                <a:cubicBezTo>
                  <a:pt x="3265" y="11869"/>
                  <a:pt x="3373" y="11921"/>
                  <a:pt x="3464" y="12024"/>
                </a:cubicBezTo>
                <a:cubicBezTo>
                  <a:pt x="3552" y="12127"/>
                  <a:pt x="3598" y="12256"/>
                  <a:pt x="3598" y="12418"/>
                </a:cubicBezTo>
                <a:lnTo>
                  <a:pt x="3598" y="17282"/>
                </a:lnTo>
                <a:lnTo>
                  <a:pt x="18001" y="17282"/>
                </a:lnTo>
                <a:lnTo>
                  <a:pt x="18001" y="12418"/>
                </a:lnTo>
                <a:cubicBezTo>
                  <a:pt x="18001" y="12268"/>
                  <a:pt x="18047" y="12139"/>
                  <a:pt x="18135" y="12030"/>
                </a:cubicBezTo>
                <a:cubicBezTo>
                  <a:pt x="18226" y="11924"/>
                  <a:pt x="18334" y="11868"/>
                  <a:pt x="18459" y="11868"/>
                </a:cubicBezTo>
                <a:lnTo>
                  <a:pt x="21142" y="11868"/>
                </a:lnTo>
                <a:close/>
                <a:moveTo>
                  <a:pt x="4242" y="8873"/>
                </a:moveTo>
                <a:cubicBezTo>
                  <a:pt x="4063" y="8658"/>
                  <a:pt x="3997" y="8470"/>
                  <a:pt x="4049" y="8317"/>
                </a:cubicBezTo>
                <a:cubicBezTo>
                  <a:pt x="4100" y="8165"/>
                  <a:pt x="4254" y="8085"/>
                  <a:pt x="4511" y="8085"/>
                </a:cubicBezTo>
                <a:lnTo>
                  <a:pt x="8110" y="8085"/>
                </a:lnTo>
                <a:lnTo>
                  <a:pt x="8110" y="1069"/>
                </a:lnTo>
                <a:cubicBezTo>
                  <a:pt x="8110" y="778"/>
                  <a:pt x="8193" y="525"/>
                  <a:pt x="8362" y="317"/>
                </a:cubicBezTo>
                <a:cubicBezTo>
                  <a:pt x="8529" y="105"/>
                  <a:pt x="8742" y="0"/>
                  <a:pt x="9001" y="0"/>
                </a:cubicBezTo>
                <a:lnTo>
                  <a:pt x="12598" y="0"/>
                </a:lnTo>
                <a:cubicBezTo>
                  <a:pt x="12857" y="0"/>
                  <a:pt x="13073" y="105"/>
                  <a:pt x="13249" y="317"/>
                </a:cubicBezTo>
                <a:cubicBezTo>
                  <a:pt x="13425" y="525"/>
                  <a:pt x="13513" y="778"/>
                  <a:pt x="13513" y="1069"/>
                </a:cubicBezTo>
                <a:lnTo>
                  <a:pt x="13513" y="8085"/>
                </a:lnTo>
                <a:lnTo>
                  <a:pt x="17110" y="8085"/>
                </a:lnTo>
                <a:cubicBezTo>
                  <a:pt x="17352" y="8085"/>
                  <a:pt x="17499" y="8162"/>
                  <a:pt x="17545" y="8317"/>
                </a:cubicBezTo>
                <a:cubicBezTo>
                  <a:pt x="17592" y="8473"/>
                  <a:pt x="17528" y="8658"/>
                  <a:pt x="17357" y="8873"/>
                </a:cubicBezTo>
                <a:lnTo>
                  <a:pt x="11449" y="15987"/>
                </a:lnTo>
                <a:cubicBezTo>
                  <a:pt x="11271" y="16201"/>
                  <a:pt x="11053" y="16307"/>
                  <a:pt x="10798" y="16304"/>
                </a:cubicBezTo>
                <a:cubicBezTo>
                  <a:pt x="10546" y="16298"/>
                  <a:pt x="10328" y="16192"/>
                  <a:pt x="10150" y="15987"/>
                </a:cubicBezTo>
                <a:lnTo>
                  <a:pt x="4242" y="88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1" name="AutoShape 79">
            <a:extLst>
              <a:ext uri="{FF2B5EF4-FFF2-40B4-BE49-F238E27FC236}">
                <a16:creationId xmlns:a16="http://schemas.microsoft.com/office/drawing/2014/main" id="{28B6DB8F-4563-4835-8739-7A1BA0681A04}"/>
              </a:ext>
            </a:extLst>
          </p:cNvPr>
          <p:cNvSpPr>
            <a:spLocks/>
          </p:cNvSpPr>
          <p:nvPr/>
        </p:nvSpPr>
        <p:spPr bwMode="auto">
          <a:xfrm>
            <a:off x="5065713" y="2147888"/>
            <a:ext cx="198437" cy="198437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27" y="11039"/>
                </a:moveTo>
                <a:lnTo>
                  <a:pt x="19787" y="8346"/>
                </a:lnTo>
                <a:lnTo>
                  <a:pt x="19787" y="17288"/>
                </a:lnTo>
                <a:cubicBezTo>
                  <a:pt x="19787" y="17878"/>
                  <a:pt x="19689" y="18435"/>
                  <a:pt x="19494" y="18954"/>
                </a:cubicBezTo>
                <a:cubicBezTo>
                  <a:pt x="19298" y="19470"/>
                  <a:pt x="19039" y="19928"/>
                  <a:pt x="18711" y="20324"/>
                </a:cubicBezTo>
                <a:cubicBezTo>
                  <a:pt x="18383" y="20714"/>
                  <a:pt x="18004" y="21028"/>
                  <a:pt x="17574" y="21256"/>
                </a:cubicBezTo>
                <a:cubicBezTo>
                  <a:pt x="17145" y="21485"/>
                  <a:pt x="16681" y="21599"/>
                  <a:pt x="16179" y="21599"/>
                </a:cubicBezTo>
                <a:lnTo>
                  <a:pt x="3593" y="21599"/>
                </a:lnTo>
                <a:cubicBezTo>
                  <a:pt x="3101" y="21599"/>
                  <a:pt x="2634" y="21485"/>
                  <a:pt x="2193" y="21256"/>
                </a:cubicBezTo>
                <a:cubicBezTo>
                  <a:pt x="1753" y="21028"/>
                  <a:pt x="1372" y="20711"/>
                  <a:pt x="1051" y="20324"/>
                </a:cubicBezTo>
                <a:cubicBezTo>
                  <a:pt x="733" y="19928"/>
                  <a:pt x="476" y="19470"/>
                  <a:pt x="286" y="18954"/>
                </a:cubicBezTo>
                <a:cubicBezTo>
                  <a:pt x="95" y="18432"/>
                  <a:pt x="0" y="17878"/>
                  <a:pt x="0" y="17288"/>
                </a:cubicBezTo>
                <a:lnTo>
                  <a:pt x="0" y="4340"/>
                </a:lnTo>
                <a:cubicBezTo>
                  <a:pt x="0" y="3751"/>
                  <a:pt x="95" y="3193"/>
                  <a:pt x="286" y="2662"/>
                </a:cubicBezTo>
                <a:cubicBezTo>
                  <a:pt x="476" y="2134"/>
                  <a:pt x="733" y="1677"/>
                  <a:pt x="1051" y="1293"/>
                </a:cubicBezTo>
                <a:cubicBezTo>
                  <a:pt x="1372" y="914"/>
                  <a:pt x="1753" y="607"/>
                  <a:pt x="2193" y="378"/>
                </a:cubicBezTo>
                <a:cubicBezTo>
                  <a:pt x="2634" y="149"/>
                  <a:pt x="3101" y="35"/>
                  <a:pt x="3593" y="35"/>
                </a:cubicBezTo>
                <a:lnTo>
                  <a:pt x="16179" y="35"/>
                </a:lnTo>
                <a:cubicBezTo>
                  <a:pt x="16211" y="35"/>
                  <a:pt x="16253" y="40"/>
                  <a:pt x="16304" y="46"/>
                </a:cubicBezTo>
                <a:cubicBezTo>
                  <a:pt x="16355" y="58"/>
                  <a:pt x="16395" y="64"/>
                  <a:pt x="16426" y="64"/>
                </a:cubicBezTo>
                <a:lnTo>
                  <a:pt x="14191" y="2745"/>
                </a:lnTo>
                <a:lnTo>
                  <a:pt x="3593" y="2745"/>
                </a:lnTo>
                <a:cubicBezTo>
                  <a:pt x="3226" y="2745"/>
                  <a:pt x="2913" y="2900"/>
                  <a:pt x="2651" y="3214"/>
                </a:cubicBezTo>
                <a:cubicBezTo>
                  <a:pt x="2389" y="3528"/>
                  <a:pt x="2260" y="3906"/>
                  <a:pt x="2260" y="4343"/>
                </a:cubicBezTo>
                <a:lnTo>
                  <a:pt x="2260" y="17288"/>
                </a:lnTo>
                <a:cubicBezTo>
                  <a:pt x="2260" y="17728"/>
                  <a:pt x="2389" y="18107"/>
                  <a:pt x="2651" y="18423"/>
                </a:cubicBezTo>
                <a:cubicBezTo>
                  <a:pt x="2913" y="18731"/>
                  <a:pt x="3226" y="18893"/>
                  <a:pt x="3593" y="18893"/>
                </a:cubicBezTo>
                <a:lnTo>
                  <a:pt x="16179" y="18893"/>
                </a:lnTo>
                <a:cubicBezTo>
                  <a:pt x="16546" y="18893"/>
                  <a:pt x="16864" y="18731"/>
                  <a:pt x="17128" y="18423"/>
                </a:cubicBezTo>
                <a:cubicBezTo>
                  <a:pt x="17395" y="18110"/>
                  <a:pt x="17527" y="17731"/>
                  <a:pt x="17527" y="17288"/>
                </a:cubicBezTo>
                <a:lnTo>
                  <a:pt x="17527" y="11039"/>
                </a:lnTo>
                <a:close/>
                <a:moveTo>
                  <a:pt x="18875" y="6393"/>
                </a:moveTo>
                <a:lnTo>
                  <a:pt x="11251" y="15534"/>
                </a:lnTo>
                <a:lnTo>
                  <a:pt x="7386" y="17054"/>
                </a:lnTo>
                <a:lnTo>
                  <a:pt x="8651" y="12432"/>
                </a:lnTo>
                <a:lnTo>
                  <a:pt x="16287" y="3278"/>
                </a:lnTo>
                <a:lnTo>
                  <a:pt x="18875" y="6393"/>
                </a:lnTo>
                <a:close/>
                <a:moveTo>
                  <a:pt x="16524" y="5607"/>
                </a:moveTo>
                <a:cubicBezTo>
                  <a:pt x="16664" y="5440"/>
                  <a:pt x="16664" y="5281"/>
                  <a:pt x="16524" y="5114"/>
                </a:cubicBezTo>
                <a:cubicBezTo>
                  <a:pt x="16382" y="4964"/>
                  <a:pt x="16245" y="4964"/>
                  <a:pt x="16113" y="5114"/>
                </a:cubicBezTo>
                <a:lnTo>
                  <a:pt x="10140" y="12273"/>
                </a:lnTo>
                <a:cubicBezTo>
                  <a:pt x="10001" y="12446"/>
                  <a:pt x="10001" y="12610"/>
                  <a:pt x="10140" y="12766"/>
                </a:cubicBezTo>
                <a:cubicBezTo>
                  <a:pt x="10189" y="12839"/>
                  <a:pt x="10255" y="12880"/>
                  <a:pt x="10341" y="12880"/>
                </a:cubicBezTo>
                <a:cubicBezTo>
                  <a:pt x="10419" y="12880"/>
                  <a:pt x="10480" y="12839"/>
                  <a:pt x="10527" y="12766"/>
                </a:cubicBezTo>
                <a:lnTo>
                  <a:pt x="16524" y="5607"/>
                </a:lnTo>
                <a:close/>
                <a:moveTo>
                  <a:pt x="21274" y="1677"/>
                </a:moveTo>
                <a:cubicBezTo>
                  <a:pt x="21485" y="1947"/>
                  <a:pt x="21592" y="2255"/>
                  <a:pt x="21597" y="2610"/>
                </a:cubicBezTo>
                <a:cubicBezTo>
                  <a:pt x="21600" y="2959"/>
                  <a:pt x="21492" y="3269"/>
                  <a:pt x="21274" y="3542"/>
                </a:cubicBezTo>
                <a:lnTo>
                  <a:pt x="20161" y="4830"/>
                </a:lnTo>
                <a:lnTo>
                  <a:pt x="17574" y="1724"/>
                </a:lnTo>
                <a:lnTo>
                  <a:pt x="18652" y="407"/>
                </a:lnTo>
                <a:cubicBezTo>
                  <a:pt x="18880" y="137"/>
                  <a:pt x="19144" y="0"/>
                  <a:pt x="19447" y="0"/>
                </a:cubicBezTo>
                <a:cubicBezTo>
                  <a:pt x="19753" y="0"/>
                  <a:pt x="20005" y="137"/>
                  <a:pt x="20208" y="407"/>
                </a:cubicBezTo>
                <a:lnTo>
                  <a:pt x="20748" y="1038"/>
                </a:lnTo>
                <a:lnTo>
                  <a:pt x="21274" y="16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2" name="AutoShape 80">
            <a:extLst>
              <a:ext uri="{FF2B5EF4-FFF2-40B4-BE49-F238E27FC236}">
                <a16:creationId xmlns:a16="http://schemas.microsoft.com/office/drawing/2014/main" id="{1808616B-05AC-403A-80E2-6231489F76EB}"/>
              </a:ext>
            </a:extLst>
          </p:cNvPr>
          <p:cNvSpPr>
            <a:spLocks/>
          </p:cNvSpPr>
          <p:nvPr/>
        </p:nvSpPr>
        <p:spPr bwMode="auto">
          <a:xfrm>
            <a:off x="5548313" y="2147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5" y="0"/>
                </a:moveTo>
                <a:cubicBezTo>
                  <a:pt x="20632" y="0"/>
                  <a:pt x="20946" y="161"/>
                  <a:pt x="21208" y="475"/>
                </a:cubicBezTo>
                <a:cubicBezTo>
                  <a:pt x="21470" y="795"/>
                  <a:pt x="21599" y="1174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4"/>
                  <a:pt x="0" y="20425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6" y="475"/>
                </a:cubicBezTo>
                <a:cubicBezTo>
                  <a:pt x="663" y="161"/>
                  <a:pt x="979" y="0"/>
                  <a:pt x="1346" y="0"/>
                </a:cubicBezTo>
                <a:lnTo>
                  <a:pt x="20265" y="0"/>
                </a:lnTo>
                <a:close/>
                <a:moveTo>
                  <a:pt x="1802" y="2161"/>
                </a:moveTo>
                <a:lnTo>
                  <a:pt x="1802" y="3078"/>
                </a:lnTo>
                <a:cubicBezTo>
                  <a:pt x="1802" y="3365"/>
                  <a:pt x="1855" y="3674"/>
                  <a:pt x="1966" y="3994"/>
                </a:cubicBezTo>
                <a:cubicBezTo>
                  <a:pt x="2073" y="4314"/>
                  <a:pt x="2213" y="4631"/>
                  <a:pt x="2382" y="4928"/>
                </a:cubicBezTo>
                <a:cubicBezTo>
                  <a:pt x="2548" y="5228"/>
                  <a:pt x="2732" y="5507"/>
                  <a:pt x="2933" y="5765"/>
                </a:cubicBezTo>
                <a:cubicBezTo>
                  <a:pt x="3131" y="6024"/>
                  <a:pt x="3329" y="6241"/>
                  <a:pt x="3525" y="6420"/>
                </a:cubicBezTo>
                <a:cubicBezTo>
                  <a:pt x="4304" y="7131"/>
                  <a:pt x="5085" y="7836"/>
                  <a:pt x="5863" y="8538"/>
                </a:cubicBezTo>
                <a:cubicBezTo>
                  <a:pt x="6640" y="9237"/>
                  <a:pt x="7418" y="9948"/>
                  <a:pt x="8202" y="10682"/>
                </a:cubicBezTo>
                <a:cubicBezTo>
                  <a:pt x="8356" y="10832"/>
                  <a:pt x="8545" y="11002"/>
                  <a:pt x="8762" y="11211"/>
                </a:cubicBezTo>
                <a:cubicBezTo>
                  <a:pt x="8983" y="11410"/>
                  <a:pt x="9208" y="11607"/>
                  <a:pt x="9443" y="11795"/>
                </a:cubicBezTo>
                <a:cubicBezTo>
                  <a:pt x="9678" y="11989"/>
                  <a:pt x="9911" y="12156"/>
                  <a:pt x="10141" y="12289"/>
                </a:cubicBezTo>
                <a:cubicBezTo>
                  <a:pt x="10371" y="12427"/>
                  <a:pt x="10584" y="12494"/>
                  <a:pt x="10780" y="12494"/>
                </a:cubicBezTo>
                <a:lnTo>
                  <a:pt x="10802" y="12494"/>
                </a:lnTo>
                <a:lnTo>
                  <a:pt x="10826" y="12494"/>
                </a:lnTo>
                <a:cubicBezTo>
                  <a:pt x="11022" y="12494"/>
                  <a:pt x="11235" y="12427"/>
                  <a:pt x="11465" y="12289"/>
                </a:cubicBezTo>
                <a:cubicBezTo>
                  <a:pt x="11696" y="12156"/>
                  <a:pt x="11926" y="11989"/>
                  <a:pt x="12156" y="11795"/>
                </a:cubicBezTo>
                <a:cubicBezTo>
                  <a:pt x="12386" y="11607"/>
                  <a:pt x="12611" y="11410"/>
                  <a:pt x="12824" y="11211"/>
                </a:cubicBezTo>
                <a:cubicBezTo>
                  <a:pt x="13040" y="11005"/>
                  <a:pt x="13228" y="10832"/>
                  <a:pt x="13392" y="10682"/>
                </a:cubicBezTo>
                <a:cubicBezTo>
                  <a:pt x="14176" y="9948"/>
                  <a:pt x="14954" y="9231"/>
                  <a:pt x="15731" y="8532"/>
                </a:cubicBezTo>
                <a:cubicBezTo>
                  <a:pt x="16509" y="7827"/>
                  <a:pt x="17288" y="7122"/>
                  <a:pt x="18071" y="6420"/>
                </a:cubicBezTo>
                <a:cubicBezTo>
                  <a:pt x="18265" y="6253"/>
                  <a:pt x="18463" y="6035"/>
                  <a:pt x="18661" y="5771"/>
                </a:cubicBezTo>
                <a:cubicBezTo>
                  <a:pt x="18862" y="5507"/>
                  <a:pt x="19043" y="5225"/>
                  <a:pt x="19212" y="4928"/>
                </a:cubicBezTo>
                <a:cubicBezTo>
                  <a:pt x="19381" y="4628"/>
                  <a:pt x="19521" y="4314"/>
                  <a:pt x="19636" y="3994"/>
                </a:cubicBezTo>
                <a:cubicBezTo>
                  <a:pt x="19748" y="3674"/>
                  <a:pt x="19805" y="3362"/>
                  <a:pt x="19805" y="3078"/>
                </a:cubicBezTo>
                <a:lnTo>
                  <a:pt x="19805" y="2161"/>
                </a:lnTo>
                <a:lnTo>
                  <a:pt x="1802" y="2161"/>
                </a:lnTo>
                <a:close/>
                <a:moveTo>
                  <a:pt x="19805" y="19429"/>
                </a:moveTo>
                <a:lnTo>
                  <a:pt x="19805" y="7451"/>
                </a:lnTo>
                <a:cubicBezTo>
                  <a:pt x="19562" y="7745"/>
                  <a:pt x="19337" y="7974"/>
                  <a:pt x="19124" y="8150"/>
                </a:cubicBezTo>
                <a:cubicBezTo>
                  <a:pt x="18297" y="8902"/>
                  <a:pt x="17467" y="9648"/>
                  <a:pt x="16634" y="10394"/>
                </a:cubicBezTo>
                <a:cubicBezTo>
                  <a:pt x="15802" y="11140"/>
                  <a:pt x="14977" y="11910"/>
                  <a:pt x="14154" y="12694"/>
                </a:cubicBezTo>
                <a:cubicBezTo>
                  <a:pt x="13679" y="13152"/>
                  <a:pt x="13165" y="13596"/>
                  <a:pt x="12614" y="14013"/>
                </a:cubicBezTo>
                <a:cubicBezTo>
                  <a:pt x="12063" y="14439"/>
                  <a:pt x="11451" y="14650"/>
                  <a:pt x="10780" y="14650"/>
                </a:cubicBezTo>
                <a:cubicBezTo>
                  <a:pt x="10138" y="14650"/>
                  <a:pt x="9541" y="14438"/>
                  <a:pt x="8988" y="14013"/>
                </a:cubicBezTo>
                <a:cubicBezTo>
                  <a:pt x="8432" y="13593"/>
                  <a:pt x="7915" y="13152"/>
                  <a:pt x="7440" y="12694"/>
                </a:cubicBezTo>
                <a:cubicBezTo>
                  <a:pt x="6627" y="11907"/>
                  <a:pt x="5802" y="11140"/>
                  <a:pt x="4965" y="10388"/>
                </a:cubicBezTo>
                <a:cubicBezTo>
                  <a:pt x="4130" y="9636"/>
                  <a:pt x="3298" y="8896"/>
                  <a:pt x="2470" y="8150"/>
                </a:cubicBezTo>
                <a:cubicBezTo>
                  <a:pt x="2257" y="7989"/>
                  <a:pt x="2037" y="7748"/>
                  <a:pt x="1802" y="7451"/>
                </a:cubicBezTo>
                <a:lnTo>
                  <a:pt x="1802" y="19429"/>
                </a:lnTo>
                <a:lnTo>
                  <a:pt x="19805" y="1942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3" name="AutoShape 81">
            <a:extLst>
              <a:ext uri="{FF2B5EF4-FFF2-40B4-BE49-F238E27FC236}">
                <a16:creationId xmlns:a16="http://schemas.microsoft.com/office/drawing/2014/main" id="{265B866D-42A3-4AAC-8012-FF5995422C6A}"/>
              </a:ext>
            </a:extLst>
          </p:cNvPr>
          <p:cNvSpPr>
            <a:spLocks/>
          </p:cNvSpPr>
          <p:nvPr/>
        </p:nvSpPr>
        <p:spPr bwMode="auto">
          <a:xfrm>
            <a:off x="5975350" y="214788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4" name="AutoShape 83">
            <a:extLst>
              <a:ext uri="{FF2B5EF4-FFF2-40B4-BE49-F238E27FC236}">
                <a16:creationId xmlns:a16="http://schemas.microsoft.com/office/drawing/2014/main" id="{2ACBEF05-5742-486E-8223-CAC7561198A6}"/>
              </a:ext>
            </a:extLst>
          </p:cNvPr>
          <p:cNvSpPr>
            <a:spLocks/>
          </p:cNvSpPr>
          <p:nvPr/>
        </p:nvSpPr>
        <p:spPr bwMode="auto">
          <a:xfrm>
            <a:off x="6337300" y="3689350"/>
            <a:ext cx="198438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302" y="0"/>
                </a:moveTo>
                <a:cubicBezTo>
                  <a:pt x="16818" y="0"/>
                  <a:pt x="17288" y="190"/>
                  <a:pt x="17719" y="566"/>
                </a:cubicBezTo>
                <a:cubicBezTo>
                  <a:pt x="18150" y="942"/>
                  <a:pt x="18441" y="1424"/>
                  <a:pt x="18598" y="2014"/>
                </a:cubicBezTo>
                <a:lnTo>
                  <a:pt x="21387" y="12236"/>
                </a:lnTo>
                <a:cubicBezTo>
                  <a:pt x="21436" y="12453"/>
                  <a:pt x="21482" y="12665"/>
                  <a:pt x="21531" y="12873"/>
                </a:cubicBezTo>
                <a:cubicBezTo>
                  <a:pt x="21575" y="13088"/>
                  <a:pt x="21599" y="13299"/>
                  <a:pt x="21599" y="13516"/>
                </a:cubicBezTo>
                <a:lnTo>
                  <a:pt x="21599" y="18885"/>
                </a:lnTo>
                <a:cubicBezTo>
                  <a:pt x="21599" y="19270"/>
                  <a:pt x="21541" y="19626"/>
                  <a:pt x="21418" y="19955"/>
                </a:cubicBezTo>
                <a:cubicBezTo>
                  <a:pt x="21296" y="20284"/>
                  <a:pt x="21139" y="20566"/>
                  <a:pt x="20939" y="20806"/>
                </a:cubicBezTo>
                <a:cubicBezTo>
                  <a:pt x="20735" y="21044"/>
                  <a:pt x="20500" y="21238"/>
                  <a:pt x="20224" y="21382"/>
                </a:cubicBezTo>
                <a:cubicBezTo>
                  <a:pt x="19945" y="21529"/>
                  <a:pt x="19653" y="21599"/>
                  <a:pt x="19350" y="21599"/>
                </a:cubicBezTo>
                <a:lnTo>
                  <a:pt x="2262" y="21599"/>
                </a:lnTo>
                <a:cubicBezTo>
                  <a:pt x="1637" y="21599"/>
                  <a:pt x="1104" y="21335"/>
                  <a:pt x="663" y="20807"/>
                </a:cubicBezTo>
                <a:cubicBezTo>
                  <a:pt x="220" y="20278"/>
                  <a:pt x="0" y="19637"/>
                  <a:pt x="0" y="18886"/>
                </a:cubicBezTo>
                <a:lnTo>
                  <a:pt x="0" y="13517"/>
                </a:lnTo>
                <a:cubicBezTo>
                  <a:pt x="0" y="13299"/>
                  <a:pt x="24" y="13088"/>
                  <a:pt x="70" y="12873"/>
                </a:cubicBezTo>
                <a:cubicBezTo>
                  <a:pt x="119" y="12665"/>
                  <a:pt x="164" y="12450"/>
                  <a:pt x="210" y="12236"/>
                </a:cubicBezTo>
                <a:lnTo>
                  <a:pt x="2998" y="2015"/>
                </a:lnTo>
                <a:cubicBezTo>
                  <a:pt x="3155" y="1424"/>
                  <a:pt x="3451" y="943"/>
                  <a:pt x="3887" y="567"/>
                </a:cubicBezTo>
                <a:cubicBezTo>
                  <a:pt x="4316" y="191"/>
                  <a:pt x="4795" y="0"/>
                  <a:pt x="5310" y="0"/>
                </a:cubicBezTo>
                <a:lnTo>
                  <a:pt x="16302" y="0"/>
                </a:lnTo>
                <a:close/>
                <a:moveTo>
                  <a:pt x="19807" y="13516"/>
                </a:moveTo>
                <a:cubicBezTo>
                  <a:pt x="19807" y="13366"/>
                  <a:pt x="19761" y="13234"/>
                  <a:pt x="19670" y="13129"/>
                </a:cubicBezTo>
                <a:cubicBezTo>
                  <a:pt x="19582" y="13020"/>
                  <a:pt x="19475" y="12967"/>
                  <a:pt x="19350" y="12967"/>
                </a:cubicBezTo>
                <a:lnTo>
                  <a:pt x="2262" y="12967"/>
                </a:lnTo>
                <a:cubicBezTo>
                  <a:pt x="2137" y="12967"/>
                  <a:pt x="2029" y="13017"/>
                  <a:pt x="1941" y="13120"/>
                </a:cubicBezTo>
                <a:cubicBezTo>
                  <a:pt x="1850" y="13223"/>
                  <a:pt x="1804" y="13355"/>
                  <a:pt x="1804" y="13516"/>
                </a:cubicBezTo>
                <a:lnTo>
                  <a:pt x="1804" y="18885"/>
                </a:lnTo>
                <a:cubicBezTo>
                  <a:pt x="1804" y="19035"/>
                  <a:pt x="1848" y="19167"/>
                  <a:pt x="1934" y="19273"/>
                </a:cubicBezTo>
                <a:cubicBezTo>
                  <a:pt x="2019" y="19382"/>
                  <a:pt x="2129" y="19438"/>
                  <a:pt x="2262" y="19438"/>
                </a:cubicBezTo>
                <a:lnTo>
                  <a:pt x="19350" y="19438"/>
                </a:lnTo>
                <a:cubicBezTo>
                  <a:pt x="19475" y="19438"/>
                  <a:pt x="19582" y="19385"/>
                  <a:pt x="19670" y="19282"/>
                </a:cubicBezTo>
                <a:cubicBezTo>
                  <a:pt x="19761" y="19179"/>
                  <a:pt x="19807" y="19047"/>
                  <a:pt x="19807" y="18885"/>
                </a:cubicBezTo>
                <a:lnTo>
                  <a:pt x="19807" y="13516"/>
                </a:lnTo>
                <a:close/>
                <a:moveTo>
                  <a:pt x="5312" y="2167"/>
                </a:moveTo>
                <a:cubicBezTo>
                  <a:pt x="5185" y="2167"/>
                  <a:pt x="5062" y="2211"/>
                  <a:pt x="4940" y="2305"/>
                </a:cubicBezTo>
                <a:cubicBezTo>
                  <a:pt x="4822" y="2402"/>
                  <a:pt x="4739" y="2523"/>
                  <a:pt x="4702" y="2672"/>
                </a:cubicBezTo>
                <a:lnTo>
                  <a:pt x="2497" y="10799"/>
                </a:lnTo>
                <a:lnTo>
                  <a:pt x="19105" y="10799"/>
                </a:lnTo>
                <a:lnTo>
                  <a:pt x="16902" y="2672"/>
                </a:lnTo>
                <a:cubicBezTo>
                  <a:pt x="16870" y="2523"/>
                  <a:pt x="16794" y="2402"/>
                  <a:pt x="16674" y="2305"/>
                </a:cubicBezTo>
                <a:cubicBezTo>
                  <a:pt x="16554" y="2211"/>
                  <a:pt x="16431" y="2167"/>
                  <a:pt x="16304" y="2167"/>
                </a:cubicBezTo>
                <a:lnTo>
                  <a:pt x="5312" y="2167"/>
                </a:lnTo>
                <a:close/>
                <a:moveTo>
                  <a:pt x="13511" y="14864"/>
                </a:moveTo>
                <a:cubicBezTo>
                  <a:pt x="13817" y="14864"/>
                  <a:pt x="14076" y="14994"/>
                  <a:pt x="14292" y="15252"/>
                </a:cubicBezTo>
                <a:cubicBezTo>
                  <a:pt x="14507" y="15511"/>
                  <a:pt x="14613" y="15822"/>
                  <a:pt x="14613" y="16186"/>
                </a:cubicBezTo>
                <a:cubicBezTo>
                  <a:pt x="14613" y="16571"/>
                  <a:pt x="14507" y="16891"/>
                  <a:pt x="14292" y="17149"/>
                </a:cubicBezTo>
                <a:cubicBezTo>
                  <a:pt x="14076" y="17408"/>
                  <a:pt x="13817" y="17537"/>
                  <a:pt x="13511" y="17537"/>
                </a:cubicBezTo>
                <a:cubicBezTo>
                  <a:pt x="13190" y="17537"/>
                  <a:pt x="12923" y="17408"/>
                  <a:pt x="12708" y="17149"/>
                </a:cubicBezTo>
                <a:cubicBezTo>
                  <a:pt x="12492" y="16891"/>
                  <a:pt x="12387" y="16571"/>
                  <a:pt x="12387" y="16186"/>
                </a:cubicBezTo>
                <a:cubicBezTo>
                  <a:pt x="12387" y="15822"/>
                  <a:pt x="12492" y="15511"/>
                  <a:pt x="12708" y="15252"/>
                </a:cubicBezTo>
                <a:cubicBezTo>
                  <a:pt x="12923" y="14994"/>
                  <a:pt x="13190" y="14864"/>
                  <a:pt x="13511" y="14864"/>
                </a:cubicBezTo>
                <a:moveTo>
                  <a:pt x="17112" y="14864"/>
                </a:moveTo>
                <a:cubicBezTo>
                  <a:pt x="17416" y="14864"/>
                  <a:pt x="17675" y="14994"/>
                  <a:pt x="17891" y="15252"/>
                </a:cubicBezTo>
                <a:cubicBezTo>
                  <a:pt x="18104" y="15511"/>
                  <a:pt x="18211" y="15822"/>
                  <a:pt x="18211" y="16186"/>
                </a:cubicBezTo>
                <a:cubicBezTo>
                  <a:pt x="18211" y="16571"/>
                  <a:pt x="18104" y="16891"/>
                  <a:pt x="17891" y="17149"/>
                </a:cubicBezTo>
                <a:cubicBezTo>
                  <a:pt x="17675" y="17408"/>
                  <a:pt x="17416" y="17537"/>
                  <a:pt x="17112" y="17537"/>
                </a:cubicBezTo>
                <a:cubicBezTo>
                  <a:pt x="16791" y="17537"/>
                  <a:pt x="16525" y="17408"/>
                  <a:pt x="16309" y="17149"/>
                </a:cubicBezTo>
                <a:cubicBezTo>
                  <a:pt x="16094" y="16891"/>
                  <a:pt x="15986" y="16571"/>
                  <a:pt x="15986" y="16186"/>
                </a:cubicBezTo>
                <a:cubicBezTo>
                  <a:pt x="15986" y="15822"/>
                  <a:pt x="16094" y="15511"/>
                  <a:pt x="16309" y="15252"/>
                </a:cubicBezTo>
                <a:cubicBezTo>
                  <a:pt x="16527" y="14994"/>
                  <a:pt x="16794" y="14864"/>
                  <a:pt x="17112" y="1486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5" name="AutoShape 84">
            <a:extLst>
              <a:ext uri="{FF2B5EF4-FFF2-40B4-BE49-F238E27FC236}">
                <a16:creationId xmlns:a16="http://schemas.microsoft.com/office/drawing/2014/main" id="{C182AF3F-B6B8-48E2-9361-4D8C44AE22A7}"/>
              </a:ext>
            </a:extLst>
          </p:cNvPr>
          <p:cNvSpPr>
            <a:spLocks/>
          </p:cNvSpPr>
          <p:nvPr/>
        </p:nvSpPr>
        <p:spPr bwMode="auto">
          <a:xfrm>
            <a:off x="4610100" y="2490788"/>
            <a:ext cx="198438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6" name="AutoShape 85">
            <a:extLst>
              <a:ext uri="{FF2B5EF4-FFF2-40B4-BE49-F238E27FC236}">
                <a16:creationId xmlns:a16="http://schemas.microsoft.com/office/drawing/2014/main" id="{5A33F60C-FB88-4026-BA18-DAB153946124}"/>
              </a:ext>
            </a:extLst>
          </p:cNvPr>
          <p:cNvSpPr>
            <a:spLocks/>
          </p:cNvSpPr>
          <p:nvPr/>
        </p:nvSpPr>
        <p:spPr bwMode="auto">
          <a:xfrm>
            <a:off x="5046663" y="2490788"/>
            <a:ext cx="200025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599"/>
                  <a:pt x="10798" y="21599"/>
                </a:cubicBezTo>
                <a:cubicBezTo>
                  <a:pt x="10553" y="21599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7" name="AutoShape 86">
            <a:extLst>
              <a:ext uri="{FF2B5EF4-FFF2-40B4-BE49-F238E27FC236}">
                <a16:creationId xmlns:a16="http://schemas.microsoft.com/office/drawing/2014/main" id="{0B4F4960-9C1B-4FF4-A2D8-B130AB8FC58A}"/>
              </a:ext>
            </a:extLst>
          </p:cNvPr>
          <p:cNvSpPr>
            <a:spLocks/>
          </p:cNvSpPr>
          <p:nvPr/>
        </p:nvSpPr>
        <p:spPr bwMode="auto">
          <a:xfrm>
            <a:off x="5553075" y="2490788"/>
            <a:ext cx="200025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482" y="21286"/>
                </a:moveTo>
                <a:cubicBezTo>
                  <a:pt x="11276" y="21495"/>
                  <a:pt x="11046" y="21599"/>
                  <a:pt x="10801" y="21599"/>
                </a:cubicBezTo>
                <a:cubicBezTo>
                  <a:pt x="10538" y="21599"/>
                  <a:pt x="10318" y="21495"/>
                  <a:pt x="10142" y="21286"/>
                </a:cubicBezTo>
                <a:lnTo>
                  <a:pt x="2746" y="12989"/>
                </a:lnTo>
                <a:cubicBezTo>
                  <a:pt x="2714" y="12972"/>
                  <a:pt x="2556" y="12786"/>
                  <a:pt x="2270" y="12436"/>
                </a:cubicBezTo>
                <a:cubicBezTo>
                  <a:pt x="1987" y="12086"/>
                  <a:pt x="1677" y="11623"/>
                  <a:pt x="1344" y="11049"/>
                </a:cubicBezTo>
                <a:cubicBezTo>
                  <a:pt x="1009" y="10476"/>
                  <a:pt x="698" y="9819"/>
                  <a:pt x="420" y="9068"/>
                </a:cubicBezTo>
                <a:cubicBezTo>
                  <a:pt x="142" y="8325"/>
                  <a:pt x="0" y="7523"/>
                  <a:pt x="0" y="6679"/>
                </a:cubicBezTo>
                <a:cubicBezTo>
                  <a:pt x="0" y="5443"/>
                  <a:pt x="172" y="4401"/>
                  <a:pt x="515" y="3548"/>
                </a:cubicBezTo>
                <a:cubicBezTo>
                  <a:pt x="861" y="2696"/>
                  <a:pt x="1311" y="2007"/>
                  <a:pt x="1862" y="1482"/>
                </a:cubicBezTo>
                <a:cubicBezTo>
                  <a:pt x="2421" y="954"/>
                  <a:pt x="3047" y="576"/>
                  <a:pt x="3740" y="344"/>
                </a:cubicBezTo>
                <a:cubicBezTo>
                  <a:pt x="4436" y="115"/>
                  <a:pt x="5145" y="0"/>
                  <a:pt x="5863" y="0"/>
                </a:cubicBezTo>
                <a:cubicBezTo>
                  <a:pt x="6367" y="0"/>
                  <a:pt x="6865" y="98"/>
                  <a:pt x="7361" y="290"/>
                </a:cubicBezTo>
                <a:cubicBezTo>
                  <a:pt x="7856" y="485"/>
                  <a:pt x="8315" y="725"/>
                  <a:pt x="8738" y="1016"/>
                </a:cubicBezTo>
                <a:cubicBezTo>
                  <a:pt x="9161" y="1304"/>
                  <a:pt x="9551" y="1620"/>
                  <a:pt x="9902" y="1962"/>
                </a:cubicBezTo>
                <a:cubicBezTo>
                  <a:pt x="10252" y="2303"/>
                  <a:pt x="10553" y="2611"/>
                  <a:pt x="10801" y="2882"/>
                </a:cubicBezTo>
                <a:cubicBezTo>
                  <a:pt x="11046" y="2600"/>
                  <a:pt x="11349" y="2292"/>
                  <a:pt x="11712" y="1956"/>
                </a:cubicBezTo>
                <a:cubicBezTo>
                  <a:pt x="12070" y="1617"/>
                  <a:pt x="12463" y="1304"/>
                  <a:pt x="12886" y="1016"/>
                </a:cubicBezTo>
                <a:cubicBezTo>
                  <a:pt x="13312" y="725"/>
                  <a:pt x="13760" y="485"/>
                  <a:pt x="14246" y="290"/>
                </a:cubicBezTo>
                <a:cubicBezTo>
                  <a:pt x="14729" y="98"/>
                  <a:pt x="15235" y="0"/>
                  <a:pt x="15761" y="0"/>
                </a:cubicBezTo>
                <a:cubicBezTo>
                  <a:pt x="16464" y="0"/>
                  <a:pt x="17165" y="115"/>
                  <a:pt x="17859" y="344"/>
                </a:cubicBezTo>
                <a:cubicBezTo>
                  <a:pt x="18555" y="575"/>
                  <a:pt x="19178" y="954"/>
                  <a:pt x="19737" y="1482"/>
                </a:cubicBezTo>
                <a:cubicBezTo>
                  <a:pt x="20293" y="2007"/>
                  <a:pt x="20738" y="2696"/>
                  <a:pt x="21084" y="3548"/>
                </a:cubicBezTo>
                <a:cubicBezTo>
                  <a:pt x="21429" y="4401"/>
                  <a:pt x="21599" y="5443"/>
                  <a:pt x="21599" y="6679"/>
                </a:cubicBezTo>
                <a:cubicBezTo>
                  <a:pt x="21599" y="7523"/>
                  <a:pt x="21462" y="8325"/>
                  <a:pt x="21186" y="9068"/>
                </a:cubicBezTo>
                <a:cubicBezTo>
                  <a:pt x="20911" y="9818"/>
                  <a:pt x="20606" y="10476"/>
                  <a:pt x="20270" y="11049"/>
                </a:cubicBezTo>
                <a:cubicBezTo>
                  <a:pt x="19932" y="11622"/>
                  <a:pt x="19619" y="12085"/>
                  <a:pt x="19321" y="12436"/>
                </a:cubicBezTo>
                <a:cubicBezTo>
                  <a:pt x="19028" y="12786"/>
                  <a:pt x="18870" y="12980"/>
                  <a:pt x="18855" y="13017"/>
                </a:cubicBezTo>
                <a:lnTo>
                  <a:pt x="11482" y="21286"/>
                </a:lnTo>
                <a:close/>
                <a:moveTo>
                  <a:pt x="5863" y="2165"/>
                </a:moveTo>
                <a:lnTo>
                  <a:pt x="5863" y="2165"/>
                </a:lnTo>
                <a:cubicBezTo>
                  <a:pt x="5405" y="2165"/>
                  <a:pt x="4944" y="2224"/>
                  <a:pt x="4476" y="2346"/>
                </a:cubicBezTo>
                <a:cubicBezTo>
                  <a:pt x="4011" y="2467"/>
                  <a:pt x="3585" y="2696"/>
                  <a:pt x="3202" y="3023"/>
                </a:cubicBezTo>
                <a:cubicBezTo>
                  <a:pt x="2816" y="3351"/>
                  <a:pt x="2508" y="3805"/>
                  <a:pt x="2270" y="4387"/>
                </a:cubicBezTo>
                <a:cubicBezTo>
                  <a:pt x="2038" y="4968"/>
                  <a:pt x="1917" y="5733"/>
                  <a:pt x="1917" y="6679"/>
                </a:cubicBezTo>
                <a:cubicBezTo>
                  <a:pt x="1917" y="7289"/>
                  <a:pt x="2030" y="7879"/>
                  <a:pt x="2250" y="8449"/>
                </a:cubicBezTo>
                <a:cubicBezTo>
                  <a:pt x="2471" y="9017"/>
                  <a:pt x="2714" y="9522"/>
                  <a:pt x="2986" y="9968"/>
                </a:cubicBezTo>
                <a:cubicBezTo>
                  <a:pt x="3257" y="10414"/>
                  <a:pt x="3510" y="10773"/>
                  <a:pt x="3740" y="11044"/>
                </a:cubicBezTo>
                <a:lnTo>
                  <a:pt x="4076" y="11433"/>
                </a:lnTo>
                <a:lnTo>
                  <a:pt x="10801" y="18991"/>
                </a:lnTo>
                <a:lnTo>
                  <a:pt x="17523" y="11433"/>
                </a:lnTo>
                <a:lnTo>
                  <a:pt x="17874" y="11044"/>
                </a:lnTo>
                <a:cubicBezTo>
                  <a:pt x="18104" y="10773"/>
                  <a:pt x="18352" y="10414"/>
                  <a:pt x="18623" y="9968"/>
                </a:cubicBezTo>
                <a:cubicBezTo>
                  <a:pt x="18888" y="9522"/>
                  <a:pt x="19133" y="9014"/>
                  <a:pt x="19354" y="8441"/>
                </a:cubicBezTo>
                <a:cubicBezTo>
                  <a:pt x="19571" y="7871"/>
                  <a:pt x="19684" y="7283"/>
                  <a:pt x="19684" y="6679"/>
                </a:cubicBezTo>
                <a:cubicBezTo>
                  <a:pt x="19684" y="5742"/>
                  <a:pt x="19566" y="4980"/>
                  <a:pt x="19329" y="4393"/>
                </a:cubicBezTo>
                <a:cubicBezTo>
                  <a:pt x="19091" y="3808"/>
                  <a:pt x="18783" y="3351"/>
                  <a:pt x="18400" y="3023"/>
                </a:cubicBezTo>
                <a:cubicBezTo>
                  <a:pt x="18017" y="2696"/>
                  <a:pt x="17591" y="2467"/>
                  <a:pt x="17123" y="2346"/>
                </a:cubicBezTo>
                <a:cubicBezTo>
                  <a:pt x="16657" y="2224"/>
                  <a:pt x="16201" y="2165"/>
                  <a:pt x="15761" y="2165"/>
                </a:cubicBezTo>
                <a:cubicBezTo>
                  <a:pt x="15340" y="2165"/>
                  <a:pt x="14909" y="2278"/>
                  <a:pt x="14474" y="2507"/>
                </a:cubicBezTo>
                <a:cubicBezTo>
                  <a:pt x="14041" y="2738"/>
                  <a:pt x="13630" y="3015"/>
                  <a:pt x="13244" y="3340"/>
                </a:cubicBezTo>
                <a:cubicBezTo>
                  <a:pt x="12861" y="3664"/>
                  <a:pt x="12518" y="3997"/>
                  <a:pt x="12215" y="4342"/>
                </a:cubicBezTo>
                <a:cubicBezTo>
                  <a:pt x="11912" y="4684"/>
                  <a:pt x="11687" y="4952"/>
                  <a:pt x="11544" y="5152"/>
                </a:cubicBezTo>
                <a:cubicBezTo>
                  <a:pt x="11344" y="5429"/>
                  <a:pt x="11096" y="5570"/>
                  <a:pt x="10801" y="5570"/>
                </a:cubicBezTo>
                <a:cubicBezTo>
                  <a:pt x="10505" y="5570"/>
                  <a:pt x="10260" y="5429"/>
                  <a:pt x="10070" y="5152"/>
                </a:cubicBezTo>
                <a:cubicBezTo>
                  <a:pt x="9927" y="4943"/>
                  <a:pt x="9699" y="4672"/>
                  <a:pt x="9391" y="4333"/>
                </a:cubicBezTo>
                <a:cubicBezTo>
                  <a:pt x="9086" y="3995"/>
                  <a:pt x="8738" y="3664"/>
                  <a:pt x="8355" y="3340"/>
                </a:cubicBezTo>
                <a:cubicBezTo>
                  <a:pt x="7971" y="3015"/>
                  <a:pt x="7561" y="2738"/>
                  <a:pt x="7125" y="2507"/>
                </a:cubicBezTo>
                <a:cubicBezTo>
                  <a:pt x="6690" y="2278"/>
                  <a:pt x="6269" y="2165"/>
                  <a:pt x="5863" y="21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8" name="AutoShape 87">
            <a:extLst>
              <a:ext uri="{FF2B5EF4-FFF2-40B4-BE49-F238E27FC236}">
                <a16:creationId xmlns:a16="http://schemas.microsoft.com/office/drawing/2014/main" id="{FAB40031-D448-44E2-9668-9CDC4DA6E557}"/>
              </a:ext>
            </a:extLst>
          </p:cNvPr>
          <p:cNvSpPr>
            <a:spLocks/>
          </p:cNvSpPr>
          <p:nvPr/>
        </p:nvSpPr>
        <p:spPr bwMode="auto">
          <a:xfrm>
            <a:off x="5975350" y="2486025"/>
            <a:ext cx="198438" cy="198438"/>
          </a:xfrm>
          <a:custGeom>
            <a:avLst/>
            <a:gdLst>
              <a:gd name="T0" fmla="+- 0 10798 9"/>
              <a:gd name="T1" fmla="*/ T0 w 21578"/>
              <a:gd name="T2" fmla="*/ 10800 h 21600"/>
              <a:gd name="T3" fmla="+- 0 10798 9"/>
              <a:gd name="T4" fmla="*/ T3 w 21578"/>
              <a:gd name="T5" fmla="*/ 10800 h 21600"/>
              <a:gd name="T6" fmla="+- 0 10798 9"/>
              <a:gd name="T7" fmla="*/ T6 w 21578"/>
              <a:gd name="T8" fmla="*/ 10800 h 21600"/>
              <a:gd name="T9" fmla="+- 0 10798 9"/>
              <a:gd name="T10" fmla="*/ T9 w 215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8" h="21600">
                <a:moveTo>
                  <a:pt x="21416" y="10074"/>
                </a:moveTo>
                <a:cubicBezTo>
                  <a:pt x="21507" y="10166"/>
                  <a:pt x="21562" y="10284"/>
                  <a:pt x="21574" y="10428"/>
                </a:cubicBezTo>
                <a:cubicBezTo>
                  <a:pt x="21590" y="10569"/>
                  <a:pt x="21562" y="10702"/>
                  <a:pt x="21483" y="10820"/>
                </a:cubicBezTo>
                <a:lnTo>
                  <a:pt x="20967" y="11551"/>
                </a:lnTo>
                <a:cubicBezTo>
                  <a:pt x="20891" y="11678"/>
                  <a:pt x="20778" y="11744"/>
                  <a:pt x="20634" y="11744"/>
                </a:cubicBezTo>
                <a:lnTo>
                  <a:pt x="19889" y="11744"/>
                </a:lnTo>
                <a:cubicBezTo>
                  <a:pt x="19769" y="11744"/>
                  <a:pt x="19671" y="11704"/>
                  <a:pt x="19601" y="11632"/>
                </a:cubicBezTo>
                <a:lnTo>
                  <a:pt x="11078" y="3253"/>
                </a:lnTo>
                <a:cubicBezTo>
                  <a:pt x="10884" y="3072"/>
                  <a:pt x="10695" y="3072"/>
                  <a:pt x="10503" y="3253"/>
                </a:cubicBezTo>
                <a:lnTo>
                  <a:pt x="1980" y="11632"/>
                </a:lnTo>
                <a:cubicBezTo>
                  <a:pt x="1918" y="11704"/>
                  <a:pt x="1819" y="11744"/>
                  <a:pt x="1692" y="11744"/>
                </a:cubicBezTo>
                <a:lnTo>
                  <a:pt x="944" y="11744"/>
                </a:lnTo>
                <a:cubicBezTo>
                  <a:pt x="808" y="11744"/>
                  <a:pt x="695" y="11678"/>
                  <a:pt x="611" y="11551"/>
                </a:cubicBezTo>
                <a:lnTo>
                  <a:pt x="96" y="10820"/>
                </a:lnTo>
                <a:cubicBezTo>
                  <a:pt x="19" y="10710"/>
                  <a:pt x="-9" y="10584"/>
                  <a:pt x="2" y="10440"/>
                </a:cubicBezTo>
                <a:cubicBezTo>
                  <a:pt x="19" y="10298"/>
                  <a:pt x="74" y="10175"/>
                  <a:pt x="165" y="10074"/>
                </a:cubicBezTo>
                <a:lnTo>
                  <a:pt x="10112" y="287"/>
                </a:lnTo>
                <a:cubicBezTo>
                  <a:pt x="10321" y="106"/>
                  <a:pt x="10546" y="8"/>
                  <a:pt x="10788" y="0"/>
                </a:cubicBezTo>
                <a:cubicBezTo>
                  <a:pt x="11042" y="0"/>
                  <a:pt x="11267" y="97"/>
                  <a:pt x="11469" y="287"/>
                </a:cubicBezTo>
                <a:lnTo>
                  <a:pt x="14220" y="2991"/>
                </a:lnTo>
                <a:lnTo>
                  <a:pt x="14220" y="1586"/>
                </a:lnTo>
                <a:cubicBezTo>
                  <a:pt x="14220" y="1436"/>
                  <a:pt x="14266" y="1313"/>
                  <a:pt x="14352" y="1206"/>
                </a:cubicBezTo>
                <a:cubicBezTo>
                  <a:pt x="14441" y="1099"/>
                  <a:pt x="14546" y="1048"/>
                  <a:pt x="14669" y="1048"/>
                </a:cubicBezTo>
                <a:lnTo>
                  <a:pt x="17226" y="1048"/>
                </a:lnTo>
                <a:cubicBezTo>
                  <a:pt x="17348" y="1048"/>
                  <a:pt x="17451" y="1099"/>
                  <a:pt x="17530" y="1206"/>
                </a:cubicBezTo>
                <a:cubicBezTo>
                  <a:pt x="17609" y="1312"/>
                  <a:pt x="17653" y="1436"/>
                  <a:pt x="17653" y="1586"/>
                </a:cubicBezTo>
                <a:lnTo>
                  <a:pt x="17653" y="6383"/>
                </a:lnTo>
                <a:lnTo>
                  <a:pt x="21416" y="10074"/>
                </a:lnTo>
                <a:close/>
                <a:moveTo>
                  <a:pt x="18523" y="11977"/>
                </a:moveTo>
                <a:lnTo>
                  <a:pt x="18523" y="20551"/>
                </a:lnTo>
                <a:cubicBezTo>
                  <a:pt x="18523" y="20854"/>
                  <a:pt x="18441" y="21104"/>
                  <a:pt x="18276" y="21300"/>
                </a:cubicBezTo>
                <a:cubicBezTo>
                  <a:pt x="18110" y="21502"/>
                  <a:pt x="17904" y="21599"/>
                  <a:pt x="17653" y="21599"/>
                </a:cubicBezTo>
                <a:lnTo>
                  <a:pt x="12809" y="21599"/>
                </a:lnTo>
                <a:lnTo>
                  <a:pt x="12809" y="14736"/>
                </a:lnTo>
                <a:lnTo>
                  <a:pt x="8772" y="14736"/>
                </a:lnTo>
                <a:lnTo>
                  <a:pt x="8772" y="21599"/>
                </a:lnTo>
                <a:lnTo>
                  <a:pt x="3928" y="21599"/>
                </a:lnTo>
                <a:cubicBezTo>
                  <a:pt x="3677" y="21599"/>
                  <a:pt x="3468" y="21502"/>
                  <a:pt x="3303" y="21300"/>
                </a:cubicBezTo>
                <a:cubicBezTo>
                  <a:pt x="3140" y="21104"/>
                  <a:pt x="3056" y="20854"/>
                  <a:pt x="3056" y="20551"/>
                </a:cubicBezTo>
                <a:lnTo>
                  <a:pt x="3056" y="11977"/>
                </a:lnTo>
                <a:lnTo>
                  <a:pt x="10788" y="4356"/>
                </a:lnTo>
                <a:lnTo>
                  <a:pt x="18523" y="119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9" name="AutoShape 88">
            <a:extLst>
              <a:ext uri="{FF2B5EF4-FFF2-40B4-BE49-F238E27FC236}">
                <a16:creationId xmlns:a16="http://schemas.microsoft.com/office/drawing/2014/main" id="{FBAD86D5-389E-4A82-8A0F-4087EC481444}"/>
              </a:ext>
            </a:extLst>
          </p:cNvPr>
          <p:cNvSpPr>
            <a:spLocks/>
          </p:cNvSpPr>
          <p:nvPr/>
        </p:nvSpPr>
        <p:spPr bwMode="auto">
          <a:xfrm>
            <a:off x="2251075" y="2479675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237" y="10309"/>
                </a:moveTo>
                <a:cubicBezTo>
                  <a:pt x="21330" y="10579"/>
                  <a:pt x="21413" y="10917"/>
                  <a:pt x="21487" y="11320"/>
                </a:cubicBezTo>
                <a:cubicBezTo>
                  <a:pt x="21563" y="11725"/>
                  <a:pt x="21599" y="12080"/>
                  <a:pt x="21599" y="12392"/>
                </a:cubicBezTo>
                <a:lnTo>
                  <a:pt x="21599" y="20504"/>
                </a:lnTo>
                <a:cubicBezTo>
                  <a:pt x="21599" y="20812"/>
                  <a:pt x="21511" y="21077"/>
                  <a:pt x="21335" y="21285"/>
                </a:cubicBezTo>
                <a:cubicBezTo>
                  <a:pt x="21159" y="21497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38" y="21497"/>
                  <a:pt x="261" y="21285"/>
                </a:cubicBezTo>
                <a:cubicBezTo>
                  <a:pt x="88" y="21077"/>
                  <a:pt x="0" y="20815"/>
                  <a:pt x="0" y="20504"/>
                </a:cubicBezTo>
                <a:lnTo>
                  <a:pt x="0" y="12392"/>
                </a:lnTo>
                <a:cubicBezTo>
                  <a:pt x="0" y="12080"/>
                  <a:pt x="34" y="11725"/>
                  <a:pt x="105" y="11320"/>
                </a:cubicBezTo>
                <a:cubicBezTo>
                  <a:pt x="176" y="10917"/>
                  <a:pt x="261" y="10579"/>
                  <a:pt x="362" y="10309"/>
                </a:cubicBezTo>
                <a:lnTo>
                  <a:pt x="3691" y="984"/>
                </a:lnTo>
                <a:cubicBezTo>
                  <a:pt x="3787" y="714"/>
                  <a:pt x="3958" y="478"/>
                  <a:pt x="4208" y="287"/>
                </a:cubicBezTo>
                <a:cubicBezTo>
                  <a:pt x="4455" y="94"/>
                  <a:pt x="4705" y="0"/>
                  <a:pt x="4945" y="0"/>
                </a:cubicBezTo>
                <a:lnTo>
                  <a:pt x="16654" y="0"/>
                </a:lnTo>
                <a:cubicBezTo>
                  <a:pt x="16897" y="0"/>
                  <a:pt x="17141" y="93"/>
                  <a:pt x="17391" y="287"/>
                </a:cubicBezTo>
                <a:cubicBezTo>
                  <a:pt x="17643" y="478"/>
                  <a:pt x="17815" y="714"/>
                  <a:pt x="17908" y="984"/>
                </a:cubicBezTo>
                <a:lnTo>
                  <a:pt x="21237" y="10309"/>
                </a:lnTo>
                <a:close/>
                <a:moveTo>
                  <a:pt x="2834" y="11602"/>
                </a:moveTo>
                <a:cubicBezTo>
                  <a:pt x="2820" y="11622"/>
                  <a:pt x="2812" y="11657"/>
                  <a:pt x="2812" y="11707"/>
                </a:cubicBezTo>
                <a:cubicBezTo>
                  <a:pt x="2812" y="11760"/>
                  <a:pt x="2805" y="11804"/>
                  <a:pt x="2788" y="11840"/>
                </a:cubicBezTo>
                <a:lnTo>
                  <a:pt x="7324" y="11840"/>
                </a:lnTo>
                <a:lnTo>
                  <a:pt x="8661" y="15092"/>
                </a:lnTo>
                <a:lnTo>
                  <a:pt x="13149" y="15092"/>
                </a:lnTo>
                <a:lnTo>
                  <a:pt x="14519" y="11840"/>
                </a:lnTo>
                <a:lnTo>
                  <a:pt x="18821" y="11840"/>
                </a:lnTo>
                <a:cubicBezTo>
                  <a:pt x="18804" y="11804"/>
                  <a:pt x="18799" y="11760"/>
                  <a:pt x="18799" y="11707"/>
                </a:cubicBezTo>
                <a:cubicBezTo>
                  <a:pt x="18799" y="11657"/>
                  <a:pt x="18791" y="11610"/>
                  <a:pt x="18777" y="11575"/>
                </a:cubicBezTo>
                <a:lnTo>
                  <a:pt x="15773" y="3220"/>
                </a:lnTo>
                <a:lnTo>
                  <a:pt x="5838" y="3220"/>
                </a:lnTo>
                <a:lnTo>
                  <a:pt x="2834" y="116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0" name="AutoShape 89">
            <a:extLst>
              <a:ext uri="{FF2B5EF4-FFF2-40B4-BE49-F238E27FC236}">
                <a16:creationId xmlns:a16="http://schemas.microsoft.com/office/drawing/2014/main" id="{5784CDC0-F25C-45C3-96B8-3ABD2D9172FA}"/>
              </a:ext>
            </a:extLst>
          </p:cNvPr>
          <p:cNvSpPr>
            <a:spLocks/>
          </p:cNvSpPr>
          <p:nvPr/>
        </p:nvSpPr>
        <p:spPr bwMode="auto">
          <a:xfrm>
            <a:off x="2717800" y="2486025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5"/>
                  <a:pt x="21323" y="13698"/>
                  <a:pt x="20760" y="15009"/>
                </a:cubicBezTo>
                <a:cubicBezTo>
                  <a:pt x="20204" y="16322"/>
                  <a:pt x="19432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5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79" y="13698"/>
                  <a:pt x="0" y="12295"/>
                  <a:pt x="0" y="10801"/>
                </a:cubicBezTo>
                <a:cubicBezTo>
                  <a:pt x="0" y="9304"/>
                  <a:pt x="279" y="7901"/>
                  <a:pt x="844" y="6588"/>
                </a:cubicBezTo>
                <a:cubicBezTo>
                  <a:pt x="1407" y="5277"/>
                  <a:pt x="2178" y="4134"/>
                  <a:pt x="3156" y="3157"/>
                </a:cubicBezTo>
                <a:cubicBezTo>
                  <a:pt x="4136" y="2177"/>
                  <a:pt x="5281" y="1409"/>
                  <a:pt x="6595" y="844"/>
                </a:cubicBezTo>
                <a:cubicBezTo>
                  <a:pt x="7906" y="279"/>
                  <a:pt x="9308" y="0"/>
                  <a:pt x="10805" y="0"/>
                </a:cubicBezTo>
                <a:moveTo>
                  <a:pt x="14063" y="15898"/>
                </a:moveTo>
                <a:cubicBezTo>
                  <a:pt x="14063" y="15635"/>
                  <a:pt x="13936" y="15506"/>
                  <a:pt x="13685" y="15506"/>
                </a:cubicBezTo>
                <a:lnTo>
                  <a:pt x="12631" y="15506"/>
                </a:lnTo>
                <a:lnTo>
                  <a:pt x="12631" y="7703"/>
                </a:lnTo>
                <a:cubicBezTo>
                  <a:pt x="12631" y="7596"/>
                  <a:pt x="12597" y="7497"/>
                  <a:pt x="12520" y="7415"/>
                </a:cubicBezTo>
                <a:cubicBezTo>
                  <a:pt x="12450" y="7328"/>
                  <a:pt x="12354" y="7285"/>
                  <a:pt x="12238" y="7285"/>
                </a:cubicBezTo>
                <a:lnTo>
                  <a:pt x="8140" y="7285"/>
                </a:lnTo>
                <a:cubicBezTo>
                  <a:pt x="8033" y="7285"/>
                  <a:pt x="7937" y="7328"/>
                  <a:pt x="7861" y="7407"/>
                </a:cubicBezTo>
                <a:cubicBezTo>
                  <a:pt x="7784" y="7486"/>
                  <a:pt x="7745" y="7585"/>
                  <a:pt x="7745" y="7703"/>
                </a:cubicBezTo>
                <a:lnTo>
                  <a:pt x="7745" y="9581"/>
                </a:lnTo>
                <a:cubicBezTo>
                  <a:pt x="7745" y="9844"/>
                  <a:pt x="7878" y="9973"/>
                  <a:pt x="8140" y="9973"/>
                </a:cubicBezTo>
                <a:lnTo>
                  <a:pt x="9302" y="9973"/>
                </a:lnTo>
                <a:lnTo>
                  <a:pt x="9302" y="15505"/>
                </a:lnTo>
                <a:lnTo>
                  <a:pt x="8248" y="15505"/>
                </a:lnTo>
                <a:cubicBezTo>
                  <a:pt x="8140" y="15505"/>
                  <a:pt x="8042" y="15545"/>
                  <a:pt x="7962" y="15618"/>
                </a:cubicBezTo>
                <a:cubicBezTo>
                  <a:pt x="7883" y="15695"/>
                  <a:pt x="7841" y="15788"/>
                  <a:pt x="7841" y="15898"/>
                </a:cubicBezTo>
                <a:lnTo>
                  <a:pt x="7841" y="17776"/>
                </a:lnTo>
                <a:cubicBezTo>
                  <a:pt x="7841" y="17883"/>
                  <a:pt x="7883" y="17982"/>
                  <a:pt x="7962" y="18064"/>
                </a:cubicBezTo>
                <a:cubicBezTo>
                  <a:pt x="8042" y="18154"/>
                  <a:pt x="8140" y="18194"/>
                  <a:pt x="8248" y="18194"/>
                </a:cubicBezTo>
                <a:lnTo>
                  <a:pt x="13685" y="18194"/>
                </a:lnTo>
                <a:cubicBezTo>
                  <a:pt x="13795" y="18194"/>
                  <a:pt x="13882" y="18154"/>
                  <a:pt x="13956" y="18064"/>
                </a:cubicBezTo>
                <a:cubicBezTo>
                  <a:pt x="14029" y="17982"/>
                  <a:pt x="14063" y="17883"/>
                  <a:pt x="14063" y="17776"/>
                </a:cubicBezTo>
                <a:lnTo>
                  <a:pt x="14063" y="15898"/>
                </a:lnTo>
                <a:close/>
                <a:moveTo>
                  <a:pt x="9276" y="5622"/>
                </a:moveTo>
                <a:cubicBezTo>
                  <a:pt x="9276" y="5729"/>
                  <a:pt x="9322" y="5825"/>
                  <a:pt x="9406" y="5916"/>
                </a:cubicBezTo>
                <a:cubicBezTo>
                  <a:pt x="9491" y="5997"/>
                  <a:pt x="9590" y="6040"/>
                  <a:pt x="9695" y="6040"/>
                </a:cubicBezTo>
                <a:lnTo>
                  <a:pt x="12241" y="6040"/>
                </a:lnTo>
                <a:cubicBezTo>
                  <a:pt x="12351" y="6040"/>
                  <a:pt x="12441" y="5997"/>
                  <a:pt x="12515" y="5916"/>
                </a:cubicBezTo>
                <a:cubicBezTo>
                  <a:pt x="12594" y="5825"/>
                  <a:pt x="12633" y="5729"/>
                  <a:pt x="12633" y="5622"/>
                </a:cubicBezTo>
                <a:lnTo>
                  <a:pt x="12633" y="3377"/>
                </a:lnTo>
                <a:cubicBezTo>
                  <a:pt x="12633" y="3117"/>
                  <a:pt x="12503" y="2984"/>
                  <a:pt x="12241" y="2984"/>
                </a:cubicBezTo>
                <a:lnTo>
                  <a:pt x="9695" y="2984"/>
                </a:lnTo>
                <a:cubicBezTo>
                  <a:pt x="9590" y="2984"/>
                  <a:pt x="9491" y="3024"/>
                  <a:pt x="9406" y="3100"/>
                </a:cubicBezTo>
                <a:cubicBezTo>
                  <a:pt x="9322" y="3179"/>
                  <a:pt x="9276" y="3270"/>
                  <a:pt x="9276" y="3377"/>
                </a:cubicBezTo>
                <a:lnTo>
                  <a:pt x="9276" y="56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1" name="AutoShape 90">
            <a:extLst>
              <a:ext uri="{FF2B5EF4-FFF2-40B4-BE49-F238E27FC236}">
                <a16:creationId xmlns:a16="http://schemas.microsoft.com/office/drawing/2014/main" id="{D268C930-029F-4B08-8CC6-064DBAC362F1}"/>
              </a:ext>
            </a:extLst>
          </p:cNvPr>
          <p:cNvSpPr>
            <a:spLocks/>
          </p:cNvSpPr>
          <p:nvPr/>
        </p:nvSpPr>
        <p:spPr bwMode="auto">
          <a:xfrm>
            <a:off x="3197225" y="2479675"/>
            <a:ext cx="198438" cy="219075"/>
          </a:xfrm>
          <a:custGeom>
            <a:avLst/>
            <a:gdLst>
              <a:gd name="T0" fmla="+- 0 10811 37"/>
              <a:gd name="T1" fmla="*/ T0 w 21549"/>
              <a:gd name="T2" fmla="+- 0 10807 66"/>
              <a:gd name="T3" fmla="*/ 10807 h 21483"/>
              <a:gd name="T4" fmla="+- 0 10811 37"/>
              <a:gd name="T5" fmla="*/ T4 w 21549"/>
              <a:gd name="T6" fmla="+- 0 10807 66"/>
              <a:gd name="T7" fmla="*/ 10807 h 21483"/>
              <a:gd name="T8" fmla="+- 0 10811 37"/>
              <a:gd name="T9" fmla="*/ T8 w 21549"/>
              <a:gd name="T10" fmla="+- 0 10807 66"/>
              <a:gd name="T11" fmla="*/ 10807 h 21483"/>
              <a:gd name="T12" fmla="+- 0 10811 37"/>
              <a:gd name="T13" fmla="*/ T12 w 21549"/>
              <a:gd name="T14" fmla="+- 0 10807 66"/>
              <a:gd name="T15" fmla="*/ 10807 h 2148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49" h="21483">
                <a:moveTo>
                  <a:pt x="19089" y="14101"/>
                </a:moveTo>
                <a:lnTo>
                  <a:pt x="17953" y="15971"/>
                </a:lnTo>
                <a:lnTo>
                  <a:pt x="20739" y="18367"/>
                </a:lnTo>
                <a:cubicBezTo>
                  <a:pt x="21060" y="18645"/>
                  <a:pt x="21257" y="19019"/>
                  <a:pt x="21330" y="19486"/>
                </a:cubicBezTo>
                <a:cubicBezTo>
                  <a:pt x="21401" y="19953"/>
                  <a:pt x="21321" y="20378"/>
                  <a:pt x="21086" y="20766"/>
                </a:cubicBezTo>
                <a:cubicBezTo>
                  <a:pt x="20842" y="21148"/>
                  <a:pt x="20527" y="21382"/>
                  <a:pt x="20145" y="21458"/>
                </a:cubicBezTo>
                <a:cubicBezTo>
                  <a:pt x="19762" y="21534"/>
                  <a:pt x="19408" y="21432"/>
                  <a:pt x="19089" y="21154"/>
                </a:cubicBezTo>
                <a:lnTo>
                  <a:pt x="10067" y="13440"/>
                </a:lnTo>
                <a:cubicBezTo>
                  <a:pt x="9482" y="14157"/>
                  <a:pt x="8844" y="14739"/>
                  <a:pt x="8154" y="15189"/>
                </a:cubicBezTo>
                <a:cubicBezTo>
                  <a:pt x="7466" y="15642"/>
                  <a:pt x="6769" y="15949"/>
                  <a:pt x="6060" y="16112"/>
                </a:cubicBezTo>
                <a:cubicBezTo>
                  <a:pt x="5354" y="16278"/>
                  <a:pt x="4657" y="16289"/>
                  <a:pt x="3976" y="16140"/>
                </a:cubicBezTo>
                <a:cubicBezTo>
                  <a:pt x="3295" y="15994"/>
                  <a:pt x="2666" y="15670"/>
                  <a:pt x="2098" y="15175"/>
                </a:cubicBezTo>
                <a:cubicBezTo>
                  <a:pt x="1455" y="14630"/>
                  <a:pt x="958" y="13921"/>
                  <a:pt x="606" y="13058"/>
                </a:cubicBezTo>
                <a:cubicBezTo>
                  <a:pt x="251" y="12192"/>
                  <a:pt x="54" y="11258"/>
                  <a:pt x="9" y="10257"/>
                </a:cubicBezTo>
                <a:cubicBezTo>
                  <a:pt x="-37" y="9256"/>
                  <a:pt x="78" y="8221"/>
                  <a:pt x="347" y="7155"/>
                </a:cubicBezTo>
                <a:cubicBezTo>
                  <a:pt x="615" y="6084"/>
                  <a:pt x="1040" y="5063"/>
                  <a:pt x="1617" y="4084"/>
                </a:cubicBezTo>
                <a:cubicBezTo>
                  <a:pt x="2199" y="3106"/>
                  <a:pt x="2873" y="2299"/>
                  <a:pt x="3633" y="1663"/>
                </a:cubicBezTo>
                <a:cubicBezTo>
                  <a:pt x="4394" y="1025"/>
                  <a:pt x="5175" y="566"/>
                  <a:pt x="5983" y="291"/>
                </a:cubicBezTo>
                <a:cubicBezTo>
                  <a:pt x="6785" y="10"/>
                  <a:pt x="7583" y="-66"/>
                  <a:pt x="8374" y="55"/>
                </a:cubicBezTo>
                <a:cubicBezTo>
                  <a:pt x="9163" y="173"/>
                  <a:pt x="9884" y="510"/>
                  <a:pt x="10524" y="1056"/>
                </a:cubicBezTo>
                <a:cubicBezTo>
                  <a:pt x="11095" y="1531"/>
                  <a:pt x="11550" y="2133"/>
                  <a:pt x="11886" y="2861"/>
                </a:cubicBezTo>
                <a:cubicBezTo>
                  <a:pt x="12224" y="3584"/>
                  <a:pt x="12444" y="4380"/>
                  <a:pt x="12547" y="5235"/>
                </a:cubicBezTo>
                <a:cubicBezTo>
                  <a:pt x="12653" y="6092"/>
                  <a:pt x="12639" y="6984"/>
                  <a:pt x="12505" y="7912"/>
                </a:cubicBezTo>
                <a:cubicBezTo>
                  <a:pt x="12367" y="8843"/>
                  <a:pt x="12116" y="9757"/>
                  <a:pt x="11740" y="10654"/>
                </a:cubicBezTo>
                <a:lnTo>
                  <a:pt x="16392" y="14653"/>
                </a:lnTo>
                <a:lnTo>
                  <a:pt x="17526" y="12780"/>
                </a:lnTo>
                <a:lnTo>
                  <a:pt x="16347" y="11784"/>
                </a:lnTo>
                <a:cubicBezTo>
                  <a:pt x="16242" y="11694"/>
                  <a:pt x="16176" y="11570"/>
                  <a:pt x="16155" y="11416"/>
                </a:cubicBezTo>
                <a:cubicBezTo>
                  <a:pt x="16134" y="11258"/>
                  <a:pt x="16160" y="11109"/>
                  <a:pt x="16235" y="10977"/>
                </a:cubicBezTo>
                <a:lnTo>
                  <a:pt x="16807" y="10049"/>
                </a:lnTo>
                <a:cubicBezTo>
                  <a:pt x="16882" y="9923"/>
                  <a:pt x="16981" y="9844"/>
                  <a:pt x="17105" y="9813"/>
                </a:cubicBezTo>
                <a:cubicBezTo>
                  <a:pt x="17230" y="9782"/>
                  <a:pt x="17350" y="9813"/>
                  <a:pt x="17469" y="9911"/>
                </a:cubicBezTo>
                <a:lnTo>
                  <a:pt x="21335" y="13238"/>
                </a:lnTo>
                <a:cubicBezTo>
                  <a:pt x="21455" y="13328"/>
                  <a:pt x="21525" y="13452"/>
                  <a:pt x="21541" y="13609"/>
                </a:cubicBezTo>
                <a:cubicBezTo>
                  <a:pt x="21563" y="13767"/>
                  <a:pt x="21534" y="13910"/>
                  <a:pt x="21457" y="14045"/>
                </a:cubicBezTo>
                <a:lnTo>
                  <a:pt x="20908" y="14976"/>
                </a:lnTo>
                <a:cubicBezTo>
                  <a:pt x="20835" y="15102"/>
                  <a:pt x="20729" y="15179"/>
                  <a:pt x="20600" y="15212"/>
                </a:cubicBezTo>
                <a:cubicBezTo>
                  <a:pt x="20466" y="15243"/>
                  <a:pt x="20347" y="15212"/>
                  <a:pt x="20234" y="15125"/>
                </a:cubicBezTo>
                <a:lnTo>
                  <a:pt x="19089" y="14101"/>
                </a:lnTo>
                <a:close/>
                <a:moveTo>
                  <a:pt x="9557" y="7732"/>
                </a:moveTo>
                <a:cubicBezTo>
                  <a:pt x="9761" y="7402"/>
                  <a:pt x="9895" y="7045"/>
                  <a:pt x="9963" y="6669"/>
                </a:cubicBezTo>
                <a:cubicBezTo>
                  <a:pt x="10029" y="6292"/>
                  <a:pt x="10036" y="5915"/>
                  <a:pt x="9987" y="5538"/>
                </a:cubicBezTo>
                <a:cubicBezTo>
                  <a:pt x="9930" y="5161"/>
                  <a:pt x="9820" y="4807"/>
                  <a:pt x="9654" y="4475"/>
                </a:cubicBezTo>
                <a:cubicBezTo>
                  <a:pt x="9485" y="4143"/>
                  <a:pt x="9262" y="3859"/>
                  <a:pt x="8985" y="3626"/>
                </a:cubicBezTo>
                <a:cubicBezTo>
                  <a:pt x="8708" y="3384"/>
                  <a:pt x="8412" y="3221"/>
                  <a:pt x="8097" y="3139"/>
                </a:cubicBezTo>
                <a:cubicBezTo>
                  <a:pt x="7781" y="3061"/>
                  <a:pt x="7468" y="3052"/>
                  <a:pt x="7154" y="3114"/>
                </a:cubicBezTo>
                <a:cubicBezTo>
                  <a:pt x="6839" y="3179"/>
                  <a:pt x="6544" y="3311"/>
                  <a:pt x="6267" y="3514"/>
                </a:cubicBezTo>
                <a:cubicBezTo>
                  <a:pt x="5987" y="3713"/>
                  <a:pt x="5753" y="3980"/>
                  <a:pt x="5558" y="4312"/>
                </a:cubicBezTo>
                <a:cubicBezTo>
                  <a:pt x="5281" y="4788"/>
                  <a:pt x="5135" y="5305"/>
                  <a:pt x="5119" y="5853"/>
                </a:cubicBezTo>
                <a:cubicBezTo>
                  <a:pt x="5105" y="6407"/>
                  <a:pt x="5201" y="6919"/>
                  <a:pt x="5410" y="7397"/>
                </a:cubicBezTo>
                <a:cubicBezTo>
                  <a:pt x="4971" y="7307"/>
                  <a:pt x="4532" y="7363"/>
                  <a:pt x="4103" y="7563"/>
                </a:cubicBezTo>
                <a:cubicBezTo>
                  <a:pt x="3671" y="7766"/>
                  <a:pt x="3312" y="8106"/>
                  <a:pt x="3018" y="8581"/>
                </a:cubicBezTo>
                <a:cubicBezTo>
                  <a:pt x="2817" y="8913"/>
                  <a:pt x="2680" y="9267"/>
                  <a:pt x="2615" y="9644"/>
                </a:cubicBezTo>
                <a:cubicBezTo>
                  <a:pt x="2547" y="10021"/>
                  <a:pt x="2542" y="10392"/>
                  <a:pt x="2596" y="10760"/>
                </a:cubicBezTo>
                <a:cubicBezTo>
                  <a:pt x="2655" y="11129"/>
                  <a:pt x="2765" y="11478"/>
                  <a:pt x="2936" y="11812"/>
                </a:cubicBezTo>
                <a:cubicBezTo>
                  <a:pt x="3103" y="12141"/>
                  <a:pt x="3321" y="12428"/>
                  <a:pt x="3591" y="12659"/>
                </a:cubicBezTo>
                <a:cubicBezTo>
                  <a:pt x="3868" y="12901"/>
                  <a:pt x="4164" y="13064"/>
                  <a:pt x="4481" y="13145"/>
                </a:cubicBezTo>
                <a:cubicBezTo>
                  <a:pt x="4793" y="13224"/>
                  <a:pt x="5105" y="13235"/>
                  <a:pt x="5410" y="13170"/>
                </a:cubicBezTo>
                <a:cubicBezTo>
                  <a:pt x="5718" y="13109"/>
                  <a:pt x="6011" y="12977"/>
                  <a:pt x="6286" y="12774"/>
                </a:cubicBezTo>
                <a:cubicBezTo>
                  <a:pt x="6567" y="12571"/>
                  <a:pt x="6804" y="12307"/>
                  <a:pt x="7006" y="11973"/>
                </a:cubicBezTo>
                <a:cubicBezTo>
                  <a:pt x="7299" y="11497"/>
                  <a:pt x="7452" y="10983"/>
                  <a:pt x="7468" y="10432"/>
                </a:cubicBezTo>
                <a:cubicBezTo>
                  <a:pt x="7482" y="9880"/>
                  <a:pt x="7382" y="9366"/>
                  <a:pt x="7163" y="8891"/>
                </a:cubicBezTo>
                <a:cubicBezTo>
                  <a:pt x="7607" y="8978"/>
                  <a:pt x="8041" y="8930"/>
                  <a:pt x="8473" y="8736"/>
                </a:cubicBezTo>
                <a:cubicBezTo>
                  <a:pt x="8907" y="8541"/>
                  <a:pt x="9266" y="8210"/>
                  <a:pt x="9557" y="77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2" name="AutoShape 92">
            <a:extLst>
              <a:ext uri="{FF2B5EF4-FFF2-40B4-BE49-F238E27FC236}">
                <a16:creationId xmlns:a16="http://schemas.microsoft.com/office/drawing/2014/main" id="{D696FAA2-C620-474F-9655-9443FC92C9B7}"/>
              </a:ext>
            </a:extLst>
          </p:cNvPr>
          <p:cNvSpPr>
            <a:spLocks/>
          </p:cNvSpPr>
          <p:nvPr/>
        </p:nvSpPr>
        <p:spPr bwMode="auto">
          <a:xfrm>
            <a:off x="4143375" y="2486025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287" y="12517"/>
                </a:moveTo>
                <a:cubicBezTo>
                  <a:pt x="14687" y="12517"/>
                  <a:pt x="15037" y="12647"/>
                  <a:pt x="15346" y="12910"/>
                </a:cubicBezTo>
                <a:lnTo>
                  <a:pt x="20700" y="17164"/>
                </a:lnTo>
                <a:cubicBezTo>
                  <a:pt x="20976" y="17407"/>
                  <a:pt x="21197" y="17703"/>
                  <a:pt x="21357" y="18051"/>
                </a:cubicBezTo>
                <a:cubicBezTo>
                  <a:pt x="21517" y="18398"/>
                  <a:pt x="21599" y="18779"/>
                  <a:pt x="21599" y="19191"/>
                </a:cubicBezTo>
                <a:cubicBezTo>
                  <a:pt x="21599" y="19860"/>
                  <a:pt x="21402" y="20428"/>
                  <a:pt x="21006" y="20896"/>
                </a:cubicBezTo>
                <a:cubicBezTo>
                  <a:pt x="20613" y="21365"/>
                  <a:pt x="20143" y="21599"/>
                  <a:pt x="19594" y="21599"/>
                </a:cubicBezTo>
                <a:cubicBezTo>
                  <a:pt x="19182" y="21599"/>
                  <a:pt x="18810" y="21458"/>
                  <a:pt x="18478" y="21179"/>
                </a:cubicBezTo>
                <a:lnTo>
                  <a:pt x="13128" y="16924"/>
                </a:lnTo>
                <a:cubicBezTo>
                  <a:pt x="12599" y="16498"/>
                  <a:pt x="12319" y="15908"/>
                  <a:pt x="12281" y="15154"/>
                </a:cubicBezTo>
                <a:lnTo>
                  <a:pt x="9713" y="13096"/>
                </a:lnTo>
                <a:lnTo>
                  <a:pt x="8518" y="15233"/>
                </a:lnTo>
                <a:cubicBezTo>
                  <a:pt x="8412" y="15411"/>
                  <a:pt x="8273" y="15504"/>
                  <a:pt x="8101" y="15504"/>
                </a:cubicBezTo>
                <a:cubicBezTo>
                  <a:pt x="7995" y="15504"/>
                  <a:pt x="7901" y="15468"/>
                  <a:pt x="7819" y="15397"/>
                </a:cubicBezTo>
                <a:cubicBezTo>
                  <a:pt x="8233" y="15747"/>
                  <a:pt x="8445" y="16199"/>
                  <a:pt x="8452" y="16746"/>
                </a:cubicBezTo>
                <a:cubicBezTo>
                  <a:pt x="8452" y="16972"/>
                  <a:pt x="8412" y="17187"/>
                  <a:pt x="8334" y="17390"/>
                </a:cubicBezTo>
                <a:cubicBezTo>
                  <a:pt x="8254" y="17591"/>
                  <a:pt x="8150" y="17777"/>
                  <a:pt x="8016" y="17944"/>
                </a:cubicBezTo>
                <a:cubicBezTo>
                  <a:pt x="7884" y="18107"/>
                  <a:pt x="7736" y="18240"/>
                  <a:pt x="7567" y="18342"/>
                </a:cubicBezTo>
                <a:cubicBezTo>
                  <a:pt x="7395" y="18440"/>
                  <a:pt x="7221" y="18488"/>
                  <a:pt x="7042" y="18488"/>
                </a:cubicBezTo>
                <a:cubicBezTo>
                  <a:pt x="6781" y="18488"/>
                  <a:pt x="6545" y="18409"/>
                  <a:pt x="6343" y="18246"/>
                </a:cubicBezTo>
                <a:lnTo>
                  <a:pt x="550" y="13627"/>
                </a:lnTo>
                <a:cubicBezTo>
                  <a:pt x="183" y="13328"/>
                  <a:pt x="0" y="12915"/>
                  <a:pt x="0" y="12379"/>
                </a:cubicBezTo>
                <a:cubicBezTo>
                  <a:pt x="0" y="11939"/>
                  <a:pt x="136" y="11529"/>
                  <a:pt x="416" y="11151"/>
                </a:cubicBezTo>
                <a:cubicBezTo>
                  <a:pt x="694" y="10773"/>
                  <a:pt x="1023" y="10581"/>
                  <a:pt x="1407" y="10581"/>
                </a:cubicBezTo>
                <a:cubicBezTo>
                  <a:pt x="1673" y="10581"/>
                  <a:pt x="1925" y="10682"/>
                  <a:pt x="2174" y="10880"/>
                </a:cubicBezTo>
                <a:cubicBezTo>
                  <a:pt x="2024" y="10756"/>
                  <a:pt x="1944" y="10586"/>
                  <a:pt x="1939" y="10380"/>
                </a:cubicBezTo>
                <a:cubicBezTo>
                  <a:pt x="1939" y="10310"/>
                  <a:pt x="1967" y="10202"/>
                  <a:pt x="2026" y="10058"/>
                </a:cubicBezTo>
                <a:lnTo>
                  <a:pt x="5792" y="3271"/>
                </a:lnTo>
                <a:cubicBezTo>
                  <a:pt x="5898" y="3094"/>
                  <a:pt x="6034" y="2998"/>
                  <a:pt x="6209" y="2989"/>
                </a:cubicBezTo>
                <a:cubicBezTo>
                  <a:pt x="6329" y="2989"/>
                  <a:pt x="6418" y="3029"/>
                  <a:pt x="6479" y="3111"/>
                </a:cubicBezTo>
                <a:cubicBezTo>
                  <a:pt x="6293" y="2947"/>
                  <a:pt x="6140" y="2755"/>
                  <a:pt x="6027" y="2529"/>
                </a:cubicBezTo>
                <a:cubicBezTo>
                  <a:pt x="5914" y="2303"/>
                  <a:pt x="5860" y="2052"/>
                  <a:pt x="5860" y="1770"/>
                </a:cubicBezTo>
                <a:cubicBezTo>
                  <a:pt x="5860" y="1329"/>
                  <a:pt x="6001" y="926"/>
                  <a:pt x="6289" y="556"/>
                </a:cubicBezTo>
                <a:cubicBezTo>
                  <a:pt x="6573" y="189"/>
                  <a:pt x="6898" y="0"/>
                  <a:pt x="7268" y="0"/>
                </a:cubicBezTo>
                <a:cubicBezTo>
                  <a:pt x="7515" y="0"/>
                  <a:pt x="7750" y="90"/>
                  <a:pt x="7964" y="259"/>
                </a:cubicBezTo>
                <a:lnTo>
                  <a:pt x="13757" y="4881"/>
                </a:lnTo>
                <a:cubicBezTo>
                  <a:pt x="13931" y="5025"/>
                  <a:pt x="14065" y="5205"/>
                  <a:pt x="14162" y="5426"/>
                </a:cubicBezTo>
                <a:cubicBezTo>
                  <a:pt x="14258" y="5646"/>
                  <a:pt x="14310" y="5889"/>
                  <a:pt x="14310" y="6151"/>
                </a:cubicBezTo>
                <a:cubicBezTo>
                  <a:pt x="14310" y="6374"/>
                  <a:pt x="14270" y="6594"/>
                  <a:pt x="14190" y="6806"/>
                </a:cubicBezTo>
                <a:cubicBezTo>
                  <a:pt x="14112" y="7021"/>
                  <a:pt x="14014" y="7204"/>
                  <a:pt x="13891" y="7368"/>
                </a:cubicBezTo>
                <a:cubicBezTo>
                  <a:pt x="13771" y="7529"/>
                  <a:pt x="13623" y="7662"/>
                  <a:pt x="13442" y="7763"/>
                </a:cubicBezTo>
                <a:cubicBezTo>
                  <a:pt x="13260" y="7871"/>
                  <a:pt x="13081" y="7921"/>
                  <a:pt x="12900" y="7921"/>
                </a:cubicBezTo>
                <a:cubicBezTo>
                  <a:pt x="12655" y="7921"/>
                  <a:pt x="12397" y="7820"/>
                  <a:pt x="12135" y="7611"/>
                </a:cubicBezTo>
                <a:cubicBezTo>
                  <a:pt x="12284" y="7738"/>
                  <a:pt x="12366" y="7902"/>
                  <a:pt x="12373" y="8111"/>
                </a:cubicBezTo>
                <a:cubicBezTo>
                  <a:pt x="12373" y="8238"/>
                  <a:pt x="12342" y="8348"/>
                  <a:pt x="12281" y="8449"/>
                </a:cubicBezTo>
                <a:lnTo>
                  <a:pt x="11100" y="10581"/>
                </a:lnTo>
                <a:lnTo>
                  <a:pt x="13656" y="12625"/>
                </a:lnTo>
                <a:cubicBezTo>
                  <a:pt x="13762" y="12588"/>
                  <a:pt x="13865" y="12563"/>
                  <a:pt x="13971" y="12546"/>
                </a:cubicBezTo>
                <a:cubicBezTo>
                  <a:pt x="14077" y="12526"/>
                  <a:pt x="14183" y="12517"/>
                  <a:pt x="14287" y="1251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3" name="AutoShape 93">
            <a:extLst>
              <a:ext uri="{FF2B5EF4-FFF2-40B4-BE49-F238E27FC236}">
                <a16:creationId xmlns:a16="http://schemas.microsoft.com/office/drawing/2014/main" id="{7B7D141A-B073-4380-A8A5-07DD3DEB4D0C}"/>
              </a:ext>
            </a:extLst>
          </p:cNvPr>
          <p:cNvSpPr>
            <a:spLocks/>
          </p:cNvSpPr>
          <p:nvPr/>
        </p:nvSpPr>
        <p:spPr bwMode="auto">
          <a:xfrm>
            <a:off x="6351588" y="2490788"/>
            <a:ext cx="198437" cy="200025"/>
          </a:xfrm>
          <a:custGeom>
            <a:avLst/>
            <a:gdLst>
              <a:gd name="T0" fmla="+- 0 10794 7"/>
              <a:gd name="T1" fmla="*/ T0 w 21575"/>
              <a:gd name="T2" fmla="*/ 10800 h 21600"/>
              <a:gd name="T3" fmla="+- 0 10794 7"/>
              <a:gd name="T4" fmla="*/ T3 w 21575"/>
              <a:gd name="T5" fmla="*/ 10800 h 21600"/>
              <a:gd name="T6" fmla="+- 0 10794 7"/>
              <a:gd name="T7" fmla="*/ T6 w 21575"/>
              <a:gd name="T8" fmla="*/ 10800 h 21600"/>
              <a:gd name="T9" fmla="+- 0 10794 7"/>
              <a:gd name="T10" fmla="*/ T9 w 21575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5" h="21600">
                <a:moveTo>
                  <a:pt x="12386" y="0"/>
                </a:moveTo>
                <a:lnTo>
                  <a:pt x="12386" y="0"/>
                </a:lnTo>
                <a:cubicBezTo>
                  <a:pt x="12913" y="0"/>
                  <a:pt x="13415" y="44"/>
                  <a:pt x="13894" y="126"/>
                </a:cubicBezTo>
                <a:cubicBezTo>
                  <a:pt x="14374" y="211"/>
                  <a:pt x="14850" y="305"/>
                  <a:pt x="15324" y="407"/>
                </a:cubicBezTo>
                <a:cubicBezTo>
                  <a:pt x="15691" y="481"/>
                  <a:pt x="16070" y="551"/>
                  <a:pt x="16465" y="619"/>
                </a:cubicBezTo>
                <a:cubicBezTo>
                  <a:pt x="16860" y="683"/>
                  <a:pt x="17275" y="716"/>
                  <a:pt x="17713" y="716"/>
                </a:cubicBezTo>
                <a:lnTo>
                  <a:pt x="17741" y="716"/>
                </a:lnTo>
                <a:cubicBezTo>
                  <a:pt x="17999" y="716"/>
                  <a:pt x="18279" y="692"/>
                  <a:pt x="18579" y="648"/>
                </a:cubicBezTo>
                <a:cubicBezTo>
                  <a:pt x="18876" y="601"/>
                  <a:pt x="19176" y="575"/>
                  <a:pt x="19470" y="575"/>
                </a:cubicBezTo>
                <a:cubicBezTo>
                  <a:pt x="19695" y="575"/>
                  <a:pt x="19899" y="604"/>
                  <a:pt x="20079" y="660"/>
                </a:cubicBezTo>
                <a:cubicBezTo>
                  <a:pt x="20267" y="715"/>
                  <a:pt x="20409" y="833"/>
                  <a:pt x="20516" y="1012"/>
                </a:cubicBezTo>
                <a:cubicBezTo>
                  <a:pt x="20723" y="1299"/>
                  <a:pt x="20841" y="1637"/>
                  <a:pt x="20866" y="2018"/>
                </a:cubicBezTo>
                <a:cubicBezTo>
                  <a:pt x="20894" y="2393"/>
                  <a:pt x="20883" y="2751"/>
                  <a:pt x="20841" y="3077"/>
                </a:cubicBezTo>
                <a:cubicBezTo>
                  <a:pt x="20802" y="3403"/>
                  <a:pt x="20768" y="3734"/>
                  <a:pt x="20732" y="4075"/>
                </a:cubicBezTo>
                <a:cubicBezTo>
                  <a:pt x="20698" y="4412"/>
                  <a:pt x="20704" y="4746"/>
                  <a:pt x="20757" y="5081"/>
                </a:cubicBezTo>
                <a:cubicBezTo>
                  <a:pt x="20796" y="5301"/>
                  <a:pt x="20847" y="5483"/>
                  <a:pt x="20911" y="5638"/>
                </a:cubicBezTo>
                <a:cubicBezTo>
                  <a:pt x="20979" y="5794"/>
                  <a:pt x="21049" y="5964"/>
                  <a:pt x="21119" y="6152"/>
                </a:cubicBezTo>
                <a:cubicBezTo>
                  <a:pt x="21194" y="6319"/>
                  <a:pt x="21242" y="6509"/>
                  <a:pt x="21267" y="6712"/>
                </a:cubicBezTo>
                <a:cubicBezTo>
                  <a:pt x="21295" y="6917"/>
                  <a:pt x="21326" y="7117"/>
                  <a:pt x="21363" y="7301"/>
                </a:cubicBezTo>
                <a:cubicBezTo>
                  <a:pt x="21525" y="8275"/>
                  <a:pt x="21592" y="9191"/>
                  <a:pt x="21570" y="10050"/>
                </a:cubicBezTo>
                <a:cubicBezTo>
                  <a:pt x="21548" y="10904"/>
                  <a:pt x="21444" y="11702"/>
                  <a:pt x="21262" y="12444"/>
                </a:cubicBezTo>
                <a:cubicBezTo>
                  <a:pt x="21079" y="13183"/>
                  <a:pt x="20827" y="13876"/>
                  <a:pt x="20505" y="14530"/>
                </a:cubicBezTo>
                <a:cubicBezTo>
                  <a:pt x="20182" y="15178"/>
                  <a:pt x="19818" y="15800"/>
                  <a:pt x="19417" y="16390"/>
                </a:cubicBezTo>
                <a:cubicBezTo>
                  <a:pt x="19086" y="16847"/>
                  <a:pt x="18733" y="17302"/>
                  <a:pt x="18357" y="17760"/>
                </a:cubicBezTo>
                <a:cubicBezTo>
                  <a:pt x="17982" y="18214"/>
                  <a:pt x="17570" y="18640"/>
                  <a:pt x="17121" y="19044"/>
                </a:cubicBezTo>
                <a:cubicBezTo>
                  <a:pt x="16673" y="19446"/>
                  <a:pt x="16182" y="19807"/>
                  <a:pt x="15638" y="20130"/>
                </a:cubicBezTo>
                <a:cubicBezTo>
                  <a:pt x="15097" y="20456"/>
                  <a:pt x="14494" y="20731"/>
                  <a:pt x="13836" y="20966"/>
                </a:cubicBezTo>
                <a:cubicBezTo>
                  <a:pt x="13152" y="21218"/>
                  <a:pt x="12445" y="21379"/>
                  <a:pt x="11708" y="21447"/>
                </a:cubicBezTo>
                <a:cubicBezTo>
                  <a:pt x="10968" y="21509"/>
                  <a:pt x="10258" y="21561"/>
                  <a:pt x="9580" y="21599"/>
                </a:cubicBezTo>
                <a:lnTo>
                  <a:pt x="9165" y="21599"/>
                </a:lnTo>
                <a:cubicBezTo>
                  <a:pt x="8234" y="21599"/>
                  <a:pt x="7363" y="21520"/>
                  <a:pt x="6555" y="21365"/>
                </a:cubicBezTo>
                <a:cubicBezTo>
                  <a:pt x="5745" y="21212"/>
                  <a:pt x="4882" y="21136"/>
                  <a:pt x="3970" y="21136"/>
                </a:cubicBezTo>
                <a:lnTo>
                  <a:pt x="3917" y="21136"/>
                </a:lnTo>
                <a:cubicBezTo>
                  <a:pt x="3603" y="21136"/>
                  <a:pt x="3258" y="21186"/>
                  <a:pt x="2880" y="21283"/>
                </a:cubicBezTo>
                <a:cubicBezTo>
                  <a:pt x="2510" y="21382"/>
                  <a:pt x="2137" y="21441"/>
                  <a:pt x="1770" y="21456"/>
                </a:cubicBezTo>
                <a:lnTo>
                  <a:pt x="1742" y="21456"/>
                </a:lnTo>
                <a:cubicBezTo>
                  <a:pt x="1411" y="21456"/>
                  <a:pt x="1117" y="21377"/>
                  <a:pt x="864" y="21212"/>
                </a:cubicBezTo>
                <a:cubicBezTo>
                  <a:pt x="609" y="21051"/>
                  <a:pt x="416" y="20848"/>
                  <a:pt x="292" y="20614"/>
                </a:cubicBezTo>
                <a:cubicBezTo>
                  <a:pt x="113" y="20288"/>
                  <a:pt x="35" y="19951"/>
                  <a:pt x="57" y="19599"/>
                </a:cubicBezTo>
                <a:cubicBezTo>
                  <a:pt x="79" y="19247"/>
                  <a:pt x="138" y="18924"/>
                  <a:pt x="225" y="18637"/>
                </a:cubicBezTo>
                <a:cubicBezTo>
                  <a:pt x="312" y="18346"/>
                  <a:pt x="363" y="18035"/>
                  <a:pt x="368" y="17701"/>
                </a:cubicBezTo>
                <a:cubicBezTo>
                  <a:pt x="371" y="17369"/>
                  <a:pt x="349" y="17017"/>
                  <a:pt x="298" y="16642"/>
                </a:cubicBezTo>
                <a:cubicBezTo>
                  <a:pt x="250" y="16266"/>
                  <a:pt x="192" y="15888"/>
                  <a:pt x="133" y="15503"/>
                </a:cubicBezTo>
                <a:cubicBezTo>
                  <a:pt x="68" y="15119"/>
                  <a:pt x="29" y="14735"/>
                  <a:pt x="12" y="14353"/>
                </a:cubicBezTo>
                <a:cubicBezTo>
                  <a:pt x="-7" y="14025"/>
                  <a:pt x="-5" y="13705"/>
                  <a:pt x="23" y="13388"/>
                </a:cubicBezTo>
                <a:cubicBezTo>
                  <a:pt x="51" y="13077"/>
                  <a:pt x="82" y="12728"/>
                  <a:pt x="119" y="12344"/>
                </a:cubicBezTo>
                <a:cubicBezTo>
                  <a:pt x="155" y="12018"/>
                  <a:pt x="186" y="11678"/>
                  <a:pt x="211" y="11332"/>
                </a:cubicBezTo>
                <a:cubicBezTo>
                  <a:pt x="239" y="10986"/>
                  <a:pt x="284" y="10681"/>
                  <a:pt x="346" y="10405"/>
                </a:cubicBezTo>
                <a:cubicBezTo>
                  <a:pt x="472" y="9789"/>
                  <a:pt x="609" y="9190"/>
                  <a:pt x="758" y="8610"/>
                </a:cubicBezTo>
                <a:cubicBezTo>
                  <a:pt x="904" y="8026"/>
                  <a:pt x="1103" y="7483"/>
                  <a:pt x="1352" y="6967"/>
                </a:cubicBezTo>
                <a:cubicBezTo>
                  <a:pt x="1532" y="6583"/>
                  <a:pt x="1731" y="6201"/>
                  <a:pt x="1955" y="5826"/>
                </a:cubicBezTo>
                <a:cubicBezTo>
                  <a:pt x="2179" y="5453"/>
                  <a:pt x="2420" y="5080"/>
                  <a:pt x="2681" y="4717"/>
                </a:cubicBezTo>
                <a:cubicBezTo>
                  <a:pt x="2771" y="4588"/>
                  <a:pt x="2866" y="4473"/>
                  <a:pt x="2964" y="4374"/>
                </a:cubicBezTo>
                <a:cubicBezTo>
                  <a:pt x="3062" y="4277"/>
                  <a:pt x="3169" y="4183"/>
                  <a:pt x="3286" y="4086"/>
                </a:cubicBezTo>
                <a:cubicBezTo>
                  <a:pt x="3491" y="3872"/>
                  <a:pt x="3690" y="3658"/>
                  <a:pt x="3889" y="3449"/>
                </a:cubicBezTo>
                <a:cubicBezTo>
                  <a:pt x="4085" y="3238"/>
                  <a:pt x="4304" y="3036"/>
                  <a:pt x="4545" y="2851"/>
                </a:cubicBezTo>
                <a:cubicBezTo>
                  <a:pt x="4786" y="2663"/>
                  <a:pt x="5044" y="2493"/>
                  <a:pt x="5319" y="2338"/>
                </a:cubicBezTo>
                <a:cubicBezTo>
                  <a:pt x="5591" y="2182"/>
                  <a:pt x="5885" y="2027"/>
                  <a:pt x="6199" y="1868"/>
                </a:cubicBezTo>
                <a:cubicBezTo>
                  <a:pt x="6494" y="1719"/>
                  <a:pt x="6796" y="1581"/>
                  <a:pt x="7102" y="1455"/>
                </a:cubicBezTo>
                <a:cubicBezTo>
                  <a:pt x="7413" y="1329"/>
                  <a:pt x="7733" y="1197"/>
                  <a:pt x="8063" y="1065"/>
                </a:cubicBezTo>
                <a:cubicBezTo>
                  <a:pt x="8691" y="795"/>
                  <a:pt x="9387" y="554"/>
                  <a:pt x="10158" y="349"/>
                </a:cubicBezTo>
                <a:lnTo>
                  <a:pt x="10186" y="323"/>
                </a:lnTo>
                <a:cubicBezTo>
                  <a:pt x="10584" y="211"/>
                  <a:pt x="10968" y="129"/>
                  <a:pt x="11324" y="76"/>
                </a:cubicBezTo>
                <a:cubicBezTo>
                  <a:pt x="11683" y="26"/>
                  <a:pt x="12036" y="0"/>
                  <a:pt x="1238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4" name="AutoShape 94">
            <a:extLst>
              <a:ext uri="{FF2B5EF4-FFF2-40B4-BE49-F238E27FC236}">
                <a16:creationId xmlns:a16="http://schemas.microsoft.com/office/drawing/2014/main" id="{162E82A0-9FAC-4EEE-91C5-ACC157165195}"/>
              </a:ext>
            </a:extLst>
          </p:cNvPr>
          <p:cNvSpPr>
            <a:spLocks/>
          </p:cNvSpPr>
          <p:nvPr/>
        </p:nvSpPr>
        <p:spPr bwMode="auto">
          <a:xfrm>
            <a:off x="6784975" y="248602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1" y="9829"/>
                </a:moveTo>
                <a:cubicBezTo>
                  <a:pt x="20671" y="9939"/>
                  <a:pt x="20995" y="10131"/>
                  <a:pt x="21232" y="10408"/>
                </a:cubicBezTo>
                <a:cubicBezTo>
                  <a:pt x="21481" y="10681"/>
                  <a:pt x="21599" y="11001"/>
                  <a:pt x="21599" y="11358"/>
                </a:cubicBezTo>
                <a:lnTo>
                  <a:pt x="21599" y="19987"/>
                </a:lnTo>
                <a:cubicBezTo>
                  <a:pt x="21599" y="20419"/>
                  <a:pt x="21398" y="20796"/>
                  <a:pt x="21002" y="21116"/>
                </a:cubicBezTo>
                <a:cubicBezTo>
                  <a:pt x="20606" y="21438"/>
                  <a:pt x="20138" y="21599"/>
                  <a:pt x="19598" y="21599"/>
                </a:cubicBezTo>
                <a:lnTo>
                  <a:pt x="2016" y="21599"/>
                </a:lnTo>
                <a:cubicBezTo>
                  <a:pt x="1476" y="21599"/>
                  <a:pt x="1004" y="21438"/>
                  <a:pt x="604" y="21116"/>
                </a:cubicBezTo>
                <a:cubicBezTo>
                  <a:pt x="198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1001"/>
                  <a:pt x="122" y="10681"/>
                  <a:pt x="367" y="10408"/>
                </a:cubicBezTo>
                <a:cubicBezTo>
                  <a:pt x="619" y="10131"/>
                  <a:pt x="939" y="9938"/>
                  <a:pt x="1346" y="9829"/>
                </a:cubicBezTo>
                <a:lnTo>
                  <a:pt x="1346" y="7566"/>
                </a:lnTo>
                <a:cubicBezTo>
                  <a:pt x="1346" y="6530"/>
                  <a:pt x="1591" y="5551"/>
                  <a:pt x="2084" y="4632"/>
                </a:cubicBezTo>
                <a:cubicBezTo>
                  <a:pt x="2581" y="3711"/>
                  <a:pt x="3254" y="2908"/>
                  <a:pt x="4108" y="2219"/>
                </a:cubicBezTo>
                <a:cubicBezTo>
                  <a:pt x="4968" y="1531"/>
                  <a:pt x="5973" y="990"/>
                  <a:pt x="7125" y="593"/>
                </a:cubicBezTo>
                <a:cubicBezTo>
                  <a:pt x="8281" y="198"/>
                  <a:pt x="9509" y="0"/>
                  <a:pt x="10809" y="0"/>
                </a:cubicBezTo>
                <a:cubicBezTo>
                  <a:pt x="12105" y="0"/>
                  <a:pt x="13329" y="198"/>
                  <a:pt x="14478" y="593"/>
                </a:cubicBezTo>
                <a:cubicBezTo>
                  <a:pt x="15630" y="990"/>
                  <a:pt x="16634" y="1531"/>
                  <a:pt x="17495" y="2219"/>
                </a:cubicBezTo>
                <a:cubicBezTo>
                  <a:pt x="18355" y="2908"/>
                  <a:pt x="19036" y="3714"/>
                  <a:pt x="19533" y="4641"/>
                </a:cubicBezTo>
                <a:cubicBezTo>
                  <a:pt x="20022" y="5562"/>
                  <a:pt x="20271" y="6538"/>
                  <a:pt x="20271" y="7566"/>
                </a:cubicBezTo>
                <a:lnTo>
                  <a:pt x="20271" y="9829"/>
                </a:lnTo>
                <a:close/>
                <a:moveTo>
                  <a:pt x="16202" y="7566"/>
                </a:moveTo>
                <a:cubicBezTo>
                  <a:pt x="16202" y="6961"/>
                  <a:pt x="16062" y="6394"/>
                  <a:pt x="15781" y="5870"/>
                </a:cubicBezTo>
                <a:cubicBezTo>
                  <a:pt x="15496" y="5349"/>
                  <a:pt x="15108" y="4894"/>
                  <a:pt x="14614" y="4508"/>
                </a:cubicBezTo>
                <a:cubicBezTo>
                  <a:pt x="14125" y="4123"/>
                  <a:pt x="13545" y="3817"/>
                  <a:pt x="12886" y="3593"/>
                </a:cubicBezTo>
                <a:cubicBezTo>
                  <a:pt x="12224" y="3365"/>
                  <a:pt x="11532" y="3253"/>
                  <a:pt x="10809" y="3253"/>
                </a:cubicBezTo>
                <a:cubicBezTo>
                  <a:pt x="10049" y="3253"/>
                  <a:pt x="9347" y="3365"/>
                  <a:pt x="8706" y="3593"/>
                </a:cubicBezTo>
                <a:cubicBezTo>
                  <a:pt x="8061" y="3817"/>
                  <a:pt x="7489" y="4123"/>
                  <a:pt x="6988" y="4508"/>
                </a:cubicBezTo>
                <a:cubicBezTo>
                  <a:pt x="6488" y="4894"/>
                  <a:pt x="6099" y="5352"/>
                  <a:pt x="5818" y="5879"/>
                </a:cubicBezTo>
                <a:cubicBezTo>
                  <a:pt x="5537" y="6406"/>
                  <a:pt x="5397" y="6970"/>
                  <a:pt x="5397" y="7566"/>
                </a:cubicBezTo>
                <a:lnTo>
                  <a:pt x="5397" y="9717"/>
                </a:lnTo>
                <a:lnTo>
                  <a:pt x="16202" y="9717"/>
                </a:lnTo>
                <a:lnTo>
                  <a:pt x="16202" y="7566"/>
                </a:lnTo>
                <a:close/>
                <a:moveTo>
                  <a:pt x="11964" y="15409"/>
                </a:moveTo>
                <a:cubicBezTo>
                  <a:pt x="12296" y="15245"/>
                  <a:pt x="12569" y="15020"/>
                  <a:pt x="12782" y="14744"/>
                </a:cubicBezTo>
                <a:cubicBezTo>
                  <a:pt x="12990" y="14462"/>
                  <a:pt x="13098" y="14159"/>
                  <a:pt x="13098" y="13840"/>
                </a:cubicBezTo>
                <a:cubicBezTo>
                  <a:pt x="13098" y="13333"/>
                  <a:pt x="12875" y="12898"/>
                  <a:pt x="12429" y="12530"/>
                </a:cubicBezTo>
                <a:cubicBezTo>
                  <a:pt x="11979" y="12161"/>
                  <a:pt x="11439" y="11980"/>
                  <a:pt x="10809" y="11980"/>
                </a:cubicBezTo>
                <a:cubicBezTo>
                  <a:pt x="10175" y="11980"/>
                  <a:pt x="9638" y="12161"/>
                  <a:pt x="9188" y="12530"/>
                </a:cubicBezTo>
                <a:cubicBezTo>
                  <a:pt x="8738" y="12898"/>
                  <a:pt x="8515" y="13333"/>
                  <a:pt x="8515" y="13840"/>
                </a:cubicBezTo>
                <a:cubicBezTo>
                  <a:pt x="8515" y="14159"/>
                  <a:pt x="8616" y="14462"/>
                  <a:pt x="8825" y="14744"/>
                </a:cubicBezTo>
                <a:cubicBezTo>
                  <a:pt x="9033" y="15020"/>
                  <a:pt x="9300" y="15233"/>
                  <a:pt x="9638" y="15383"/>
                </a:cubicBezTo>
                <a:lnTo>
                  <a:pt x="8515" y="19339"/>
                </a:lnTo>
                <a:lnTo>
                  <a:pt x="13098" y="19339"/>
                </a:lnTo>
                <a:lnTo>
                  <a:pt x="11964" y="15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5" name="AutoShape 95">
            <a:extLst>
              <a:ext uri="{FF2B5EF4-FFF2-40B4-BE49-F238E27FC236}">
                <a16:creationId xmlns:a16="http://schemas.microsoft.com/office/drawing/2014/main" id="{00E76CA0-93B2-49B0-98CF-025C8B1C32A9}"/>
              </a:ext>
            </a:extLst>
          </p:cNvPr>
          <p:cNvSpPr>
            <a:spLocks/>
          </p:cNvSpPr>
          <p:nvPr/>
        </p:nvSpPr>
        <p:spPr bwMode="auto">
          <a:xfrm>
            <a:off x="336550" y="2854325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292" y="0"/>
                </a:moveTo>
                <a:cubicBezTo>
                  <a:pt x="16156" y="0"/>
                  <a:pt x="16975" y="198"/>
                  <a:pt x="17745" y="593"/>
                </a:cubicBezTo>
                <a:cubicBezTo>
                  <a:pt x="18516" y="987"/>
                  <a:pt x="19185" y="1531"/>
                  <a:pt x="19756" y="2219"/>
                </a:cubicBezTo>
                <a:cubicBezTo>
                  <a:pt x="20325" y="2908"/>
                  <a:pt x="20776" y="3714"/>
                  <a:pt x="21107" y="4641"/>
                </a:cubicBezTo>
                <a:cubicBezTo>
                  <a:pt x="21434" y="5562"/>
                  <a:pt x="21599" y="6538"/>
                  <a:pt x="21599" y="7566"/>
                </a:cubicBezTo>
                <a:lnTo>
                  <a:pt x="21599" y="9662"/>
                </a:lnTo>
                <a:cubicBezTo>
                  <a:pt x="21599" y="9965"/>
                  <a:pt x="21516" y="10221"/>
                  <a:pt x="21340" y="10428"/>
                </a:cubicBezTo>
                <a:cubicBezTo>
                  <a:pt x="21168" y="10635"/>
                  <a:pt x="20956" y="10736"/>
                  <a:pt x="20704" y="10736"/>
                </a:cubicBezTo>
                <a:lnTo>
                  <a:pt x="19785" y="10736"/>
                </a:lnTo>
                <a:cubicBezTo>
                  <a:pt x="19531" y="10736"/>
                  <a:pt x="19322" y="10632"/>
                  <a:pt x="19152" y="10422"/>
                </a:cubicBezTo>
                <a:cubicBezTo>
                  <a:pt x="18984" y="10209"/>
                  <a:pt x="18900" y="9956"/>
                  <a:pt x="18900" y="9662"/>
                </a:cubicBezTo>
                <a:lnTo>
                  <a:pt x="18900" y="7566"/>
                </a:lnTo>
                <a:cubicBezTo>
                  <a:pt x="18900" y="6961"/>
                  <a:pt x="18806" y="6394"/>
                  <a:pt x="18614" y="5870"/>
                </a:cubicBezTo>
                <a:cubicBezTo>
                  <a:pt x="18422" y="5349"/>
                  <a:pt x="18163" y="4894"/>
                  <a:pt x="17844" y="4508"/>
                </a:cubicBezTo>
                <a:cubicBezTo>
                  <a:pt x="17522" y="4123"/>
                  <a:pt x="17140" y="3817"/>
                  <a:pt x="16706" y="3593"/>
                </a:cubicBezTo>
                <a:cubicBezTo>
                  <a:pt x="16269" y="3365"/>
                  <a:pt x="15796" y="3253"/>
                  <a:pt x="15292" y="3253"/>
                </a:cubicBezTo>
                <a:cubicBezTo>
                  <a:pt x="14788" y="3253"/>
                  <a:pt x="14320" y="3365"/>
                  <a:pt x="13891" y="3593"/>
                </a:cubicBezTo>
                <a:cubicBezTo>
                  <a:pt x="13461" y="3817"/>
                  <a:pt x="13082" y="4123"/>
                  <a:pt x="12753" y="4508"/>
                </a:cubicBezTo>
                <a:cubicBezTo>
                  <a:pt x="12422" y="4894"/>
                  <a:pt x="12165" y="5352"/>
                  <a:pt x="11978" y="5876"/>
                </a:cubicBezTo>
                <a:cubicBezTo>
                  <a:pt x="11788" y="6406"/>
                  <a:pt x="11695" y="6970"/>
                  <a:pt x="11695" y="7566"/>
                </a:cubicBezTo>
                <a:lnTo>
                  <a:pt x="11695" y="9717"/>
                </a:lnTo>
                <a:lnTo>
                  <a:pt x="13063" y="9717"/>
                </a:lnTo>
                <a:cubicBezTo>
                  <a:pt x="13423" y="9717"/>
                  <a:pt x="13735" y="9875"/>
                  <a:pt x="14001" y="10192"/>
                </a:cubicBezTo>
                <a:cubicBezTo>
                  <a:pt x="14263" y="10511"/>
                  <a:pt x="14395" y="10900"/>
                  <a:pt x="14395" y="11358"/>
                </a:cubicBezTo>
                <a:lnTo>
                  <a:pt x="14395" y="19987"/>
                </a:lnTo>
                <a:cubicBezTo>
                  <a:pt x="14395" y="20419"/>
                  <a:pt x="14263" y="20796"/>
                  <a:pt x="14001" y="21116"/>
                </a:cubicBezTo>
                <a:cubicBezTo>
                  <a:pt x="13735" y="21438"/>
                  <a:pt x="13423" y="21599"/>
                  <a:pt x="13063" y="21599"/>
                </a:cubicBezTo>
                <a:lnTo>
                  <a:pt x="1343" y="21599"/>
                </a:lnTo>
                <a:cubicBezTo>
                  <a:pt x="983" y="21599"/>
                  <a:pt x="669" y="21438"/>
                  <a:pt x="403" y="21116"/>
                </a:cubicBezTo>
                <a:cubicBezTo>
                  <a:pt x="134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0909"/>
                  <a:pt x="134" y="10523"/>
                  <a:pt x="403" y="10201"/>
                </a:cubicBezTo>
                <a:cubicBezTo>
                  <a:pt x="669" y="9878"/>
                  <a:pt x="984" y="9717"/>
                  <a:pt x="1343" y="9717"/>
                </a:cubicBezTo>
                <a:lnTo>
                  <a:pt x="8985" y="9717"/>
                </a:lnTo>
                <a:lnTo>
                  <a:pt x="8985" y="7566"/>
                </a:lnTo>
                <a:cubicBezTo>
                  <a:pt x="8985" y="6529"/>
                  <a:pt x="9148" y="5550"/>
                  <a:pt x="9477" y="4632"/>
                </a:cubicBezTo>
                <a:cubicBezTo>
                  <a:pt x="9808" y="3711"/>
                  <a:pt x="10260" y="2907"/>
                  <a:pt x="10833" y="2219"/>
                </a:cubicBezTo>
                <a:cubicBezTo>
                  <a:pt x="11409" y="1531"/>
                  <a:pt x="12079" y="987"/>
                  <a:pt x="12844" y="592"/>
                </a:cubicBezTo>
                <a:cubicBezTo>
                  <a:pt x="13615" y="198"/>
                  <a:pt x="14426" y="0"/>
                  <a:pt x="15292" y="0"/>
                </a:cubicBezTo>
                <a:moveTo>
                  <a:pt x="7972" y="15409"/>
                </a:moveTo>
                <a:cubicBezTo>
                  <a:pt x="8195" y="15245"/>
                  <a:pt x="8375" y="15021"/>
                  <a:pt x="8519" y="14741"/>
                </a:cubicBezTo>
                <a:cubicBezTo>
                  <a:pt x="8661" y="14462"/>
                  <a:pt x="8731" y="14160"/>
                  <a:pt x="8731" y="13840"/>
                </a:cubicBezTo>
                <a:cubicBezTo>
                  <a:pt x="8731" y="13333"/>
                  <a:pt x="8582" y="12896"/>
                  <a:pt x="8282" y="12530"/>
                </a:cubicBezTo>
                <a:cubicBezTo>
                  <a:pt x="7987" y="12162"/>
                  <a:pt x="7624" y="11980"/>
                  <a:pt x="7204" y="11980"/>
                </a:cubicBezTo>
                <a:cubicBezTo>
                  <a:pt x="6782" y="11980"/>
                  <a:pt x="6422" y="12162"/>
                  <a:pt x="6122" y="12530"/>
                </a:cubicBezTo>
                <a:cubicBezTo>
                  <a:pt x="5824" y="12896"/>
                  <a:pt x="5675" y="13333"/>
                  <a:pt x="5675" y="13840"/>
                </a:cubicBezTo>
                <a:cubicBezTo>
                  <a:pt x="5675" y="14160"/>
                  <a:pt x="5745" y="14462"/>
                  <a:pt x="5882" y="14741"/>
                </a:cubicBezTo>
                <a:cubicBezTo>
                  <a:pt x="6021" y="15021"/>
                  <a:pt x="6201" y="15234"/>
                  <a:pt x="6422" y="15380"/>
                </a:cubicBezTo>
                <a:lnTo>
                  <a:pt x="5675" y="19339"/>
                </a:lnTo>
                <a:lnTo>
                  <a:pt x="8731" y="19339"/>
                </a:lnTo>
                <a:lnTo>
                  <a:pt x="7972" y="15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6" name="AutoShape 96">
            <a:extLst>
              <a:ext uri="{FF2B5EF4-FFF2-40B4-BE49-F238E27FC236}">
                <a16:creationId xmlns:a16="http://schemas.microsoft.com/office/drawing/2014/main" id="{BA3F137C-74B7-4311-8A5F-A85BA17D2886}"/>
              </a:ext>
            </a:extLst>
          </p:cNvPr>
          <p:cNvSpPr>
            <a:spLocks/>
          </p:cNvSpPr>
          <p:nvPr/>
        </p:nvSpPr>
        <p:spPr bwMode="auto">
          <a:xfrm>
            <a:off x="800100" y="285432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7" name="AutoShape 97">
            <a:extLst>
              <a:ext uri="{FF2B5EF4-FFF2-40B4-BE49-F238E27FC236}">
                <a16:creationId xmlns:a16="http://schemas.microsoft.com/office/drawing/2014/main" id="{C803AC46-1E0D-4003-B7A9-55FDAB47C196}"/>
              </a:ext>
            </a:extLst>
          </p:cNvPr>
          <p:cNvSpPr>
            <a:spLocks/>
          </p:cNvSpPr>
          <p:nvPr/>
        </p:nvSpPr>
        <p:spPr bwMode="auto">
          <a:xfrm>
            <a:off x="1293813" y="285432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5" y="6463"/>
                </a:moveTo>
                <a:cubicBezTo>
                  <a:pt x="385" y="6463"/>
                  <a:pt x="262" y="6412"/>
                  <a:pt x="155" y="6305"/>
                </a:cubicBezTo>
                <a:cubicBezTo>
                  <a:pt x="48" y="6201"/>
                  <a:pt x="0" y="6075"/>
                  <a:pt x="0" y="5925"/>
                </a:cubicBezTo>
                <a:lnTo>
                  <a:pt x="0" y="538"/>
                </a:lnTo>
                <a:cubicBezTo>
                  <a:pt x="0" y="388"/>
                  <a:pt x="48" y="265"/>
                  <a:pt x="155" y="158"/>
                </a:cubicBezTo>
                <a:cubicBezTo>
                  <a:pt x="262" y="51"/>
                  <a:pt x="385" y="0"/>
                  <a:pt x="535" y="0"/>
                </a:cubicBezTo>
                <a:lnTo>
                  <a:pt x="5925" y="0"/>
                </a:lnTo>
                <a:cubicBezTo>
                  <a:pt x="6072" y="0"/>
                  <a:pt x="6201" y="51"/>
                  <a:pt x="6319" y="158"/>
                </a:cubicBezTo>
                <a:cubicBezTo>
                  <a:pt x="6432" y="264"/>
                  <a:pt x="6486" y="388"/>
                  <a:pt x="6486" y="538"/>
                </a:cubicBezTo>
                <a:lnTo>
                  <a:pt x="6486" y="5925"/>
                </a:lnTo>
                <a:cubicBezTo>
                  <a:pt x="6486" y="6075"/>
                  <a:pt x="6432" y="6201"/>
                  <a:pt x="6319" y="6305"/>
                </a:cubicBezTo>
                <a:cubicBezTo>
                  <a:pt x="6201" y="6412"/>
                  <a:pt x="6072" y="6463"/>
                  <a:pt x="5925" y="6463"/>
                </a:cubicBezTo>
                <a:lnTo>
                  <a:pt x="535" y="6463"/>
                </a:lnTo>
                <a:close/>
                <a:moveTo>
                  <a:pt x="21058" y="8105"/>
                </a:moveTo>
                <a:cubicBezTo>
                  <a:pt x="21205" y="8105"/>
                  <a:pt x="21335" y="8156"/>
                  <a:pt x="21438" y="8257"/>
                </a:cubicBezTo>
                <a:cubicBezTo>
                  <a:pt x="21542" y="8358"/>
                  <a:pt x="21599" y="8487"/>
                  <a:pt x="21599" y="8643"/>
                </a:cubicBezTo>
                <a:lnTo>
                  <a:pt x="21599" y="12613"/>
                </a:lnTo>
                <a:cubicBezTo>
                  <a:pt x="21599" y="13854"/>
                  <a:pt x="21314" y="15020"/>
                  <a:pt x="20750" y="16114"/>
                </a:cubicBezTo>
                <a:cubicBezTo>
                  <a:pt x="20183" y="17209"/>
                  <a:pt x="19411" y="18159"/>
                  <a:pt x="18432" y="18968"/>
                </a:cubicBezTo>
                <a:cubicBezTo>
                  <a:pt x="17453" y="19774"/>
                  <a:pt x="16313" y="20416"/>
                  <a:pt x="15000" y="20891"/>
                </a:cubicBezTo>
                <a:cubicBezTo>
                  <a:pt x="13690" y="21363"/>
                  <a:pt x="12291" y="21599"/>
                  <a:pt x="10802" y="21599"/>
                </a:cubicBezTo>
                <a:cubicBezTo>
                  <a:pt x="9297" y="21599"/>
                  <a:pt x="7891" y="21363"/>
                  <a:pt x="6587" y="20891"/>
                </a:cubicBezTo>
                <a:cubicBezTo>
                  <a:pt x="5283" y="20416"/>
                  <a:pt x="4140" y="19774"/>
                  <a:pt x="3161" y="18968"/>
                </a:cubicBezTo>
                <a:cubicBezTo>
                  <a:pt x="2182" y="18159"/>
                  <a:pt x="1410" y="17212"/>
                  <a:pt x="843" y="16120"/>
                </a:cubicBezTo>
                <a:cubicBezTo>
                  <a:pt x="279" y="15032"/>
                  <a:pt x="0" y="13866"/>
                  <a:pt x="0" y="12613"/>
                </a:cubicBezTo>
                <a:lnTo>
                  <a:pt x="0" y="8643"/>
                </a:lnTo>
                <a:cubicBezTo>
                  <a:pt x="0" y="8496"/>
                  <a:pt x="48" y="8369"/>
                  <a:pt x="155" y="8263"/>
                </a:cubicBezTo>
                <a:cubicBezTo>
                  <a:pt x="262" y="8159"/>
                  <a:pt x="385" y="8104"/>
                  <a:pt x="535" y="8104"/>
                </a:cubicBezTo>
                <a:lnTo>
                  <a:pt x="5925" y="8104"/>
                </a:lnTo>
                <a:cubicBezTo>
                  <a:pt x="6072" y="8104"/>
                  <a:pt x="6201" y="8156"/>
                  <a:pt x="6319" y="8257"/>
                </a:cubicBezTo>
                <a:cubicBezTo>
                  <a:pt x="6432" y="8358"/>
                  <a:pt x="6486" y="8487"/>
                  <a:pt x="6486" y="8643"/>
                </a:cubicBezTo>
                <a:lnTo>
                  <a:pt x="6486" y="12613"/>
                </a:lnTo>
                <a:cubicBezTo>
                  <a:pt x="6486" y="12881"/>
                  <a:pt x="6596" y="13154"/>
                  <a:pt x="6800" y="13439"/>
                </a:cubicBezTo>
                <a:cubicBezTo>
                  <a:pt x="7005" y="13725"/>
                  <a:pt x="7298" y="13992"/>
                  <a:pt x="7676" y="14246"/>
                </a:cubicBezTo>
                <a:cubicBezTo>
                  <a:pt x="8050" y="14499"/>
                  <a:pt x="8505" y="14704"/>
                  <a:pt x="9032" y="14865"/>
                </a:cubicBezTo>
                <a:cubicBezTo>
                  <a:pt x="9561" y="15029"/>
                  <a:pt x="10152" y="15107"/>
                  <a:pt x="10802" y="15107"/>
                </a:cubicBezTo>
                <a:cubicBezTo>
                  <a:pt x="11447" y="15107"/>
                  <a:pt x="12038" y="15029"/>
                  <a:pt x="12576" y="14865"/>
                </a:cubicBezTo>
                <a:cubicBezTo>
                  <a:pt x="13112" y="14704"/>
                  <a:pt x="13566" y="14499"/>
                  <a:pt x="13944" y="14246"/>
                </a:cubicBezTo>
                <a:cubicBezTo>
                  <a:pt x="14321" y="13992"/>
                  <a:pt x="14615" y="13722"/>
                  <a:pt x="14822" y="13439"/>
                </a:cubicBezTo>
                <a:cubicBezTo>
                  <a:pt x="15029" y="13154"/>
                  <a:pt x="15130" y="12881"/>
                  <a:pt x="15130" y="12613"/>
                </a:cubicBezTo>
                <a:lnTo>
                  <a:pt x="15130" y="8643"/>
                </a:lnTo>
                <a:cubicBezTo>
                  <a:pt x="15130" y="8286"/>
                  <a:pt x="15311" y="8104"/>
                  <a:pt x="15671" y="8104"/>
                </a:cubicBezTo>
                <a:lnTo>
                  <a:pt x="21058" y="8104"/>
                </a:lnTo>
                <a:close/>
                <a:moveTo>
                  <a:pt x="21058" y="2"/>
                </a:moveTo>
                <a:cubicBezTo>
                  <a:pt x="21205" y="2"/>
                  <a:pt x="21335" y="54"/>
                  <a:pt x="21438" y="161"/>
                </a:cubicBezTo>
                <a:cubicBezTo>
                  <a:pt x="21542" y="267"/>
                  <a:pt x="21599" y="391"/>
                  <a:pt x="21599" y="541"/>
                </a:cubicBezTo>
                <a:lnTo>
                  <a:pt x="21599" y="5928"/>
                </a:lnTo>
                <a:cubicBezTo>
                  <a:pt x="21599" y="6077"/>
                  <a:pt x="21542" y="6204"/>
                  <a:pt x="21438" y="6308"/>
                </a:cubicBezTo>
                <a:cubicBezTo>
                  <a:pt x="21335" y="6414"/>
                  <a:pt x="21205" y="6466"/>
                  <a:pt x="21058" y="6466"/>
                </a:cubicBezTo>
                <a:lnTo>
                  <a:pt x="15671" y="6466"/>
                </a:lnTo>
                <a:cubicBezTo>
                  <a:pt x="15311" y="6466"/>
                  <a:pt x="15130" y="6288"/>
                  <a:pt x="15130" y="5928"/>
                </a:cubicBezTo>
                <a:lnTo>
                  <a:pt x="15130" y="541"/>
                </a:lnTo>
                <a:cubicBezTo>
                  <a:pt x="15130" y="391"/>
                  <a:pt x="15182" y="267"/>
                  <a:pt x="15282" y="161"/>
                </a:cubicBezTo>
                <a:cubicBezTo>
                  <a:pt x="15383" y="54"/>
                  <a:pt x="15513" y="2"/>
                  <a:pt x="15671" y="2"/>
                </a:cubicBezTo>
                <a:lnTo>
                  <a:pt x="21058" y="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8" name="AutoShape 98">
            <a:extLst>
              <a:ext uri="{FF2B5EF4-FFF2-40B4-BE49-F238E27FC236}">
                <a16:creationId xmlns:a16="http://schemas.microsoft.com/office/drawing/2014/main" id="{538C8E75-DCF2-4FDA-AB1C-3753692C4179}"/>
              </a:ext>
            </a:extLst>
          </p:cNvPr>
          <p:cNvSpPr>
            <a:spLocks/>
          </p:cNvSpPr>
          <p:nvPr/>
        </p:nvSpPr>
        <p:spPr bwMode="auto">
          <a:xfrm>
            <a:off x="1779588" y="2854325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9" name="AutoShape 99">
            <a:extLst>
              <a:ext uri="{FF2B5EF4-FFF2-40B4-BE49-F238E27FC236}">
                <a16:creationId xmlns:a16="http://schemas.microsoft.com/office/drawing/2014/main" id="{5974E89D-7AEF-4C31-9281-38333180F5FF}"/>
              </a:ext>
            </a:extLst>
          </p:cNvPr>
          <p:cNvSpPr>
            <a:spLocks/>
          </p:cNvSpPr>
          <p:nvPr/>
        </p:nvSpPr>
        <p:spPr bwMode="auto">
          <a:xfrm>
            <a:off x="7221538" y="28590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5" y="0"/>
                </a:moveTo>
                <a:cubicBezTo>
                  <a:pt x="20642" y="0"/>
                  <a:pt x="20950" y="611"/>
                  <a:pt x="21209" y="1807"/>
                </a:cubicBezTo>
                <a:cubicBezTo>
                  <a:pt x="21467" y="3004"/>
                  <a:pt x="21599" y="4431"/>
                  <a:pt x="21599" y="6130"/>
                </a:cubicBezTo>
                <a:lnTo>
                  <a:pt x="21599" y="15496"/>
                </a:lnTo>
                <a:cubicBezTo>
                  <a:pt x="21599" y="17168"/>
                  <a:pt x="21467" y="18623"/>
                  <a:pt x="21209" y="19819"/>
                </a:cubicBezTo>
                <a:cubicBezTo>
                  <a:pt x="20950" y="21015"/>
                  <a:pt x="20642" y="21599"/>
                  <a:pt x="20275" y="21599"/>
                </a:cubicBezTo>
                <a:lnTo>
                  <a:pt x="1348" y="21599"/>
                </a:lnTo>
                <a:cubicBezTo>
                  <a:pt x="963" y="21599"/>
                  <a:pt x="640" y="21015"/>
                  <a:pt x="384" y="19873"/>
                </a:cubicBezTo>
                <a:cubicBezTo>
                  <a:pt x="126" y="18731"/>
                  <a:pt x="0" y="17277"/>
                  <a:pt x="0" y="15496"/>
                </a:cubicBezTo>
                <a:lnTo>
                  <a:pt x="0" y="6130"/>
                </a:lnTo>
                <a:cubicBezTo>
                  <a:pt x="0" y="4431"/>
                  <a:pt x="126" y="3004"/>
                  <a:pt x="384" y="1807"/>
                </a:cubicBezTo>
                <a:cubicBezTo>
                  <a:pt x="640" y="611"/>
                  <a:pt x="954" y="0"/>
                  <a:pt x="1318" y="0"/>
                </a:cubicBezTo>
                <a:lnTo>
                  <a:pt x="202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0" name="AutoShape 100">
            <a:extLst>
              <a:ext uri="{FF2B5EF4-FFF2-40B4-BE49-F238E27FC236}">
                <a16:creationId xmlns:a16="http://schemas.microsoft.com/office/drawing/2014/main" id="{E99CCF17-4E7D-4A92-A71E-EBCAA10330D8}"/>
              </a:ext>
            </a:extLst>
          </p:cNvPr>
          <p:cNvSpPr>
            <a:spLocks/>
          </p:cNvSpPr>
          <p:nvPr/>
        </p:nvSpPr>
        <p:spPr bwMode="auto">
          <a:xfrm>
            <a:off x="7699375" y="2855913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82"/>
                  <a:pt x="15013" y="844"/>
                </a:cubicBezTo>
                <a:cubicBezTo>
                  <a:pt x="16321" y="1406"/>
                  <a:pt x="17465" y="2179"/>
                  <a:pt x="18449" y="3153"/>
                </a:cubicBezTo>
                <a:cubicBezTo>
                  <a:pt x="19432" y="4127"/>
                  <a:pt x="20204" y="5277"/>
                  <a:pt x="20760" y="6590"/>
                </a:cubicBezTo>
                <a:cubicBezTo>
                  <a:pt x="21323" y="7897"/>
                  <a:pt x="21599" y="9303"/>
                  <a:pt x="21599" y="10797"/>
                </a:cubicBezTo>
                <a:cubicBezTo>
                  <a:pt x="21599" y="12290"/>
                  <a:pt x="21323" y="13696"/>
                  <a:pt x="20760" y="15009"/>
                </a:cubicBezTo>
                <a:cubicBezTo>
                  <a:pt x="20204" y="16317"/>
                  <a:pt x="19432" y="17463"/>
                  <a:pt x="18449" y="18440"/>
                </a:cubicBezTo>
                <a:cubicBezTo>
                  <a:pt x="17465" y="19423"/>
                  <a:pt x="16321" y="20188"/>
                  <a:pt x="15013" y="20750"/>
                </a:cubicBezTo>
                <a:cubicBezTo>
                  <a:pt x="13704" y="21311"/>
                  <a:pt x="12303" y="21599"/>
                  <a:pt x="10805" y="21599"/>
                </a:cubicBezTo>
                <a:cubicBezTo>
                  <a:pt x="9310" y="21599"/>
                  <a:pt x="7906" y="21312"/>
                  <a:pt x="6595" y="20750"/>
                </a:cubicBezTo>
                <a:cubicBezTo>
                  <a:pt x="5281" y="20188"/>
                  <a:pt x="4136" y="19420"/>
                  <a:pt x="3156" y="18440"/>
                </a:cubicBezTo>
                <a:cubicBezTo>
                  <a:pt x="2178" y="17463"/>
                  <a:pt x="1407" y="16317"/>
                  <a:pt x="844" y="15009"/>
                </a:cubicBezTo>
                <a:cubicBezTo>
                  <a:pt x="279" y="13696"/>
                  <a:pt x="0" y="12290"/>
                  <a:pt x="0" y="10797"/>
                </a:cubicBezTo>
                <a:cubicBezTo>
                  <a:pt x="0" y="9303"/>
                  <a:pt x="279" y="7897"/>
                  <a:pt x="844" y="6590"/>
                </a:cubicBezTo>
                <a:cubicBezTo>
                  <a:pt x="1407" y="5277"/>
                  <a:pt x="2178" y="4130"/>
                  <a:pt x="3156" y="3153"/>
                </a:cubicBezTo>
                <a:cubicBezTo>
                  <a:pt x="4136" y="2176"/>
                  <a:pt x="5281" y="1406"/>
                  <a:pt x="6595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7042" y="9743"/>
                </a:moveTo>
                <a:cubicBezTo>
                  <a:pt x="17042" y="9616"/>
                  <a:pt x="16996" y="9512"/>
                  <a:pt x="16900" y="9424"/>
                </a:cubicBezTo>
                <a:cubicBezTo>
                  <a:pt x="16804" y="9343"/>
                  <a:pt x="16705" y="9297"/>
                  <a:pt x="16595" y="9297"/>
                </a:cubicBezTo>
                <a:lnTo>
                  <a:pt x="5015" y="9297"/>
                </a:lnTo>
                <a:cubicBezTo>
                  <a:pt x="4719" y="9297"/>
                  <a:pt x="4569" y="9453"/>
                  <a:pt x="4569" y="9744"/>
                </a:cubicBezTo>
                <a:lnTo>
                  <a:pt x="4569" y="11878"/>
                </a:lnTo>
                <a:cubicBezTo>
                  <a:pt x="4569" y="12175"/>
                  <a:pt x="4719" y="12324"/>
                  <a:pt x="5015" y="12324"/>
                </a:cubicBezTo>
                <a:lnTo>
                  <a:pt x="16595" y="12324"/>
                </a:lnTo>
                <a:cubicBezTo>
                  <a:pt x="16705" y="12324"/>
                  <a:pt x="16804" y="12279"/>
                  <a:pt x="16900" y="12197"/>
                </a:cubicBezTo>
                <a:cubicBezTo>
                  <a:pt x="16996" y="12110"/>
                  <a:pt x="17042" y="12005"/>
                  <a:pt x="17042" y="11878"/>
                </a:cubicBezTo>
                <a:lnTo>
                  <a:pt x="17042" y="97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1" name="AutoShape 101">
            <a:extLst>
              <a:ext uri="{FF2B5EF4-FFF2-40B4-BE49-F238E27FC236}">
                <a16:creationId xmlns:a16="http://schemas.microsoft.com/office/drawing/2014/main" id="{B2F0CFDC-12CE-4557-AEF1-DFAF7F2D321D}"/>
              </a:ext>
            </a:extLst>
          </p:cNvPr>
          <p:cNvSpPr>
            <a:spLocks/>
          </p:cNvSpPr>
          <p:nvPr/>
        </p:nvSpPr>
        <p:spPr bwMode="auto">
          <a:xfrm>
            <a:off x="341313" y="1416050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9817" y="0"/>
                </a:lnTo>
                <a:lnTo>
                  <a:pt x="9817" y="9815"/>
                </a:lnTo>
                <a:lnTo>
                  <a:pt x="0" y="9815"/>
                </a:lnTo>
                <a:lnTo>
                  <a:pt x="0" y="0"/>
                </a:lnTo>
                <a:close/>
                <a:moveTo>
                  <a:pt x="0" y="11784"/>
                </a:moveTo>
                <a:lnTo>
                  <a:pt x="9817" y="11784"/>
                </a:lnTo>
                <a:lnTo>
                  <a:pt x="9817" y="21599"/>
                </a:lnTo>
                <a:lnTo>
                  <a:pt x="0" y="21599"/>
                </a:lnTo>
                <a:lnTo>
                  <a:pt x="0" y="11784"/>
                </a:lnTo>
                <a:close/>
                <a:moveTo>
                  <a:pt x="1956" y="7859"/>
                </a:moveTo>
                <a:lnTo>
                  <a:pt x="7860" y="7859"/>
                </a:lnTo>
                <a:lnTo>
                  <a:pt x="7860" y="1950"/>
                </a:lnTo>
                <a:lnTo>
                  <a:pt x="1956" y="1950"/>
                </a:lnTo>
                <a:lnTo>
                  <a:pt x="1956" y="7859"/>
                </a:lnTo>
                <a:close/>
                <a:moveTo>
                  <a:pt x="1956" y="19646"/>
                </a:moveTo>
                <a:lnTo>
                  <a:pt x="7860" y="19646"/>
                </a:lnTo>
                <a:lnTo>
                  <a:pt x="7860" y="13738"/>
                </a:lnTo>
                <a:lnTo>
                  <a:pt x="1956" y="13738"/>
                </a:lnTo>
                <a:lnTo>
                  <a:pt x="1956" y="19646"/>
                </a:lnTo>
                <a:close/>
                <a:moveTo>
                  <a:pt x="3924" y="3948"/>
                </a:moveTo>
                <a:lnTo>
                  <a:pt x="5907" y="3948"/>
                </a:lnTo>
                <a:lnTo>
                  <a:pt x="5907" y="5905"/>
                </a:lnTo>
                <a:lnTo>
                  <a:pt x="3924" y="5905"/>
                </a:lnTo>
                <a:lnTo>
                  <a:pt x="3924" y="3948"/>
                </a:lnTo>
                <a:close/>
                <a:moveTo>
                  <a:pt x="3924" y="15694"/>
                </a:moveTo>
                <a:lnTo>
                  <a:pt x="5907" y="15694"/>
                </a:lnTo>
                <a:lnTo>
                  <a:pt x="5907" y="17677"/>
                </a:lnTo>
                <a:lnTo>
                  <a:pt x="3924" y="17677"/>
                </a:lnTo>
                <a:lnTo>
                  <a:pt x="3924" y="15694"/>
                </a:lnTo>
                <a:close/>
                <a:moveTo>
                  <a:pt x="21599" y="9815"/>
                </a:moveTo>
                <a:lnTo>
                  <a:pt x="11782" y="9815"/>
                </a:lnTo>
                <a:lnTo>
                  <a:pt x="11782" y="0"/>
                </a:lnTo>
                <a:lnTo>
                  <a:pt x="21599" y="0"/>
                </a:lnTo>
                <a:lnTo>
                  <a:pt x="21599" y="9815"/>
                </a:lnTo>
                <a:close/>
                <a:moveTo>
                  <a:pt x="19643" y="11784"/>
                </a:moveTo>
                <a:lnTo>
                  <a:pt x="21599" y="11784"/>
                </a:lnTo>
                <a:lnTo>
                  <a:pt x="21599" y="17677"/>
                </a:lnTo>
                <a:lnTo>
                  <a:pt x="15692" y="17677"/>
                </a:lnTo>
                <a:lnTo>
                  <a:pt x="15692" y="15724"/>
                </a:lnTo>
                <a:lnTo>
                  <a:pt x="13739" y="15724"/>
                </a:lnTo>
                <a:lnTo>
                  <a:pt x="13739" y="21599"/>
                </a:lnTo>
                <a:lnTo>
                  <a:pt x="11782" y="21599"/>
                </a:lnTo>
                <a:lnTo>
                  <a:pt x="11782" y="11784"/>
                </a:lnTo>
                <a:lnTo>
                  <a:pt x="17646" y="11784"/>
                </a:lnTo>
                <a:lnTo>
                  <a:pt x="17646" y="13738"/>
                </a:lnTo>
                <a:lnTo>
                  <a:pt x="19643" y="13738"/>
                </a:lnTo>
                <a:lnTo>
                  <a:pt x="19643" y="11784"/>
                </a:lnTo>
                <a:close/>
                <a:moveTo>
                  <a:pt x="19643" y="1953"/>
                </a:moveTo>
                <a:lnTo>
                  <a:pt x="13739" y="1953"/>
                </a:lnTo>
                <a:lnTo>
                  <a:pt x="13739" y="7861"/>
                </a:lnTo>
                <a:lnTo>
                  <a:pt x="19643" y="7861"/>
                </a:lnTo>
                <a:lnTo>
                  <a:pt x="19643" y="1953"/>
                </a:lnTo>
                <a:close/>
                <a:moveTo>
                  <a:pt x="17646" y="5905"/>
                </a:moveTo>
                <a:lnTo>
                  <a:pt x="15692" y="5905"/>
                </a:lnTo>
                <a:lnTo>
                  <a:pt x="15692" y="3948"/>
                </a:lnTo>
                <a:lnTo>
                  <a:pt x="17646" y="3948"/>
                </a:lnTo>
                <a:lnTo>
                  <a:pt x="17646" y="5905"/>
                </a:lnTo>
                <a:close/>
                <a:moveTo>
                  <a:pt x="15692" y="19646"/>
                </a:moveTo>
                <a:lnTo>
                  <a:pt x="17646" y="19646"/>
                </a:lnTo>
                <a:lnTo>
                  <a:pt x="17646" y="21599"/>
                </a:lnTo>
                <a:lnTo>
                  <a:pt x="15692" y="21599"/>
                </a:lnTo>
                <a:lnTo>
                  <a:pt x="15692" y="19646"/>
                </a:lnTo>
                <a:close/>
                <a:moveTo>
                  <a:pt x="19643" y="19646"/>
                </a:moveTo>
                <a:lnTo>
                  <a:pt x="21599" y="19646"/>
                </a:lnTo>
                <a:lnTo>
                  <a:pt x="21599" y="21599"/>
                </a:lnTo>
                <a:lnTo>
                  <a:pt x="19643" y="21599"/>
                </a:lnTo>
                <a:lnTo>
                  <a:pt x="19643" y="196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92" name="AutoShape 102">
            <a:extLst>
              <a:ext uri="{FF2B5EF4-FFF2-40B4-BE49-F238E27FC236}">
                <a16:creationId xmlns:a16="http://schemas.microsoft.com/office/drawing/2014/main" id="{1820BBC7-BFD8-4538-87AA-F4162DD53A8C}"/>
              </a:ext>
            </a:extLst>
          </p:cNvPr>
          <p:cNvSpPr>
            <a:spLocks/>
          </p:cNvSpPr>
          <p:nvPr/>
        </p:nvSpPr>
        <p:spPr bwMode="auto">
          <a:xfrm>
            <a:off x="803275" y="1409700"/>
            <a:ext cx="200025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4"/>
                </a:cubicBezTo>
                <a:cubicBezTo>
                  <a:pt x="16319" y="1409"/>
                  <a:pt x="17463" y="2179"/>
                  <a:pt x="18449" y="3156"/>
                </a:cubicBezTo>
                <a:cubicBezTo>
                  <a:pt x="19432" y="4133"/>
                  <a:pt x="20201" y="5277"/>
                  <a:pt x="20760" y="6587"/>
                </a:cubicBezTo>
                <a:cubicBezTo>
                  <a:pt x="21317" y="7900"/>
                  <a:pt x="21599" y="9303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19"/>
                  <a:pt x="19430" y="17466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6"/>
                  <a:pt x="1409" y="16319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3"/>
                  <a:pt x="282" y="7900"/>
                  <a:pt x="847" y="6587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9"/>
                  <a:pt x="5280" y="1409"/>
                  <a:pt x="6594" y="844"/>
                </a:cubicBezTo>
                <a:cubicBezTo>
                  <a:pt x="7902" y="279"/>
                  <a:pt x="9306" y="0"/>
                  <a:pt x="10807" y="0"/>
                </a:cubicBezTo>
                <a:moveTo>
                  <a:pt x="13296" y="11689"/>
                </a:moveTo>
                <a:lnTo>
                  <a:pt x="13296" y="11689"/>
                </a:lnTo>
                <a:cubicBezTo>
                  <a:pt x="13522" y="11511"/>
                  <a:pt x="13742" y="11299"/>
                  <a:pt x="13965" y="11068"/>
                </a:cubicBezTo>
                <a:cubicBezTo>
                  <a:pt x="14186" y="10831"/>
                  <a:pt x="14392" y="10576"/>
                  <a:pt x="14587" y="10297"/>
                </a:cubicBezTo>
                <a:cubicBezTo>
                  <a:pt x="14782" y="10017"/>
                  <a:pt x="14937" y="9707"/>
                  <a:pt x="15053" y="9359"/>
                </a:cubicBezTo>
                <a:cubicBezTo>
                  <a:pt x="15172" y="9012"/>
                  <a:pt x="15228" y="8603"/>
                  <a:pt x="15228" y="8134"/>
                </a:cubicBezTo>
                <a:cubicBezTo>
                  <a:pt x="15228" y="7521"/>
                  <a:pt x="15107" y="6976"/>
                  <a:pt x="14855" y="6496"/>
                </a:cubicBezTo>
                <a:cubicBezTo>
                  <a:pt x="14607" y="6022"/>
                  <a:pt x="14276" y="5624"/>
                  <a:pt x="13861" y="5316"/>
                </a:cubicBezTo>
                <a:cubicBezTo>
                  <a:pt x="13445" y="5006"/>
                  <a:pt x="12979" y="4766"/>
                  <a:pt x="12459" y="4599"/>
                </a:cubicBezTo>
                <a:cubicBezTo>
                  <a:pt x="11940" y="4433"/>
                  <a:pt x="11425" y="4348"/>
                  <a:pt x="10911" y="4348"/>
                </a:cubicBezTo>
                <a:cubicBezTo>
                  <a:pt x="10343" y="4348"/>
                  <a:pt x="9832" y="4424"/>
                  <a:pt x="9377" y="4571"/>
                </a:cubicBezTo>
                <a:cubicBezTo>
                  <a:pt x="8922" y="4721"/>
                  <a:pt x="8535" y="4881"/>
                  <a:pt x="8221" y="5051"/>
                </a:cubicBezTo>
                <a:cubicBezTo>
                  <a:pt x="7905" y="5223"/>
                  <a:pt x="7668" y="5381"/>
                  <a:pt x="7504" y="5531"/>
                </a:cubicBezTo>
                <a:cubicBezTo>
                  <a:pt x="7340" y="5681"/>
                  <a:pt x="7249" y="5763"/>
                  <a:pt x="7232" y="5782"/>
                </a:cubicBezTo>
                <a:cubicBezTo>
                  <a:pt x="7086" y="5926"/>
                  <a:pt x="7074" y="6101"/>
                  <a:pt x="7190" y="6307"/>
                </a:cubicBezTo>
                <a:lnTo>
                  <a:pt x="8476" y="7863"/>
                </a:lnTo>
                <a:cubicBezTo>
                  <a:pt x="8512" y="7937"/>
                  <a:pt x="8600" y="7990"/>
                  <a:pt x="8747" y="8024"/>
                </a:cubicBezTo>
                <a:cubicBezTo>
                  <a:pt x="8854" y="8024"/>
                  <a:pt x="8959" y="7999"/>
                  <a:pt x="9058" y="7945"/>
                </a:cubicBezTo>
                <a:lnTo>
                  <a:pt x="9193" y="7838"/>
                </a:lnTo>
                <a:cubicBezTo>
                  <a:pt x="9281" y="7764"/>
                  <a:pt x="9405" y="7685"/>
                  <a:pt x="9563" y="7601"/>
                </a:cubicBezTo>
                <a:cubicBezTo>
                  <a:pt x="9724" y="7513"/>
                  <a:pt x="9897" y="7440"/>
                  <a:pt x="10095" y="7375"/>
                </a:cubicBezTo>
                <a:cubicBezTo>
                  <a:pt x="10287" y="7313"/>
                  <a:pt x="10499" y="7282"/>
                  <a:pt x="10725" y="7282"/>
                </a:cubicBezTo>
                <a:cubicBezTo>
                  <a:pt x="11092" y="7282"/>
                  <a:pt x="11406" y="7383"/>
                  <a:pt x="11663" y="7587"/>
                </a:cubicBezTo>
                <a:cubicBezTo>
                  <a:pt x="11920" y="7790"/>
                  <a:pt x="12050" y="8050"/>
                  <a:pt x="12050" y="8363"/>
                </a:cubicBezTo>
                <a:cubicBezTo>
                  <a:pt x="12050" y="8696"/>
                  <a:pt x="11940" y="8990"/>
                  <a:pt x="11719" y="9235"/>
                </a:cubicBezTo>
                <a:cubicBezTo>
                  <a:pt x="11499" y="9484"/>
                  <a:pt x="11222" y="9755"/>
                  <a:pt x="10886" y="10054"/>
                </a:cubicBezTo>
                <a:cubicBezTo>
                  <a:pt x="10679" y="10215"/>
                  <a:pt x="10470" y="10399"/>
                  <a:pt x="10256" y="10599"/>
                </a:cubicBezTo>
                <a:cubicBezTo>
                  <a:pt x="10047" y="10802"/>
                  <a:pt x="9849" y="11034"/>
                  <a:pt x="9676" y="11297"/>
                </a:cubicBezTo>
                <a:cubicBezTo>
                  <a:pt x="9501" y="11559"/>
                  <a:pt x="9357" y="11844"/>
                  <a:pt x="9250" y="12155"/>
                </a:cubicBezTo>
                <a:cubicBezTo>
                  <a:pt x="9142" y="12465"/>
                  <a:pt x="9086" y="12824"/>
                  <a:pt x="9086" y="13231"/>
                </a:cubicBezTo>
                <a:lnTo>
                  <a:pt x="9086" y="14095"/>
                </a:lnTo>
                <a:cubicBezTo>
                  <a:pt x="9086" y="14202"/>
                  <a:pt x="9128" y="14298"/>
                  <a:pt x="9210" y="14377"/>
                </a:cubicBezTo>
                <a:cubicBezTo>
                  <a:pt x="9289" y="14459"/>
                  <a:pt x="9385" y="14498"/>
                  <a:pt x="9493" y="14498"/>
                </a:cubicBezTo>
                <a:lnTo>
                  <a:pt x="11711" y="14498"/>
                </a:lnTo>
                <a:cubicBezTo>
                  <a:pt x="11821" y="14498"/>
                  <a:pt x="11911" y="14459"/>
                  <a:pt x="11990" y="14377"/>
                </a:cubicBezTo>
                <a:cubicBezTo>
                  <a:pt x="12067" y="14298"/>
                  <a:pt x="12106" y="14202"/>
                  <a:pt x="12106" y="14095"/>
                </a:cubicBezTo>
                <a:lnTo>
                  <a:pt x="12106" y="13406"/>
                </a:lnTo>
                <a:cubicBezTo>
                  <a:pt x="12106" y="13053"/>
                  <a:pt x="12219" y="12756"/>
                  <a:pt x="12451" y="12508"/>
                </a:cubicBezTo>
                <a:cubicBezTo>
                  <a:pt x="12680" y="12259"/>
                  <a:pt x="12960" y="11988"/>
                  <a:pt x="13296" y="11689"/>
                </a:cubicBezTo>
                <a:moveTo>
                  <a:pt x="12106" y="15664"/>
                </a:moveTo>
                <a:cubicBezTo>
                  <a:pt x="12106" y="15557"/>
                  <a:pt x="12067" y="15464"/>
                  <a:pt x="11996" y="15382"/>
                </a:cubicBezTo>
                <a:cubicBezTo>
                  <a:pt x="11928" y="15300"/>
                  <a:pt x="11829" y="15258"/>
                  <a:pt x="11711" y="15258"/>
                </a:cubicBezTo>
                <a:lnTo>
                  <a:pt x="9493" y="15258"/>
                </a:lnTo>
                <a:cubicBezTo>
                  <a:pt x="9385" y="15258"/>
                  <a:pt x="9292" y="15300"/>
                  <a:pt x="9210" y="15382"/>
                </a:cubicBezTo>
                <a:cubicBezTo>
                  <a:pt x="9128" y="15464"/>
                  <a:pt x="9086" y="15557"/>
                  <a:pt x="9086" y="15664"/>
                </a:cubicBezTo>
                <a:lnTo>
                  <a:pt x="9086" y="17774"/>
                </a:lnTo>
                <a:cubicBezTo>
                  <a:pt x="9086" y="17881"/>
                  <a:pt x="9128" y="17980"/>
                  <a:pt x="9210" y="18064"/>
                </a:cubicBezTo>
                <a:cubicBezTo>
                  <a:pt x="9289" y="18152"/>
                  <a:pt x="9385" y="18194"/>
                  <a:pt x="9493" y="18194"/>
                </a:cubicBezTo>
                <a:lnTo>
                  <a:pt x="11711" y="18194"/>
                </a:lnTo>
                <a:cubicBezTo>
                  <a:pt x="11821" y="18194"/>
                  <a:pt x="11911" y="18152"/>
                  <a:pt x="11990" y="18064"/>
                </a:cubicBezTo>
                <a:cubicBezTo>
                  <a:pt x="12067" y="17980"/>
                  <a:pt x="12106" y="17881"/>
                  <a:pt x="12106" y="17774"/>
                </a:cubicBezTo>
                <a:lnTo>
                  <a:pt x="12106" y="156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93" name="AutoShape 103">
            <a:extLst>
              <a:ext uri="{FF2B5EF4-FFF2-40B4-BE49-F238E27FC236}">
                <a16:creationId xmlns:a16="http://schemas.microsoft.com/office/drawing/2014/main" id="{5F94D29E-88F7-4186-966D-E5851E402C3C}"/>
              </a:ext>
            </a:extLst>
          </p:cNvPr>
          <p:cNvSpPr>
            <a:spLocks/>
          </p:cNvSpPr>
          <p:nvPr/>
        </p:nvSpPr>
        <p:spPr bwMode="auto">
          <a:xfrm>
            <a:off x="1292225" y="1409700"/>
            <a:ext cx="200025" cy="200025"/>
          </a:xfrm>
          <a:custGeom>
            <a:avLst/>
            <a:gdLst>
              <a:gd name="T0" fmla="*/ 10795 w 21591"/>
              <a:gd name="T1" fmla="+- 0 10799 50"/>
              <a:gd name="T2" fmla="*/ 10799 h 21498"/>
              <a:gd name="T3" fmla="*/ 10795 w 21591"/>
              <a:gd name="T4" fmla="+- 0 10799 50"/>
              <a:gd name="T5" fmla="*/ 10799 h 21498"/>
              <a:gd name="T6" fmla="*/ 10795 w 21591"/>
              <a:gd name="T7" fmla="+- 0 10799 50"/>
              <a:gd name="T8" fmla="*/ 10799 h 21498"/>
              <a:gd name="T9" fmla="*/ 10795 w 21591"/>
              <a:gd name="T10" fmla="+- 0 10799 50"/>
              <a:gd name="T11" fmla="*/ 10799 h 2149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5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8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4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599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94" name="AutoShape 104">
            <a:extLst>
              <a:ext uri="{FF2B5EF4-FFF2-40B4-BE49-F238E27FC236}">
                <a16:creationId xmlns:a16="http://schemas.microsoft.com/office/drawing/2014/main" id="{3B97C8CC-0F72-4199-8087-4A51F3786145}"/>
              </a:ext>
            </a:extLst>
          </p:cNvPr>
          <p:cNvSpPr>
            <a:spLocks/>
          </p:cNvSpPr>
          <p:nvPr/>
        </p:nvSpPr>
        <p:spPr bwMode="auto">
          <a:xfrm>
            <a:off x="1779588" y="1409700"/>
            <a:ext cx="200025" cy="200025"/>
          </a:xfrm>
          <a:custGeom>
            <a:avLst/>
            <a:gdLst>
              <a:gd name="T0" fmla="+- 0 10800 41"/>
              <a:gd name="T1" fmla="*/ T0 w 21518"/>
              <a:gd name="T2" fmla="+- 0 10800 84"/>
              <a:gd name="T3" fmla="*/ 10800 h 21432"/>
              <a:gd name="T4" fmla="+- 0 10800 41"/>
              <a:gd name="T5" fmla="*/ T4 w 21518"/>
              <a:gd name="T6" fmla="+- 0 10800 84"/>
              <a:gd name="T7" fmla="*/ 10800 h 21432"/>
              <a:gd name="T8" fmla="+- 0 10800 41"/>
              <a:gd name="T9" fmla="*/ T8 w 21518"/>
              <a:gd name="T10" fmla="+- 0 10800 84"/>
              <a:gd name="T11" fmla="*/ 10800 h 21432"/>
              <a:gd name="T12" fmla="+- 0 10800 41"/>
              <a:gd name="T13" fmla="*/ T12 w 21518"/>
              <a:gd name="T14" fmla="+- 0 10800 84"/>
              <a:gd name="T15" fmla="*/ 10800 h 2143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18" h="21432">
                <a:moveTo>
                  <a:pt x="18959" y="13478"/>
                </a:moveTo>
                <a:cubicBezTo>
                  <a:pt x="19078" y="13531"/>
                  <a:pt x="19165" y="13624"/>
                  <a:pt x="19216" y="13755"/>
                </a:cubicBezTo>
                <a:cubicBezTo>
                  <a:pt x="19268" y="13884"/>
                  <a:pt x="19272" y="14021"/>
                  <a:pt x="19228" y="14164"/>
                </a:cubicBezTo>
                <a:cubicBezTo>
                  <a:pt x="18832" y="15579"/>
                  <a:pt x="18235" y="16805"/>
                  <a:pt x="17439" y="17841"/>
                </a:cubicBezTo>
                <a:cubicBezTo>
                  <a:pt x="16642" y="18886"/>
                  <a:pt x="15731" y="19706"/>
                  <a:pt x="14707" y="20308"/>
                </a:cubicBezTo>
                <a:cubicBezTo>
                  <a:pt x="13684" y="20911"/>
                  <a:pt x="12578" y="21275"/>
                  <a:pt x="11389" y="21395"/>
                </a:cubicBezTo>
                <a:cubicBezTo>
                  <a:pt x="10201" y="21516"/>
                  <a:pt x="9023" y="21336"/>
                  <a:pt x="7856" y="20866"/>
                </a:cubicBezTo>
                <a:cubicBezTo>
                  <a:pt x="6847" y="20443"/>
                  <a:pt x="5945" y="19849"/>
                  <a:pt x="5149" y="19068"/>
                </a:cubicBezTo>
                <a:cubicBezTo>
                  <a:pt x="4353" y="18292"/>
                  <a:pt x="3683" y="17362"/>
                  <a:pt x="3137" y="16281"/>
                </a:cubicBezTo>
                <a:lnTo>
                  <a:pt x="839" y="17623"/>
                </a:lnTo>
                <a:cubicBezTo>
                  <a:pt x="518" y="17827"/>
                  <a:pt x="282" y="17853"/>
                  <a:pt x="129" y="17693"/>
                </a:cubicBezTo>
                <a:cubicBezTo>
                  <a:pt x="-25" y="17539"/>
                  <a:pt x="-41" y="17250"/>
                  <a:pt x="78" y="16828"/>
                </a:cubicBezTo>
                <a:lnTo>
                  <a:pt x="1760" y="10972"/>
                </a:lnTo>
                <a:cubicBezTo>
                  <a:pt x="1835" y="10675"/>
                  <a:pt x="1985" y="10476"/>
                  <a:pt x="2200" y="10370"/>
                </a:cubicBezTo>
                <a:cubicBezTo>
                  <a:pt x="2416" y="10260"/>
                  <a:pt x="2638" y="10244"/>
                  <a:pt x="2863" y="10314"/>
                </a:cubicBezTo>
                <a:lnTo>
                  <a:pt x="7772" y="12327"/>
                </a:lnTo>
                <a:cubicBezTo>
                  <a:pt x="8109" y="12470"/>
                  <a:pt x="8280" y="12649"/>
                  <a:pt x="8287" y="12868"/>
                </a:cubicBezTo>
                <a:cubicBezTo>
                  <a:pt x="8297" y="13089"/>
                  <a:pt x="8140" y="13302"/>
                  <a:pt x="7819" y="13506"/>
                </a:cubicBezTo>
                <a:lnTo>
                  <a:pt x="5552" y="14845"/>
                </a:lnTo>
                <a:cubicBezTo>
                  <a:pt x="5948" y="15542"/>
                  <a:pt x="6409" y="16144"/>
                  <a:pt x="6938" y="16648"/>
                </a:cubicBezTo>
                <a:cubicBezTo>
                  <a:pt x="7465" y="17155"/>
                  <a:pt x="8063" y="17539"/>
                  <a:pt x="8739" y="17808"/>
                </a:cubicBezTo>
                <a:cubicBezTo>
                  <a:pt x="9569" y="18141"/>
                  <a:pt x="10395" y="18264"/>
                  <a:pt x="11222" y="18186"/>
                </a:cubicBezTo>
                <a:cubicBezTo>
                  <a:pt x="12049" y="18105"/>
                  <a:pt x="12827" y="17855"/>
                  <a:pt x="13543" y="17432"/>
                </a:cubicBezTo>
                <a:cubicBezTo>
                  <a:pt x="14265" y="17015"/>
                  <a:pt x="14900" y="16438"/>
                  <a:pt x="15448" y="15702"/>
                </a:cubicBezTo>
                <a:cubicBezTo>
                  <a:pt x="15998" y="14971"/>
                  <a:pt x="16410" y="14111"/>
                  <a:pt x="16687" y="13114"/>
                </a:cubicBezTo>
                <a:cubicBezTo>
                  <a:pt x="16734" y="12971"/>
                  <a:pt x="16808" y="12873"/>
                  <a:pt x="16919" y="12823"/>
                </a:cubicBezTo>
                <a:cubicBezTo>
                  <a:pt x="17026" y="12767"/>
                  <a:pt x="17141" y="12758"/>
                  <a:pt x="17261" y="12795"/>
                </a:cubicBezTo>
                <a:lnTo>
                  <a:pt x="18959" y="13478"/>
                </a:lnTo>
                <a:close/>
                <a:moveTo>
                  <a:pt x="20675" y="3811"/>
                </a:moveTo>
                <a:cubicBezTo>
                  <a:pt x="20999" y="3609"/>
                  <a:pt x="21235" y="3581"/>
                  <a:pt x="21390" y="3741"/>
                </a:cubicBezTo>
                <a:cubicBezTo>
                  <a:pt x="21542" y="3895"/>
                  <a:pt x="21558" y="4175"/>
                  <a:pt x="21439" y="4576"/>
                </a:cubicBezTo>
                <a:lnTo>
                  <a:pt x="19755" y="10462"/>
                </a:lnTo>
                <a:cubicBezTo>
                  <a:pt x="19682" y="10756"/>
                  <a:pt x="19535" y="10961"/>
                  <a:pt x="19317" y="11064"/>
                </a:cubicBezTo>
                <a:cubicBezTo>
                  <a:pt x="19099" y="11173"/>
                  <a:pt x="18879" y="11190"/>
                  <a:pt x="18656" y="11117"/>
                </a:cubicBezTo>
                <a:lnTo>
                  <a:pt x="13745" y="9109"/>
                </a:lnTo>
                <a:cubicBezTo>
                  <a:pt x="13408" y="8964"/>
                  <a:pt x="13234" y="8782"/>
                  <a:pt x="13227" y="8563"/>
                </a:cubicBezTo>
                <a:cubicBezTo>
                  <a:pt x="13220" y="8345"/>
                  <a:pt x="13370" y="8132"/>
                  <a:pt x="13675" y="7928"/>
                </a:cubicBezTo>
                <a:lnTo>
                  <a:pt x="15942" y="6586"/>
                </a:lnTo>
                <a:cubicBezTo>
                  <a:pt x="15560" y="5889"/>
                  <a:pt x="15103" y="5287"/>
                  <a:pt x="14569" y="4786"/>
                </a:cubicBezTo>
                <a:cubicBezTo>
                  <a:pt x="14033" y="4279"/>
                  <a:pt x="13438" y="3892"/>
                  <a:pt x="12778" y="3626"/>
                </a:cubicBezTo>
                <a:cubicBezTo>
                  <a:pt x="11948" y="3293"/>
                  <a:pt x="11119" y="3170"/>
                  <a:pt x="10292" y="3248"/>
                </a:cubicBezTo>
                <a:cubicBezTo>
                  <a:pt x="9466" y="3329"/>
                  <a:pt x="8693" y="3581"/>
                  <a:pt x="7974" y="3999"/>
                </a:cubicBezTo>
                <a:cubicBezTo>
                  <a:pt x="7252" y="4421"/>
                  <a:pt x="6615" y="4998"/>
                  <a:pt x="6067" y="5732"/>
                </a:cubicBezTo>
                <a:cubicBezTo>
                  <a:pt x="5519" y="6463"/>
                  <a:pt x="5107" y="7326"/>
                  <a:pt x="4830" y="8317"/>
                </a:cubicBezTo>
                <a:cubicBezTo>
                  <a:pt x="4784" y="8460"/>
                  <a:pt x="4706" y="8558"/>
                  <a:pt x="4598" y="8614"/>
                </a:cubicBezTo>
                <a:cubicBezTo>
                  <a:pt x="4491" y="8664"/>
                  <a:pt x="4376" y="8672"/>
                  <a:pt x="4257" y="8639"/>
                </a:cubicBezTo>
                <a:lnTo>
                  <a:pt x="2549" y="7953"/>
                </a:lnTo>
                <a:cubicBezTo>
                  <a:pt x="2430" y="7902"/>
                  <a:pt x="2345" y="7810"/>
                  <a:pt x="2294" y="7681"/>
                </a:cubicBezTo>
                <a:cubicBezTo>
                  <a:pt x="2242" y="7552"/>
                  <a:pt x="2238" y="7415"/>
                  <a:pt x="2282" y="7270"/>
                </a:cubicBezTo>
                <a:cubicBezTo>
                  <a:pt x="2678" y="5878"/>
                  <a:pt x="3275" y="4654"/>
                  <a:pt x="4071" y="3604"/>
                </a:cubicBezTo>
                <a:cubicBezTo>
                  <a:pt x="4868" y="2554"/>
                  <a:pt x="5779" y="1727"/>
                  <a:pt x="6800" y="1125"/>
                </a:cubicBezTo>
                <a:cubicBezTo>
                  <a:pt x="7826" y="520"/>
                  <a:pt x="8927" y="156"/>
                  <a:pt x="10107" y="36"/>
                </a:cubicBezTo>
                <a:cubicBezTo>
                  <a:pt x="11290" y="-84"/>
                  <a:pt x="12471" y="95"/>
                  <a:pt x="13654" y="568"/>
                </a:cubicBezTo>
                <a:cubicBezTo>
                  <a:pt x="14647" y="988"/>
                  <a:pt x="15548" y="1587"/>
                  <a:pt x="16349" y="2363"/>
                </a:cubicBezTo>
                <a:cubicBezTo>
                  <a:pt x="17153" y="3144"/>
                  <a:pt x="17827" y="4071"/>
                  <a:pt x="18373" y="5152"/>
                </a:cubicBezTo>
                <a:lnTo>
                  <a:pt x="20675" y="38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95" name="AutoShape 105">
            <a:extLst>
              <a:ext uri="{FF2B5EF4-FFF2-40B4-BE49-F238E27FC236}">
                <a16:creationId xmlns:a16="http://schemas.microsoft.com/office/drawing/2014/main" id="{CD1D5F8F-ED44-42FB-B2CE-65C5357BB571}"/>
              </a:ext>
            </a:extLst>
          </p:cNvPr>
          <p:cNvSpPr>
            <a:spLocks/>
          </p:cNvSpPr>
          <p:nvPr/>
        </p:nvSpPr>
        <p:spPr bwMode="auto">
          <a:xfrm>
            <a:off x="7221538" y="141763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91" y="17891"/>
                </a:moveTo>
                <a:cubicBezTo>
                  <a:pt x="21461" y="18164"/>
                  <a:pt x="21599" y="18475"/>
                  <a:pt x="21599" y="18824"/>
                </a:cubicBezTo>
                <a:cubicBezTo>
                  <a:pt x="21599" y="19176"/>
                  <a:pt x="21461" y="19490"/>
                  <a:pt x="21191" y="19760"/>
                </a:cubicBezTo>
                <a:lnTo>
                  <a:pt x="19784" y="21192"/>
                </a:lnTo>
                <a:cubicBezTo>
                  <a:pt x="19514" y="21465"/>
                  <a:pt x="19196" y="21599"/>
                  <a:pt x="18829" y="21599"/>
                </a:cubicBezTo>
                <a:cubicBezTo>
                  <a:pt x="18465" y="21599"/>
                  <a:pt x="18150" y="21465"/>
                  <a:pt x="17889" y="21192"/>
                </a:cubicBezTo>
                <a:lnTo>
                  <a:pt x="10800" y="14101"/>
                </a:lnTo>
                <a:lnTo>
                  <a:pt x="3684" y="21192"/>
                </a:lnTo>
                <a:cubicBezTo>
                  <a:pt x="3410" y="21465"/>
                  <a:pt x="3099" y="21599"/>
                  <a:pt x="2749" y="21599"/>
                </a:cubicBezTo>
                <a:cubicBezTo>
                  <a:pt x="2397" y="21599"/>
                  <a:pt x="2083" y="21465"/>
                  <a:pt x="1815" y="21192"/>
                </a:cubicBezTo>
                <a:lnTo>
                  <a:pt x="408" y="19787"/>
                </a:lnTo>
                <a:cubicBezTo>
                  <a:pt x="135" y="19520"/>
                  <a:pt x="0" y="19200"/>
                  <a:pt x="0" y="18839"/>
                </a:cubicBezTo>
                <a:cubicBezTo>
                  <a:pt x="0" y="18481"/>
                  <a:pt x="135" y="18164"/>
                  <a:pt x="408" y="17891"/>
                </a:cubicBezTo>
                <a:lnTo>
                  <a:pt x="7556" y="10731"/>
                </a:lnTo>
                <a:lnTo>
                  <a:pt x="408" y="3708"/>
                </a:lnTo>
                <a:cubicBezTo>
                  <a:pt x="135" y="3435"/>
                  <a:pt x="0" y="3121"/>
                  <a:pt x="0" y="2760"/>
                </a:cubicBezTo>
                <a:cubicBezTo>
                  <a:pt x="0" y="2399"/>
                  <a:pt x="135" y="2082"/>
                  <a:pt x="408" y="1815"/>
                </a:cubicBezTo>
                <a:lnTo>
                  <a:pt x="1815" y="407"/>
                </a:lnTo>
                <a:cubicBezTo>
                  <a:pt x="2085" y="135"/>
                  <a:pt x="2403" y="0"/>
                  <a:pt x="2770" y="0"/>
                </a:cubicBezTo>
                <a:cubicBezTo>
                  <a:pt x="3134" y="0"/>
                  <a:pt x="3449" y="134"/>
                  <a:pt x="3710" y="407"/>
                </a:cubicBezTo>
                <a:lnTo>
                  <a:pt x="10800" y="7486"/>
                </a:lnTo>
                <a:lnTo>
                  <a:pt x="17889" y="407"/>
                </a:lnTo>
                <a:cubicBezTo>
                  <a:pt x="18159" y="135"/>
                  <a:pt x="18476" y="0"/>
                  <a:pt x="18838" y="0"/>
                </a:cubicBezTo>
                <a:cubicBezTo>
                  <a:pt x="19196" y="0"/>
                  <a:pt x="19514" y="134"/>
                  <a:pt x="19784" y="407"/>
                </a:cubicBezTo>
                <a:lnTo>
                  <a:pt x="21191" y="1815"/>
                </a:lnTo>
                <a:cubicBezTo>
                  <a:pt x="21461" y="2082"/>
                  <a:pt x="21599" y="2402"/>
                  <a:pt x="21599" y="2769"/>
                </a:cubicBezTo>
                <a:cubicBezTo>
                  <a:pt x="21599" y="3133"/>
                  <a:pt x="21461" y="3447"/>
                  <a:pt x="21191" y="3708"/>
                </a:cubicBezTo>
                <a:lnTo>
                  <a:pt x="14043" y="10869"/>
                </a:lnTo>
                <a:lnTo>
                  <a:pt x="21191" y="1789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6" name="AutoShape 106">
            <a:extLst>
              <a:ext uri="{FF2B5EF4-FFF2-40B4-BE49-F238E27FC236}">
                <a16:creationId xmlns:a16="http://schemas.microsoft.com/office/drawing/2014/main" id="{9B4D49BB-FE24-4611-8D5D-01454040CE1D}"/>
              </a:ext>
            </a:extLst>
          </p:cNvPr>
          <p:cNvSpPr>
            <a:spLocks/>
          </p:cNvSpPr>
          <p:nvPr/>
        </p:nvSpPr>
        <p:spPr bwMode="auto">
          <a:xfrm>
            <a:off x="7694613" y="141763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9"/>
                  <a:pt x="18449" y="3156"/>
                </a:cubicBezTo>
                <a:cubicBezTo>
                  <a:pt x="19432" y="4133"/>
                  <a:pt x="20201" y="5279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6"/>
                  <a:pt x="21317" y="13702"/>
                  <a:pt x="20760" y="15012"/>
                </a:cubicBezTo>
                <a:cubicBezTo>
                  <a:pt x="20201" y="16320"/>
                  <a:pt x="19430" y="17469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9"/>
                  <a:pt x="1409" y="16320"/>
                  <a:pt x="847" y="15012"/>
                </a:cubicBezTo>
                <a:cubicBezTo>
                  <a:pt x="282" y="13702"/>
                  <a:pt x="0" y="12296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9"/>
                  <a:pt x="2181" y="4133"/>
                  <a:pt x="3158" y="3156"/>
                </a:cubicBezTo>
                <a:cubicBezTo>
                  <a:pt x="4136" y="2179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7"/>
                  <a:pt x="13756" y="17759"/>
                </a:cubicBezTo>
                <a:cubicBezTo>
                  <a:pt x="14666" y="17367"/>
                  <a:pt x="15463" y="16822"/>
                  <a:pt x="16149" y="16139"/>
                </a:cubicBezTo>
                <a:cubicBezTo>
                  <a:pt x="16836" y="15455"/>
                  <a:pt x="17378" y="14656"/>
                  <a:pt x="17774" y="13744"/>
                </a:cubicBezTo>
                <a:cubicBezTo>
                  <a:pt x="18169" y="12835"/>
                  <a:pt x="18367" y="11853"/>
                  <a:pt x="18367" y="10799"/>
                </a:cubicBezTo>
                <a:cubicBezTo>
                  <a:pt x="18367" y="9746"/>
                  <a:pt x="18169" y="8766"/>
                  <a:pt x="17774" y="7852"/>
                </a:cubicBezTo>
                <a:cubicBezTo>
                  <a:pt x="17376" y="6942"/>
                  <a:pt x="16836" y="6146"/>
                  <a:pt x="16149" y="5463"/>
                </a:cubicBezTo>
                <a:cubicBezTo>
                  <a:pt x="15466" y="4777"/>
                  <a:pt x="14666" y="4235"/>
                  <a:pt x="13748" y="3839"/>
                </a:cubicBezTo>
                <a:cubicBezTo>
                  <a:pt x="12830" y="3444"/>
                  <a:pt x="11852" y="3246"/>
                  <a:pt x="10807" y="3246"/>
                </a:cubicBezTo>
                <a:cubicBezTo>
                  <a:pt x="9753" y="3246"/>
                  <a:pt x="8764" y="3444"/>
                  <a:pt x="7851" y="3839"/>
                </a:cubicBezTo>
                <a:cubicBezTo>
                  <a:pt x="6933" y="4235"/>
                  <a:pt x="6139" y="4777"/>
                  <a:pt x="5455" y="5463"/>
                </a:cubicBezTo>
                <a:cubicBezTo>
                  <a:pt x="4774" y="6146"/>
                  <a:pt x="4235" y="6942"/>
                  <a:pt x="3839" y="7852"/>
                </a:cubicBezTo>
                <a:cubicBezTo>
                  <a:pt x="3444" y="8766"/>
                  <a:pt x="3246" y="9746"/>
                  <a:pt x="3246" y="10799"/>
                </a:cubicBezTo>
                <a:cubicBezTo>
                  <a:pt x="3246" y="11852"/>
                  <a:pt x="3444" y="12835"/>
                  <a:pt x="3839" y="13744"/>
                </a:cubicBezTo>
                <a:cubicBezTo>
                  <a:pt x="4238" y="14656"/>
                  <a:pt x="4774" y="15455"/>
                  <a:pt x="5455" y="16139"/>
                </a:cubicBezTo>
                <a:cubicBezTo>
                  <a:pt x="6136" y="16822"/>
                  <a:pt x="6930" y="17367"/>
                  <a:pt x="7851" y="17759"/>
                </a:cubicBezTo>
                <a:cubicBezTo>
                  <a:pt x="8764" y="18158"/>
                  <a:pt x="9753" y="18355"/>
                  <a:pt x="10807" y="18355"/>
                </a:cubicBezTo>
                <a:moveTo>
                  <a:pt x="15350" y="7784"/>
                </a:moveTo>
                <a:cubicBezTo>
                  <a:pt x="15613" y="8049"/>
                  <a:pt x="15613" y="8304"/>
                  <a:pt x="15350" y="8555"/>
                </a:cubicBezTo>
                <a:lnTo>
                  <a:pt x="13104" y="10800"/>
                </a:lnTo>
                <a:lnTo>
                  <a:pt x="15350" y="13044"/>
                </a:lnTo>
                <a:cubicBezTo>
                  <a:pt x="15613" y="13304"/>
                  <a:pt x="15613" y="13564"/>
                  <a:pt x="15350" y="13812"/>
                </a:cubicBezTo>
                <a:lnTo>
                  <a:pt x="13821" y="15340"/>
                </a:lnTo>
                <a:cubicBezTo>
                  <a:pt x="13714" y="15447"/>
                  <a:pt x="13584" y="15501"/>
                  <a:pt x="13434" y="15501"/>
                </a:cubicBezTo>
                <a:cubicBezTo>
                  <a:pt x="13287" y="15501"/>
                  <a:pt x="13157" y="15447"/>
                  <a:pt x="13050" y="15340"/>
                </a:cubicBezTo>
                <a:lnTo>
                  <a:pt x="10804" y="13095"/>
                </a:lnTo>
                <a:lnTo>
                  <a:pt x="8558" y="15340"/>
                </a:lnTo>
                <a:cubicBezTo>
                  <a:pt x="8450" y="15447"/>
                  <a:pt x="8320" y="15501"/>
                  <a:pt x="8170" y="15501"/>
                </a:cubicBezTo>
                <a:cubicBezTo>
                  <a:pt x="8024" y="15501"/>
                  <a:pt x="7888" y="15447"/>
                  <a:pt x="7772" y="15340"/>
                </a:cubicBezTo>
                <a:lnTo>
                  <a:pt x="6258" y="13812"/>
                </a:lnTo>
                <a:cubicBezTo>
                  <a:pt x="6150" y="13705"/>
                  <a:pt x="6094" y="13575"/>
                  <a:pt x="6094" y="13428"/>
                </a:cubicBezTo>
                <a:cubicBezTo>
                  <a:pt x="6094" y="13279"/>
                  <a:pt x="6150" y="13149"/>
                  <a:pt x="6258" y="13041"/>
                </a:cubicBezTo>
                <a:lnTo>
                  <a:pt x="8504" y="10797"/>
                </a:lnTo>
                <a:lnTo>
                  <a:pt x="6258" y="8552"/>
                </a:lnTo>
                <a:cubicBezTo>
                  <a:pt x="6150" y="8445"/>
                  <a:pt x="6094" y="8315"/>
                  <a:pt x="6094" y="8168"/>
                </a:cubicBezTo>
                <a:cubicBezTo>
                  <a:pt x="6094" y="8018"/>
                  <a:pt x="6150" y="7891"/>
                  <a:pt x="6258" y="7781"/>
                </a:cubicBezTo>
                <a:lnTo>
                  <a:pt x="7772" y="6256"/>
                </a:lnTo>
                <a:cubicBezTo>
                  <a:pt x="8035" y="5994"/>
                  <a:pt x="8295" y="5994"/>
                  <a:pt x="8555" y="6256"/>
                </a:cubicBezTo>
                <a:lnTo>
                  <a:pt x="10801" y="8498"/>
                </a:lnTo>
                <a:lnTo>
                  <a:pt x="13047" y="6256"/>
                </a:lnTo>
                <a:cubicBezTo>
                  <a:pt x="13307" y="5994"/>
                  <a:pt x="13567" y="5994"/>
                  <a:pt x="13816" y="6256"/>
                </a:cubicBezTo>
                <a:lnTo>
                  <a:pt x="15350" y="77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7" name="AutoShape 107">
            <a:extLst>
              <a:ext uri="{FF2B5EF4-FFF2-40B4-BE49-F238E27FC236}">
                <a16:creationId xmlns:a16="http://schemas.microsoft.com/office/drawing/2014/main" id="{4ECC45F3-F8AA-4D8A-B03F-29BC1DD508DB}"/>
              </a:ext>
            </a:extLst>
          </p:cNvPr>
          <p:cNvSpPr>
            <a:spLocks/>
          </p:cNvSpPr>
          <p:nvPr/>
        </p:nvSpPr>
        <p:spPr bwMode="auto">
          <a:xfrm>
            <a:off x="8183563" y="1411288"/>
            <a:ext cx="198437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449" y="3162"/>
                </a:moveTo>
                <a:cubicBezTo>
                  <a:pt x="19503" y="4215"/>
                  <a:pt x="20291" y="5407"/>
                  <a:pt x="20817" y="6731"/>
                </a:cubicBezTo>
                <a:cubicBezTo>
                  <a:pt x="21340" y="8058"/>
                  <a:pt x="21599" y="9410"/>
                  <a:pt x="21599" y="10800"/>
                </a:cubicBezTo>
                <a:cubicBezTo>
                  <a:pt x="21599" y="12186"/>
                  <a:pt x="21337" y="13544"/>
                  <a:pt x="20817" y="14871"/>
                </a:cubicBezTo>
                <a:cubicBezTo>
                  <a:pt x="20291" y="16192"/>
                  <a:pt x="19503" y="17381"/>
                  <a:pt x="18449" y="18437"/>
                </a:cubicBezTo>
                <a:cubicBezTo>
                  <a:pt x="17393" y="19490"/>
                  <a:pt x="16200" y="20284"/>
                  <a:pt x="14869" y="20809"/>
                </a:cubicBezTo>
                <a:cubicBezTo>
                  <a:pt x="13539" y="21337"/>
                  <a:pt x="12183" y="21599"/>
                  <a:pt x="10801" y="21599"/>
                </a:cubicBezTo>
                <a:cubicBezTo>
                  <a:pt x="9416" y="21599"/>
                  <a:pt x="8057" y="21337"/>
                  <a:pt x="6730" y="20809"/>
                </a:cubicBezTo>
                <a:cubicBezTo>
                  <a:pt x="5399" y="20284"/>
                  <a:pt x="4206" y="19490"/>
                  <a:pt x="3150" y="18437"/>
                </a:cubicBezTo>
                <a:cubicBezTo>
                  <a:pt x="2099" y="17381"/>
                  <a:pt x="1308" y="16192"/>
                  <a:pt x="782" y="14871"/>
                </a:cubicBezTo>
                <a:cubicBezTo>
                  <a:pt x="259" y="13544"/>
                  <a:pt x="0" y="12186"/>
                  <a:pt x="0" y="10800"/>
                </a:cubicBezTo>
                <a:cubicBezTo>
                  <a:pt x="0" y="9410"/>
                  <a:pt x="265" y="8055"/>
                  <a:pt x="791" y="6725"/>
                </a:cubicBezTo>
                <a:cubicBezTo>
                  <a:pt x="1319" y="5395"/>
                  <a:pt x="2104" y="4210"/>
                  <a:pt x="3150" y="3162"/>
                </a:cubicBezTo>
                <a:cubicBezTo>
                  <a:pt x="4206" y="2109"/>
                  <a:pt x="5399" y="1318"/>
                  <a:pt x="6730" y="790"/>
                </a:cubicBezTo>
                <a:cubicBezTo>
                  <a:pt x="8060" y="262"/>
                  <a:pt x="9416" y="0"/>
                  <a:pt x="10801" y="0"/>
                </a:cubicBezTo>
                <a:cubicBezTo>
                  <a:pt x="12183" y="0"/>
                  <a:pt x="13542" y="262"/>
                  <a:pt x="14869" y="790"/>
                </a:cubicBezTo>
                <a:cubicBezTo>
                  <a:pt x="16197" y="1318"/>
                  <a:pt x="17393" y="2109"/>
                  <a:pt x="18449" y="3162"/>
                </a:cubicBezTo>
                <a:moveTo>
                  <a:pt x="16282" y="7530"/>
                </a:moveTo>
                <a:cubicBezTo>
                  <a:pt x="16488" y="7321"/>
                  <a:pt x="16488" y="7112"/>
                  <a:pt x="16282" y="6892"/>
                </a:cubicBezTo>
                <a:lnTo>
                  <a:pt x="14700" y="5342"/>
                </a:lnTo>
                <a:cubicBezTo>
                  <a:pt x="14474" y="5116"/>
                  <a:pt x="14262" y="5116"/>
                  <a:pt x="14061" y="5342"/>
                </a:cubicBezTo>
                <a:lnTo>
                  <a:pt x="10775" y="8640"/>
                </a:lnTo>
                <a:lnTo>
                  <a:pt x="7775" y="5650"/>
                </a:lnTo>
                <a:cubicBezTo>
                  <a:pt x="7685" y="5562"/>
                  <a:pt x="7583" y="5514"/>
                  <a:pt x="7464" y="5514"/>
                </a:cubicBezTo>
                <a:cubicBezTo>
                  <a:pt x="7348" y="5514"/>
                  <a:pt x="7238" y="5562"/>
                  <a:pt x="7139" y="5650"/>
                </a:cubicBezTo>
                <a:lnTo>
                  <a:pt x="5653" y="7177"/>
                </a:lnTo>
                <a:cubicBezTo>
                  <a:pt x="5427" y="7386"/>
                  <a:pt x="5427" y="7595"/>
                  <a:pt x="5653" y="7812"/>
                </a:cubicBezTo>
                <a:lnTo>
                  <a:pt x="8617" y="10771"/>
                </a:lnTo>
                <a:lnTo>
                  <a:pt x="5345" y="14069"/>
                </a:lnTo>
                <a:cubicBezTo>
                  <a:pt x="5255" y="14162"/>
                  <a:pt x="5207" y="14264"/>
                  <a:pt x="5207" y="14383"/>
                </a:cubicBezTo>
                <a:cubicBezTo>
                  <a:pt x="5207" y="14501"/>
                  <a:pt x="5255" y="14609"/>
                  <a:pt x="5345" y="14705"/>
                </a:cubicBezTo>
                <a:lnTo>
                  <a:pt x="6899" y="16274"/>
                </a:lnTo>
                <a:cubicBezTo>
                  <a:pt x="6990" y="16365"/>
                  <a:pt x="7094" y="16413"/>
                  <a:pt x="7216" y="16416"/>
                </a:cubicBezTo>
                <a:cubicBezTo>
                  <a:pt x="7340" y="16418"/>
                  <a:pt x="7444" y="16373"/>
                  <a:pt x="7535" y="16274"/>
                </a:cubicBezTo>
                <a:lnTo>
                  <a:pt x="10835" y="12991"/>
                </a:lnTo>
                <a:lnTo>
                  <a:pt x="13796" y="15978"/>
                </a:lnTo>
                <a:cubicBezTo>
                  <a:pt x="13886" y="16065"/>
                  <a:pt x="13991" y="16111"/>
                  <a:pt x="14115" y="16111"/>
                </a:cubicBezTo>
                <a:cubicBezTo>
                  <a:pt x="14237" y="16111"/>
                  <a:pt x="14341" y="16065"/>
                  <a:pt x="14432" y="15978"/>
                </a:cubicBezTo>
                <a:lnTo>
                  <a:pt x="15960" y="14450"/>
                </a:lnTo>
                <a:cubicBezTo>
                  <a:pt x="16166" y="14241"/>
                  <a:pt x="16166" y="14032"/>
                  <a:pt x="15960" y="13815"/>
                </a:cubicBezTo>
                <a:lnTo>
                  <a:pt x="12957" y="10856"/>
                </a:lnTo>
                <a:lnTo>
                  <a:pt x="16282" y="75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8" name="AutoShape 108">
            <a:extLst>
              <a:ext uri="{FF2B5EF4-FFF2-40B4-BE49-F238E27FC236}">
                <a16:creationId xmlns:a16="http://schemas.microsoft.com/office/drawing/2014/main" id="{DEB44F6D-DD2F-45E8-935C-59FC32010954}"/>
              </a:ext>
            </a:extLst>
          </p:cNvPr>
          <p:cNvSpPr>
            <a:spLocks/>
          </p:cNvSpPr>
          <p:nvPr/>
        </p:nvSpPr>
        <p:spPr bwMode="auto">
          <a:xfrm>
            <a:off x="8645525" y="1411288"/>
            <a:ext cx="200025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11" y="0"/>
                </a:moveTo>
                <a:cubicBezTo>
                  <a:pt x="20953" y="0"/>
                  <a:pt x="21161" y="105"/>
                  <a:pt x="21338" y="317"/>
                </a:cubicBezTo>
                <a:cubicBezTo>
                  <a:pt x="21514" y="525"/>
                  <a:pt x="21599" y="778"/>
                  <a:pt x="21599" y="1066"/>
                </a:cubicBezTo>
                <a:lnTo>
                  <a:pt x="21599" y="4118"/>
                </a:lnTo>
                <a:cubicBezTo>
                  <a:pt x="21599" y="4409"/>
                  <a:pt x="21514" y="4661"/>
                  <a:pt x="21338" y="4870"/>
                </a:cubicBezTo>
                <a:cubicBezTo>
                  <a:pt x="21161" y="5084"/>
                  <a:pt x="20953" y="5190"/>
                  <a:pt x="20711" y="5190"/>
                </a:cubicBezTo>
                <a:lnTo>
                  <a:pt x="913" y="5190"/>
                </a:lnTo>
                <a:cubicBezTo>
                  <a:pt x="656" y="5190"/>
                  <a:pt x="440" y="5084"/>
                  <a:pt x="261" y="4870"/>
                </a:cubicBezTo>
                <a:cubicBezTo>
                  <a:pt x="85" y="4661"/>
                  <a:pt x="0" y="4409"/>
                  <a:pt x="0" y="4118"/>
                </a:cubicBezTo>
                <a:lnTo>
                  <a:pt x="0" y="1066"/>
                </a:lnTo>
                <a:cubicBezTo>
                  <a:pt x="0" y="778"/>
                  <a:pt x="85" y="525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11" y="0"/>
                </a:lnTo>
                <a:close/>
                <a:moveTo>
                  <a:pt x="20711" y="8213"/>
                </a:moveTo>
                <a:cubicBezTo>
                  <a:pt x="20953" y="8213"/>
                  <a:pt x="21161" y="8316"/>
                  <a:pt x="21338" y="8527"/>
                </a:cubicBezTo>
                <a:cubicBezTo>
                  <a:pt x="21514" y="8742"/>
                  <a:pt x="21599" y="8985"/>
                  <a:pt x="21599" y="9264"/>
                </a:cubicBezTo>
                <a:lnTo>
                  <a:pt x="21599" y="12331"/>
                </a:lnTo>
                <a:cubicBezTo>
                  <a:pt x="21599" y="12622"/>
                  <a:pt x="21514" y="12872"/>
                  <a:pt x="21338" y="13078"/>
                </a:cubicBezTo>
                <a:cubicBezTo>
                  <a:pt x="21161" y="13286"/>
                  <a:pt x="20953" y="13389"/>
                  <a:pt x="20711" y="13389"/>
                </a:cubicBezTo>
                <a:lnTo>
                  <a:pt x="913" y="13389"/>
                </a:lnTo>
                <a:cubicBezTo>
                  <a:pt x="656" y="13389"/>
                  <a:pt x="440" y="13283"/>
                  <a:pt x="261" y="13069"/>
                </a:cubicBezTo>
                <a:cubicBezTo>
                  <a:pt x="85" y="12860"/>
                  <a:pt x="0" y="12613"/>
                  <a:pt x="0" y="12331"/>
                </a:cubicBezTo>
                <a:lnTo>
                  <a:pt x="0" y="9265"/>
                </a:lnTo>
                <a:cubicBezTo>
                  <a:pt x="0" y="8977"/>
                  <a:pt x="85" y="8730"/>
                  <a:pt x="261" y="8521"/>
                </a:cubicBezTo>
                <a:cubicBezTo>
                  <a:pt x="438" y="8316"/>
                  <a:pt x="653" y="8213"/>
                  <a:pt x="913" y="8213"/>
                </a:cubicBezTo>
                <a:lnTo>
                  <a:pt x="20711" y="8213"/>
                </a:lnTo>
                <a:close/>
                <a:moveTo>
                  <a:pt x="20711" y="16412"/>
                </a:moveTo>
                <a:cubicBezTo>
                  <a:pt x="20953" y="16412"/>
                  <a:pt x="21161" y="16514"/>
                  <a:pt x="21338" y="16726"/>
                </a:cubicBezTo>
                <a:cubicBezTo>
                  <a:pt x="21514" y="16940"/>
                  <a:pt x="21599" y="17190"/>
                  <a:pt x="21599" y="17478"/>
                </a:cubicBezTo>
                <a:lnTo>
                  <a:pt x="21599" y="20504"/>
                </a:lnTo>
                <a:cubicBezTo>
                  <a:pt x="21599" y="20812"/>
                  <a:pt x="21514" y="21071"/>
                  <a:pt x="21338" y="21282"/>
                </a:cubicBezTo>
                <a:cubicBezTo>
                  <a:pt x="21161" y="21494"/>
                  <a:pt x="20953" y="21599"/>
                  <a:pt x="20711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1"/>
                  <a:pt x="0" y="20812"/>
                  <a:pt x="0" y="20504"/>
                </a:cubicBezTo>
                <a:lnTo>
                  <a:pt x="0" y="17478"/>
                </a:lnTo>
                <a:cubicBezTo>
                  <a:pt x="0" y="17190"/>
                  <a:pt x="85" y="16940"/>
                  <a:pt x="261" y="16726"/>
                </a:cubicBezTo>
                <a:cubicBezTo>
                  <a:pt x="438" y="16514"/>
                  <a:pt x="653" y="16412"/>
                  <a:pt x="913" y="16412"/>
                </a:cubicBezTo>
                <a:lnTo>
                  <a:pt x="20711" y="164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9" name="AutoShape 109">
            <a:extLst>
              <a:ext uri="{FF2B5EF4-FFF2-40B4-BE49-F238E27FC236}">
                <a16:creationId xmlns:a16="http://schemas.microsoft.com/office/drawing/2014/main" id="{5A015736-AC48-460D-ABF2-098291428DD4}"/>
              </a:ext>
            </a:extLst>
          </p:cNvPr>
          <p:cNvSpPr>
            <a:spLocks/>
          </p:cNvSpPr>
          <p:nvPr/>
        </p:nvSpPr>
        <p:spPr bwMode="auto">
          <a:xfrm>
            <a:off x="5035550" y="3689350"/>
            <a:ext cx="198438" cy="200025"/>
          </a:xfrm>
          <a:custGeom>
            <a:avLst/>
            <a:gdLst>
              <a:gd name="T0" fmla="*/ 10796 w 21592"/>
              <a:gd name="T1" fmla="+- 0 10793 111"/>
              <a:gd name="T2" fmla="*/ 10793 h 21365"/>
              <a:gd name="T3" fmla="*/ 10796 w 21592"/>
              <a:gd name="T4" fmla="+- 0 10793 111"/>
              <a:gd name="T5" fmla="*/ 10793 h 21365"/>
              <a:gd name="T6" fmla="*/ 10796 w 21592"/>
              <a:gd name="T7" fmla="+- 0 10793 111"/>
              <a:gd name="T8" fmla="*/ 10793 h 21365"/>
              <a:gd name="T9" fmla="*/ 10796 w 21592"/>
              <a:gd name="T10" fmla="+- 0 10793 111"/>
              <a:gd name="T11" fmla="*/ 10793 h 21365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2" h="21365">
                <a:moveTo>
                  <a:pt x="5705" y="19760"/>
                </a:moveTo>
                <a:cubicBezTo>
                  <a:pt x="5705" y="20596"/>
                  <a:pt x="5604" y="21104"/>
                  <a:pt x="5403" y="21282"/>
                </a:cubicBezTo>
                <a:cubicBezTo>
                  <a:pt x="5200" y="21466"/>
                  <a:pt x="4940" y="21249"/>
                  <a:pt x="4626" y="20641"/>
                </a:cubicBezTo>
                <a:lnTo>
                  <a:pt x="313" y="12102"/>
                </a:lnTo>
                <a:cubicBezTo>
                  <a:pt x="107" y="11700"/>
                  <a:pt x="0" y="11221"/>
                  <a:pt x="0" y="10686"/>
                </a:cubicBezTo>
                <a:cubicBezTo>
                  <a:pt x="0" y="10134"/>
                  <a:pt x="107" y="9666"/>
                  <a:pt x="313" y="9275"/>
                </a:cubicBezTo>
                <a:lnTo>
                  <a:pt x="4626" y="680"/>
                </a:lnTo>
                <a:cubicBezTo>
                  <a:pt x="4940" y="95"/>
                  <a:pt x="5200" y="-111"/>
                  <a:pt x="5403" y="56"/>
                </a:cubicBezTo>
                <a:cubicBezTo>
                  <a:pt x="5604" y="223"/>
                  <a:pt x="5705" y="725"/>
                  <a:pt x="5705" y="1561"/>
                </a:cubicBezTo>
                <a:lnTo>
                  <a:pt x="5705" y="7035"/>
                </a:lnTo>
                <a:lnTo>
                  <a:pt x="15899" y="7035"/>
                </a:lnTo>
                <a:lnTo>
                  <a:pt x="15899" y="1617"/>
                </a:lnTo>
                <a:cubicBezTo>
                  <a:pt x="15899" y="781"/>
                  <a:pt x="16004" y="268"/>
                  <a:pt x="16202" y="84"/>
                </a:cubicBezTo>
                <a:cubicBezTo>
                  <a:pt x="16405" y="-100"/>
                  <a:pt x="16659" y="95"/>
                  <a:pt x="16967" y="680"/>
                </a:cubicBezTo>
                <a:lnTo>
                  <a:pt x="21294" y="9275"/>
                </a:lnTo>
                <a:cubicBezTo>
                  <a:pt x="21501" y="9682"/>
                  <a:pt x="21600" y="10150"/>
                  <a:pt x="21591" y="10686"/>
                </a:cubicBezTo>
                <a:cubicBezTo>
                  <a:pt x="21591" y="11243"/>
                  <a:pt x="21492" y="11711"/>
                  <a:pt x="21294" y="12102"/>
                </a:cubicBezTo>
                <a:lnTo>
                  <a:pt x="16967" y="20697"/>
                </a:lnTo>
                <a:cubicBezTo>
                  <a:pt x="16654" y="21282"/>
                  <a:pt x="16397" y="21489"/>
                  <a:pt x="16199" y="21293"/>
                </a:cubicBezTo>
                <a:cubicBezTo>
                  <a:pt x="16001" y="21109"/>
                  <a:pt x="15902" y="20596"/>
                  <a:pt x="15902" y="19760"/>
                </a:cubicBezTo>
                <a:lnTo>
                  <a:pt x="15902" y="14342"/>
                </a:lnTo>
                <a:lnTo>
                  <a:pt x="5705" y="14342"/>
                </a:lnTo>
                <a:lnTo>
                  <a:pt x="5705" y="1976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0" name="AutoShape 110">
            <a:extLst>
              <a:ext uri="{FF2B5EF4-FFF2-40B4-BE49-F238E27FC236}">
                <a16:creationId xmlns:a16="http://schemas.microsoft.com/office/drawing/2014/main" id="{2867746D-79CC-40F3-8596-D9CF8FE36863}"/>
              </a:ext>
            </a:extLst>
          </p:cNvPr>
          <p:cNvSpPr>
            <a:spLocks/>
          </p:cNvSpPr>
          <p:nvPr/>
        </p:nvSpPr>
        <p:spPr bwMode="auto">
          <a:xfrm>
            <a:off x="4610100" y="1409700"/>
            <a:ext cx="198438" cy="200025"/>
          </a:xfrm>
          <a:custGeom>
            <a:avLst/>
            <a:gdLst>
              <a:gd name="T0" fmla="+- 0 10797 116"/>
              <a:gd name="T1" fmla="*/ T0 w 21363"/>
              <a:gd name="T2" fmla="*/ 10800 h 21600"/>
              <a:gd name="T3" fmla="+- 0 10797 116"/>
              <a:gd name="T4" fmla="*/ T3 w 21363"/>
              <a:gd name="T5" fmla="*/ 10800 h 21600"/>
              <a:gd name="T6" fmla="+- 0 10797 116"/>
              <a:gd name="T7" fmla="*/ T6 w 21363"/>
              <a:gd name="T8" fmla="*/ 10800 h 21600"/>
              <a:gd name="T9" fmla="+- 0 10797 116"/>
              <a:gd name="T10" fmla="*/ T9 w 2136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63" h="21600">
                <a:moveTo>
                  <a:pt x="19758" y="15897"/>
                </a:moveTo>
                <a:cubicBezTo>
                  <a:pt x="20596" y="15897"/>
                  <a:pt x="21109" y="15995"/>
                  <a:pt x="21294" y="16199"/>
                </a:cubicBezTo>
                <a:cubicBezTo>
                  <a:pt x="21478" y="16402"/>
                  <a:pt x="21260" y="16662"/>
                  <a:pt x="20640" y="16978"/>
                </a:cubicBezTo>
                <a:lnTo>
                  <a:pt x="12115" y="21286"/>
                </a:lnTo>
                <a:cubicBezTo>
                  <a:pt x="11708" y="21492"/>
                  <a:pt x="11228" y="21599"/>
                  <a:pt x="10675" y="21599"/>
                </a:cubicBezTo>
                <a:cubicBezTo>
                  <a:pt x="10117" y="21599"/>
                  <a:pt x="9648" y="21492"/>
                  <a:pt x="9257" y="21286"/>
                </a:cubicBezTo>
                <a:lnTo>
                  <a:pt x="676" y="16978"/>
                </a:lnTo>
                <a:cubicBezTo>
                  <a:pt x="90" y="16662"/>
                  <a:pt x="-116" y="16402"/>
                  <a:pt x="62" y="16199"/>
                </a:cubicBezTo>
                <a:cubicBezTo>
                  <a:pt x="241" y="15995"/>
                  <a:pt x="749" y="15897"/>
                  <a:pt x="1586" y="15897"/>
                </a:cubicBezTo>
                <a:lnTo>
                  <a:pt x="7013" y="15897"/>
                </a:lnTo>
                <a:lnTo>
                  <a:pt x="7013" y="5705"/>
                </a:lnTo>
                <a:lnTo>
                  <a:pt x="1586" y="5705"/>
                </a:lnTo>
                <a:cubicBezTo>
                  <a:pt x="749" y="5705"/>
                  <a:pt x="241" y="5603"/>
                  <a:pt x="62" y="5400"/>
                </a:cubicBezTo>
                <a:cubicBezTo>
                  <a:pt x="-111" y="5197"/>
                  <a:pt x="112" y="4940"/>
                  <a:pt x="732" y="4624"/>
                </a:cubicBezTo>
                <a:lnTo>
                  <a:pt x="9257" y="310"/>
                </a:lnTo>
                <a:cubicBezTo>
                  <a:pt x="9665" y="104"/>
                  <a:pt x="10134" y="0"/>
                  <a:pt x="10675" y="0"/>
                </a:cubicBezTo>
                <a:cubicBezTo>
                  <a:pt x="11228" y="0"/>
                  <a:pt x="11708" y="104"/>
                  <a:pt x="12115" y="310"/>
                </a:cubicBezTo>
                <a:lnTo>
                  <a:pt x="20696" y="4624"/>
                </a:lnTo>
                <a:cubicBezTo>
                  <a:pt x="21283" y="4940"/>
                  <a:pt x="21483" y="5197"/>
                  <a:pt x="21294" y="5400"/>
                </a:cubicBezTo>
                <a:cubicBezTo>
                  <a:pt x="21109" y="5604"/>
                  <a:pt x="20596" y="5705"/>
                  <a:pt x="19758" y="5705"/>
                </a:cubicBezTo>
                <a:lnTo>
                  <a:pt x="14360" y="5705"/>
                </a:lnTo>
                <a:lnTo>
                  <a:pt x="14360" y="15897"/>
                </a:lnTo>
                <a:lnTo>
                  <a:pt x="19758" y="15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1" name="AutoShape 111">
            <a:extLst>
              <a:ext uri="{FF2B5EF4-FFF2-40B4-BE49-F238E27FC236}">
                <a16:creationId xmlns:a16="http://schemas.microsoft.com/office/drawing/2014/main" id="{AFDE9A19-B6A1-4C1F-873E-FAF16F287013}"/>
              </a:ext>
            </a:extLst>
          </p:cNvPr>
          <p:cNvSpPr>
            <a:spLocks/>
          </p:cNvSpPr>
          <p:nvPr/>
        </p:nvSpPr>
        <p:spPr bwMode="auto">
          <a:xfrm>
            <a:off x="5072063" y="1409700"/>
            <a:ext cx="198437" cy="200025"/>
          </a:xfrm>
          <a:custGeom>
            <a:avLst/>
            <a:gdLst>
              <a:gd name="T0" fmla="+- 0 10800 61"/>
              <a:gd name="T1" fmla="*/ T0 w 21478"/>
              <a:gd name="T2" fmla="*/ 10800 h 21600"/>
              <a:gd name="T3" fmla="+- 0 10800 61"/>
              <a:gd name="T4" fmla="*/ T3 w 21478"/>
              <a:gd name="T5" fmla="*/ 10800 h 21600"/>
              <a:gd name="T6" fmla="+- 0 10800 61"/>
              <a:gd name="T7" fmla="*/ T6 w 21478"/>
              <a:gd name="T8" fmla="*/ 10800 h 21600"/>
              <a:gd name="T9" fmla="+- 0 10800 61"/>
              <a:gd name="T10" fmla="*/ T9 w 214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78" h="21600">
                <a:moveTo>
                  <a:pt x="9108" y="16746"/>
                </a:moveTo>
                <a:cubicBezTo>
                  <a:pt x="9155" y="16837"/>
                  <a:pt x="9197" y="16924"/>
                  <a:pt x="9243" y="17012"/>
                </a:cubicBezTo>
                <a:cubicBezTo>
                  <a:pt x="9290" y="17097"/>
                  <a:pt x="9351" y="17181"/>
                  <a:pt x="9431" y="17274"/>
                </a:cubicBezTo>
                <a:lnTo>
                  <a:pt x="12259" y="21069"/>
                </a:lnTo>
                <a:lnTo>
                  <a:pt x="4473" y="21069"/>
                </a:lnTo>
                <a:cubicBezTo>
                  <a:pt x="4227" y="21069"/>
                  <a:pt x="4014" y="20964"/>
                  <a:pt x="3839" y="20755"/>
                </a:cubicBezTo>
                <a:cubicBezTo>
                  <a:pt x="3663" y="20543"/>
                  <a:pt x="3574" y="20286"/>
                  <a:pt x="3574" y="19987"/>
                </a:cubicBezTo>
                <a:lnTo>
                  <a:pt x="3574" y="7554"/>
                </a:lnTo>
                <a:lnTo>
                  <a:pt x="788" y="7554"/>
                </a:lnTo>
                <a:cubicBezTo>
                  <a:pt x="376" y="7554"/>
                  <a:pt x="126" y="7419"/>
                  <a:pt x="32" y="7145"/>
                </a:cubicBezTo>
                <a:cubicBezTo>
                  <a:pt x="-61" y="6871"/>
                  <a:pt x="46" y="6529"/>
                  <a:pt x="353" y="6123"/>
                </a:cubicBezTo>
                <a:lnTo>
                  <a:pt x="4665" y="392"/>
                </a:lnTo>
                <a:cubicBezTo>
                  <a:pt x="4850" y="132"/>
                  <a:pt x="5088" y="0"/>
                  <a:pt x="5371" y="0"/>
                </a:cubicBezTo>
                <a:cubicBezTo>
                  <a:pt x="5661" y="0"/>
                  <a:pt x="5902" y="132"/>
                  <a:pt x="6090" y="392"/>
                </a:cubicBezTo>
                <a:lnTo>
                  <a:pt x="10402" y="6123"/>
                </a:lnTo>
                <a:cubicBezTo>
                  <a:pt x="10708" y="6529"/>
                  <a:pt x="10813" y="6871"/>
                  <a:pt x="10722" y="7145"/>
                </a:cubicBezTo>
                <a:cubicBezTo>
                  <a:pt x="10629" y="7419"/>
                  <a:pt x="10376" y="7554"/>
                  <a:pt x="9966" y="7554"/>
                </a:cubicBezTo>
                <a:lnTo>
                  <a:pt x="7166" y="7554"/>
                </a:lnTo>
                <a:lnTo>
                  <a:pt x="7166" y="16746"/>
                </a:lnTo>
                <a:lnTo>
                  <a:pt x="9108" y="16746"/>
                </a:lnTo>
                <a:close/>
                <a:moveTo>
                  <a:pt x="20689" y="14045"/>
                </a:moveTo>
                <a:cubicBezTo>
                  <a:pt x="21101" y="14045"/>
                  <a:pt x="21351" y="14183"/>
                  <a:pt x="21445" y="14457"/>
                </a:cubicBezTo>
                <a:cubicBezTo>
                  <a:pt x="21539" y="14731"/>
                  <a:pt x="21431" y="15069"/>
                  <a:pt x="21127" y="15476"/>
                </a:cubicBezTo>
                <a:lnTo>
                  <a:pt x="16812" y="21207"/>
                </a:lnTo>
                <a:cubicBezTo>
                  <a:pt x="16625" y="21467"/>
                  <a:pt x="16389" y="21599"/>
                  <a:pt x="16106" y="21599"/>
                </a:cubicBezTo>
                <a:cubicBezTo>
                  <a:pt x="15813" y="21599"/>
                  <a:pt x="15575" y="21467"/>
                  <a:pt x="15387" y="21207"/>
                </a:cubicBezTo>
                <a:lnTo>
                  <a:pt x="11075" y="15476"/>
                </a:lnTo>
                <a:cubicBezTo>
                  <a:pt x="10769" y="15070"/>
                  <a:pt x="10661" y="14731"/>
                  <a:pt x="10755" y="14457"/>
                </a:cubicBezTo>
                <a:cubicBezTo>
                  <a:pt x="10848" y="14183"/>
                  <a:pt x="11099" y="14045"/>
                  <a:pt x="11511" y="14045"/>
                </a:cubicBezTo>
                <a:lnTo>
                  <a:pt x="14311" y="14045"/>
                </a:lnTo>
                <a:lnTo>
                  <a:pt x="14311" y="4881"/>
                </a:lnTo>
                <a:lnTo>
                  <a:pt x="12362" y="4881"/>
                </a:lnTo>
                <a:cubicBezTo>
                  <a:pt x="12315" y="4791"/>
                  <a:pt x="12271" y="4697"/>
                  <a:pt x="12220" y="4604"/>
                </a:cubicBezTo>
                <a:cubicBezTo>
                  <a:pt x="12170" y="4508"/>
                  <a:pt x="12117" y="4418"/>
                  <a:pt x="12056" y="4327"/>
                </a:cubicBezTo>
                <a:lnTo>
                  <a:pt x="9213" y="556"/>
                </a:lnTo>
                <a:lnTo>
                  <a:pt x="16997" y="556"/>
                </a:lnTo>
                <a:cubicBezTo>
                  <a:pt x="17243" y="556"/>
                  <a:pt x="17451" y="657"/>
                  <a:pt x="17627" y="861"/>
                </a:cubicBezTo>
                <a:cubicBezTo>
                  <a:pt x="17797" y="1061"/>
                  <a:pt x="17882" y="1321"/>
                  <a:pt x="17882" y="1637"/>
                </a:cubicBezTo>
                <a:lnTo>
                  <a:pt x="17882" y="14045"/>
                </a:lnTo>
                <a:lnTo>
                  <a:pt x="20689" y="140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2" name="AutoShape 112">
            <a:extLst>
              <a:ext uri="{FF2B5EF4-FFF2-40B4-BE49-F238E27FC236}">
                <a16:creationId xmlns:a16="http://schemas.microsoft.com/office/drawing/2014/main" id="{64BB0837-A2DC-4C4C-8C80-A61C3DF5B6F4}"/>
              </a:ext>
            </a:extLst>
          </p:cNvPr>
          <p:cNvSpPr>
            <a:spLocks/>
          </p:cNvSpPr>
          <p:nvPr/>
        </p:nvSpPr>
        <p:spPr bwMode="auto">
          <a:xfrm>
            <a:off x="5553075" y="1411288"/>
            <a:ext cx="198438" cy="198437"/>
          </a:xfrm>
          <a:custGeom>
            <a:avLst/>
            <a:gdLst>
              <a:gd name="T0" fmla="+- 0 10800 15"/>
              <a:gd name="T1" fmla="*/ T0 w 21571"/>
              <a:gd name="T2" fmla="*/ 10800 h 21600"/>
              <a:gd name="T3" fmla="+- 0 10800 15"/>
              <a:gd name="T4" fmla="*/ T3 w 21571"/>
              <a:gd name="T5" fmla="*/ 10800 h 21600"/>
              <a:gd name="T6" fmla="+- 0 10800 15"/>
              <a:gd name="T7" fmla="*/ T6 w 21571"/>
              <a:gd name="T8" fmla="*/ 10800 h 21600"/>
              <a:gd name="T9" fmla="+- 0 10800 15"/>
              <a:gd name="T10" fmla="*/ T9 w 21571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1" h="21600">
                <a:moveTo>
                  <a:pt x="21538" y="21106"/>
                </a:moveTo>
                <a:cubicBezTo>
                  <a:pt x="21585" y="21238"/>
                  <a:pt x="21580" y="21353"/>
                  <a:pt x="21526" y="21453"/>
                </a:cubicBezTo>
                <a:cubicBezTo>
                  <a:pt x="21472" y="21550"/>
                  <a:pt x="21379" y="21599"/>
                  <a:pt x="21257" y="21599"/>
                </a:cubicBezTo>
                <a:lnTo>
                  <a:pt x="12601" y="21599"/>
                </a:lnTo>
                <a:lnTo>
                  <a:pt x="12298" y="14400"/>
                </a:lnTo>
                <a:lnTo>
                  <a:pt x="9281" y="14400"/>
                </a:lnTo>
                <a:lnTo>
                  <a:pt x="8966" y="21599"/>
                </a:lnTo>
                <a:lnTo>
                  <a:pt x="322" y="21599"/>
                </a:lnTo>
                <a:cubicBezTo>
                  <a:pt x="197" y="21599"/>
                  <a:pt x="104" y="21555"/>
                  <a:pt x="48" y="21461"/>
                </a:cubicBezTo>
                <a:cubicBezTo>
                  <a:pt x="-11" y="21364"/>
                  <a:pt x="-15" y="21247"/>
                  <a:pt x="28" y="21106"/>
                </a:cubicBezTo>
                <a:lnTo>
                  <a:pt x="6979" y="493"/>
                </a:lnTo>
                <a:cubicBezTo>
                  <a:pt x="7026" y="361"/>
                  <a:pt x="7109" y="246"/>
                  <a:pt x="7231" y="149"/>
                </a:cubicBezTo>
                <a:cubicBezTo>
                  <a:pt x="7351" y="50"/>
                  <a:pt x="7475" y="0"/>
                  <a:pt x="7597" y="0"/>
                </a:cubicBezTo>
                <a:lnTo>
                  <a:pt x="9879" y="0"/>
                </a:lnTo>
                <a:lnTo>
                  <a:pt x="9786" y="2391"/>
                </a:lnTo>
                <a:lnTo>
                  <a:pt x="11797" y="2391"/>
                </a:lnTo>
                <a:lnTo>
                  <a:pt x="11692" y="0"/>
                </a:lnTo>
                <a:lnTo>
                  <a:pt x="13974" y="0"/>
                </a:lnTo>
                <a:cubicBezTo>
                  <a:pt x="14099" y="0"/>
                  <a:pt x="14223" y="46"/>
                  <a:pt x="14341" y="140"/>
                </a:cubicBezTo>
                <a:cubicBezTo>
                  <a:pt x="14463" y="234"/>
                  <a:pt x="14546" y="349"/>
                  <a:pt x="14595" y="493"/>
                </a:cubicBezTo>
                <a:lnTo>
                  <a:pt x="21538" y="21106"/>
                </a:lnTo>
                <a:close/>
                <a:moveTo>
                  <a:pt x="12120" y="10393"/>
                </a:moveTo>
                <a:lnTo>
                  <a:pt x="11885" y="4582"/>
                </a:lnTo>
                <a:lnTo>
                  <a:pt x="9677" y="4582"/>
                </a:lnTo>
                <a:lnTo>
                  <a:pt x="9442" y="10393"/>
                </a:lnTo>
                <a:lnTo>
                  <a:pt x="12120" y="103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3" name="AutoShape 113">
            <a:extLst>
              <a:ext uri="{FF2B5EF4-FFF2-40B4-BE49-F238E27FC236}">
                <a16:creationId xmlns:a16="http://schemas.microsoft.com/office/drawing/2014/main" id="{AAA32995-CD04-43D7-80EE-9B5A88617507}"/>
              </a:ext>
            </a:extLst>
          </p:cNvPr>
          <p:cNvSpPr>
            <a:spLocks/>
          </p:cNvSpPr>
          <p:nvPr/>
        </p:nvSpPr>
        <p:spPr bwMode="auto">
          <a:xfrm>
            <a:off x="5980113" y="1411288"/>
            <a:ext cx="198437" cy="198437"/>
          </a:xfrm>
          <a:custGeom>
            <a:avLst/>
            <a:gdLst>
              <a:gd name="T0" fmla="*/ 10785 w 21570"/>
              <a:gd name="T1" fmla="*/ 10800 h 21600"/>
              <a:gd name="T2" fmla="*/ 10785 w 21570"/>
              <a:gd name="T3" fmla="*/ 10800 h 21600"/>
              <a:gd name="T4" fmla="*/ 10785 w 21570"/>
              <a:gd name="T5" fmla="*/ 10800 h 21600"/>
              <a:gd name="T6" fmla="*/ 10785 w 2157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70" h="21600">
                <a:moveTo>
                  <a:pt x="1132" y="0"/>
                </a:moveTo>
                <a:cubicBezTo>
                  <a:pt x="3894" y="146"/>
                  <a:pt x="6483" y="774"/>
                  <a:pt x="8906" y="1888"/>
                </a:cubicBezTo>
                <a:cubicBezTo>
                  <a:pt x="11328" y="2999"/>
                  <a:pt x="13449" y="4470"/>
                  <a:pt x="15274" y="6296"/>
                </a:cubicBezTo>
                <a:cubicBezTo>
                  <a:pt x="17102" y="8124"/>
                  <a:pt x="18568" y="10251"/>
                  <a:pt x="19671" y="12678"/>
                </a:cubicBezTo>
                <a:cubicBezTo>
                  <a:pt x="20778" y="15102"/>
                  <a:pt x="21407" y="17699"/>
                  <a:pt x="21562" y="20465"/>
                </a:cubicBezTo>
                <a:cubicBezTo>
                  <a:pt x="21600" y="20750"/>
                  <a:pt x="21493" y="21012"/>
                  <a:pt x="21246" y="21251"/>
                </a:cubicBezTo>
                <a:cubicBezTo>
                  <a:pt x="21036" y="21482"/>
                  <a:pt x="20783" y="21597"/>
                  <a:pt x="20487" y="21597"/>
                </a:cubicBezTo>
                <a:lnTo>
                  <a:pt x="18315" y="21597"/>
                </a:lnTo>
                <a:cubicBezTo>
                  <a:pt x="18033" y="21597"/>
                  <a:pt x="17783" y="21496"/>
                  <a:pt x="17579" y="21297"/>
                </a:cubicBezTo>
                <a:cubicBezTo>
                  <a:pt x="17372" y="21102"/>
                  <a:pt x="17260" y="20860"/>
                  <a:pt x="17243" y="20575"/>
                </a:cubicBezTo>
                <a:cubicBezTo>
                  <a:pt x="17113" y="18390"/>
                  <a:pt x="16608" y="16340"/>
                  <a:pt x="15728" y="14423"/>
                </a:cubicBezTo>
                <a:cubicBezTo>
                  <a:pt x="14849" y="12505"/>
                  <a:pt x="13679" y="10818"/>
                  <a:pt x="12219" y="9356"/>
                </a:cubicBezTo>
                <a:cubicBezTo>
                  <a:pt x="10762" y="7896"/>
                  <a:pt x="9072" y="6725"/>
                  <a:pt x="7155" y="5841"/>
                </a:cubicBezTo>
                <a:cubicBezTo>
                  <a:pt x="5239" y="4963"/>
                  <a:pt x="3192" y="4456"/>
                  <a:pt x="1020" y="4326"/>
                </a:cubicBezTo>
                <a:cubicBezTo>
                  <a:pt x="735" y="4309"/>
                  <a:pt x="494" y="4194"/>
                  <a:pt x="298" y="3990"/>
                </a:cubicBezTo>
                <a:cubicBezTo>
                  <a:pt x="100" y="3782"/>
                  <a:pt x="0" y="3535"/>
                  <a:pt x="0" y="3253"/>
                </a:cubicBezTo>
                <a:lnTo>
                  <a:pt x="0" y="1073"/>
                </a:lnTo>
                <a:cubicBezTo>
                  <a:pt x="0" y="768"/>
                  <a:pt x="114" y="520"/>
                  <a:pt x="344" y="316"/>
                </a:cubicBezTo>
                <a:cubicBezTo>
                  <a:pt x="554" y="106"/>
                  <a:pt x="796" y="0"/>
                  <a:pt x="1074" y="0"/>
                </a:cubicBezTo>
                <a:lnTo>
                  <a:pt x="1132" y="0"/>
                </a:lnTo>
                <a:close/>
                <a:moveTo>
                  <a:pt x="1160" y="7058"/>
                </a:moveTo>
                <a:cubicBezTo>
                  <a:pt x="2931" y="7188"/>
                  <a:pt x="4592" y="7623"/>
                  <a:pt x="6147" y="8368"/>
                </a:cubicBezTo>
                <a:cubicBezTo>
                  <a:pt x="7701" y="9111"/>
                  <a:pt x="9081" y="10090"/>
                  <a:pt x="10288" y="11296"/>
                </a:cubicBezTo>
                <a:cubicBezTo>
                  <a:pt x="11492" y="12505"/>
                  <a:pt x="12466" y="13890"/>
                  <a:pt x="13205" y="15450"/>
                </a:cubicBezTo>
                <a:cubicBezTo>
                  <a:pt x="13944" y="17014"/>
                  <a:pt x="14380" y="18675"/>
                  <a:pt x="14518" y="20442"/>
                </a:cubicBezTo>
                <a:cubicBezTo>
                  <a:pt x="14556" y="20762"/>
                  <a:pt x="14458" y="21033"/>
                  <a:pt x="14228" y="21254"/>
                </a:cubicBezTo>
                <a:cubicBezTo>
                  <a:pt x="14018" y="21484"/>
                  <a:pt x="13757" y="21599"/>
                  <a:pt x="13446" y="21599"/>
                </a:cubicBezTo>
                <a:lnTo>
                  <a:pt x="11271" y="21599"/>
                </a:lnTo>
                <a:cubicBezTo>
                  <a:pt x="11004" y="21599"/>
                  <a:pt x="10768" y="21504"/>
                  <a:pt x="10564" y="21315"/>
                </a:cubicBezTo>
                <a:cubicBezTo>
                  <a:pt x="10357" y="21127"/>
                  <a:pt x="10236" y="20891"/>
                  <a:pt x="10199" y="20603"/>
                </a:cubicBezTo>
                <a:cubicBezTo>
                  <a:pt x="10087" y="19383"/>
                  <a:pt x="9774" y="18237"/>
                  <a:pt x="9256" y="17169"/>
                </a:cubicBezTo>
                <a:cubicBezTo>
                  <a:pt x="8736" y="16098"/>
                  <a:pt x="8069" y="15154"/>
                  <a:pt x="7259" y="14333"/>
                </a:cubicBezTo>
                <a:cubicBezTo>
                  <a:pt x="6440" y="13519"/>
                  <a:pt x="5497" y="12851"/>
                  <a:pt x="4428" y="12330"/>
                </a:cubicBezTo>
                <a:cubicBezTo>
                  <a:pt x="3359" y="11809"/>
                  <a:pt x="2215" y="11495"/>
                  <a:pt x="997" y="11385"/>
                </a:cubicBezTo>
                <a:cubicBezTo>
                  <a:pt x="712" y="11348"/>
                  <a:pt x="477" y="11224"/>
                  <a:pt x="290" y="11014"/>
                </a:cubicBezTo>
                <a:cubicBezTo>
                  <a:pt x="103" y="10804"/>
                  <a:pt x="5" y="10568"/>
                  <a:pt x="5" y="10311"/>
                </a:cubicBezTo>
                <a:lnTo>
                  <a:pt x="5" y="8132"/>
                </a:lnTo>
                <a:cubicBezTo>
                  <a:pt x="5" y="7812"/>
                  <a:pt x="120" y="7551"/>
                  <a:pt x="350" y="7349"/>
                </a:cubicBezTo>
                <a:cubicBezTo>
                  <a:pt x="560" y="7136"/>
                  <a:pt x="801" y="7030"/>
                  <a:pt x="1080" y="7030"/>
                </a:cubicBezTo>
                <a:cubicBezTo>
                  <a:pt x="1097" y="7030"/>
                  <a:pt x="1112" y="7035"/>
                  <a:pt x="1120" y="7044"/>
                </a:cubicBezTo>
                <a:cubicBezTo>
                  <a:pt x="1129" y="7053"/>
                  <a:pt x="1140" y="7058"/>
                  <a:pt x="1160" y="7058"/>
                </a:cubicBezTo>
                <a:moveTo>
                  <a:pt x="3250" y="15102"/>
                </a:moveTo>
                <a:cubicBezTo>
                  <a:pt x="3698" y="15102"/>
                  <a:pt x="4118" y="15188"/>
                  <a:pt x="4503" y="15361"/>
                </a:cubicBezTo>
                <a:cubicBezTo>
                  <a:pt x="4888" y="15528"/>
                  <a:pt x="5230" y="15761"/>
                  <a:pt x="5526" y="16064"/>
                </a:cubicBezTo>
                <a:cubicBezTo>
                  <a:pt x="5825" y="16363"/>
                  <a:pt x="6063" y="16706"/>
                  <a:pt x="6227" y="17085"/>
                </a:cubicBezTo>
                <a:cubicBezTo>
                  <a:pt x="6400" y="17474"/>
                  <a:pt x="6483" y="17892"/>
                  <a:pt x="6483" y="18341"/>
                </a:cubicBezTo>
                <a:cubicBezTo>
                  <a:pt x="6483" y="18793"/>
                  <a:pt x="6400" y="19219"/>
                  <a:pt x="6227" y="19616"/>
                </a:cubicBezTo>
                <a:cubicBezTo>
                  <a:pt x="6060" y="20016"/>
                  <a:pt x="5825" y="20361"/>
                  <a:pt x="5526" y="20652"/>
                </a:cubicBezTo>
                <a:cubicBezTo>
                  <a:pt x="5227" y="20940"/>
                  <a:pt x="4885" y="21168"/>
                  <a:pt x="4503" y="21340"/>
                </a:cubicBezTo>
                <a:cubicBezTo>
                  <a:pt x="4121" y="21513"/>
                  <a:pt x="3701" y="21597"/>
                  <a:pt x="3250" y="21597"/>
                </a:cubicBezTo>
                <a:cubicBezTo>
                  <a:pt x="2799" y="21597"/>
                  <a:pt x="2376" y="21513"/>
                  <a:pt x="1980" y="21340"/>
                </a:cubicBezTo>
                <a:cubicBezTo>
                  <a:pt x="1577" y="21168"/>
                  <a:pt x="1235" y="20940"/>
                  <a:pt x="948" y="20652"/>
                </a:cubicBezTo>
                <a:cubicBezTo>
                  <a:pt x="658" y="20361"/>
                  <a:pt x="428" y="20019"/>
                  <a:pt x="261" y="19622"/>
                </a:cubicBezTo>
                <a:cubicBezTo>
                  <a:pt x="89" y="19230"/>
                  <a:pt x="5" y="18801"/>
                  <a:pt x="5" y="18341"/>
                </a:cubicBezTo>
                <a:cubicBezTo>
                  <a:pt x="5" y="17891"/>
                  <a:pt x="89" y="17474"/>
                  <a:pt x="261" y="17085"/>
                </a:cubicBezTo>
                <a:cubicBezTo>
                  <a:pt x="431" y="16705"/>
                  <a:pt x="660" y="16363"/>
                  <a:pt x="948" y="16064"/>
                </a:cubicBezTo>
                <a:cubicBezTo>
                  <a:pt x="1238" y="15761"/>
                  <a:pt x="1580" y="15528"/>
                  <a:pt x="1980" y="15361"/>
                </a:cubicBezTo>
                <a:cubicBezTo>
                  <a:pt x="2379" y="15191"/>
                  <a:pt x="2801" y="15102"/>
                  <a:pt x="3250" y="1510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4" name="AutoShape 114">
            <a:extLst>
              <a:ext uri="{FF2B5EF4-FFF2-40B4-BE49-F238E27FC236}">
                <a16:creationId xmlns:a16="http://schemas.microsoft.com/office/drawing/2014/main" id="{E8B334A9-C53B-4712-8525-F5389D64C3E0}"/>
              </a:ext>
            </a:extLst>
          </p:cNvPr>
          <p:cNvSpPr>
            <a:spLocks/>
          </p:cNvSpPr>
          <p:nvPr/>
        </p:nvSpPr>
        <p:spPr bwMode="auto">
          <a:xfrm>
            <a:off x="2251075" y="1406525"/>
            <a:ext cx="200025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50" y="9182"/>
                </a:moveTo>
                <a:cubicBezTo>
                  <a:pt x="21200" y="9182"/>
                  <a:pt x="21329" y="9229"/>
                  <a:pt x="21435" y="9326"/>
                </a:cubicBezTo>
                <a:cubicBezTo>
                  <a:pt x="21544" y="9426"/>
                  <a:pt x="21599" y="9549"/>
                  <a:pt x="21599" y="9699"/>
                </a:cubicBezTo>
                <a:lnTo>
                  <a:pt x="21599" y="11867"/>
                </a:lnTo>
                <a:cubicBezTo>
                  <a:pt x="21599" y="12232"/>
                  <a:pt x="21415" y="12414"/>
                  <a:pt x="21050" y="12414"/>
                </a:cubicBezTo>
                <a:lnTo>
                  <a:pt x="18746" y="12414"/>
                </a:lnTo>
                <a:cubicBezTo>
                  <a:pt x="18575" y="13204"/>
                  <a:pt x="18299" y="13947"/>
                  <a:pt x="17915" y="14646"/>
                </a:cubicBezTo>
                <a:cubicBezTo>
                  <a:pt x="17530" y="15342"/>
                  <a:pt x="17066" y="15965"/>
                  <a:pt x="16517" y="16514"/>
                </a:cubicBezTo>
                <a:cubicBezTo>
                  <a:pt x="15968" y="17061"/>
                  <a:pt x="15346" y="17528"/>
                  <a:pt x="14647" y="17913"/>
                </a:cubicBezTo>
                <a:cubicBezTo>
                  <a:pt x="13948" y="18298"/>
                  <a:pt x="13206" y="18577"/>
                  <a:pt x="12419" y="18741"/>
                </a:cubicBezTo>
                <a:lnTo>
                  <a:pt x="12419" y="21050"/>
                </a:lnTo>
                <a:cubicBezTo>
                  <a:pt x="12419" y="21197"/>
                  <a:pt x="12369" y="21329"/>
                  <a:pt x="12269" y="21435"/>
                </a:cubicBezTo>
                <a:cubicBezTo>
                  <a:pt x="12172" y="21544"/>
                  <a:pt x="12049" y="21599"/>
                  <a:pt x="11896" y="21599"/>
                </a:cubicBezTo>
                <a:lnTo>
                  <a:pt x="9732" y="21599"/>
                </a:lnTo>
                <a:cubicBezTo>
                  <a:pt x="9368" y="21599"/>
                  <a:pt x="9183" y="21417"/>
                  <a:pt x="9183" y="21050"/>
                </a:cubicBezTo>
                <a:lnTo>
                  <a:pt x="9183" y="18741"/>
                </a:lnTo>
                <a:cubicBezTo>
                  <a:pt x="8396" y="18577"/>
                  <a:pt x="7654" y="18298"/>
                  <a:pt x="6955" y="17913"/>
                </a:cubicBezTo>
                <a:cubicBezTo>
                  <a:pt x="6259" y="17528"/>
                  <a:pt x="5634" y="17061"/>
                  <a:pt x="5085" y="16514"/>
                </a:cubicBezTo>
                <a:cubicBezTo>
                  <a:pt x="4536" y="15965"/>
                  <a:pt x="4069" y="15342"/>
                  <a:pt x="3687" y="14646"/>
                </a:cubicBezTo>
                <a:cubicBezTo>
                  <a:pt x="3300" y="13947"/>
                  <a:pt x="3024" y="13204"/>
                  <a:pt x="2856" y="12414"/>
                </a:cubicBezTo>
                <a:lnTo>
                  <a:pt x="551" y="12414"/>
                </a:lnTo>
                <a:cubicBezTo>
                  <a:pt x="187" y="12414"/>
                  <a:pt x="0" y="12231"/>
                  <a:pt x="0" y="11867"/>
                </a:cubicBezTo>
                <a:lnTo>
                  <a:pt x="0" y="9699"/>
                </a:lnTo>
                <a:cubicBezTo>
                  <a:pt x="0" y="9549"/>
                  <a:pt x="58" y="9426"/>
                  <a:pt x="167" y="9326"/>
                </a:cubicBezTo>
                <a:cubicBezTo>
                  <a:pt x="273" y="9229"/>
                  <a:pt x="402" y="9182"/>
                  <a:pt x="551" y="9182"/>
                </a:cubicBezTo>
                <a:lnTo>
                  <a:pt x="2856" y="9182"/>
                </a:lnTo>
                <a:cubicBezTo>
                  <a:pt x="3026" y="8392"/>
                  <a:pt x="3300" y="7652"/>
                  <a:pt x="3687" y="6953"/>
                </a:cubicBezTo>
                <a:cubicBezTo>
                  <a:pt x="4069" y="6251"/>
                  <a:pt x="4536" y="5631"/>
                  <a:pt x="5085" y="5081"/>
                </a:cubicBezTo>
                <a:cubicBezTo>
                  <a:pt x="5634" y="4532"/>
                  <a:pt x="6256" y="4065"/>
                  <a:pt x="6955" y="3680"/>
                </a:cubicBezTo>
                <a:cubicBezTo>
                  <a:pt x="7654" y="3298"/>
                  <a:pt x="8396" y="3022"/>
                  <a:pt x="9183" y="2852"/>
                </a:cubicBezTo>
                <a:lnTo>
                  <a:pt x="9183" y="546"/>
                </a:lnTo>
                <a:cubicBezTo>
                  <a:pt x="9183" y="181"/>
                  <a:pt x="9365" y="0"/>
                  <a:pt x="9732" y="0"/>
                </a:cubicBezTo>
                <a:lnTo>
                  <a:pt x="11896" y="0"/>
                </a:lnTo>
                <a:cubicBezTo>
                  <a:pt x="12049" y="0"/>
                  <a:pt x="12172" y="50"/>
                  <a:pt x="12269" y="158"/>
                </a:cubicBezTo>
                <a:cubicBezTo>
                  <a:pt x="12369" y="267"/>
                  <a:pt x="12419" y="396"/>
                  <a:pt x="12419" y="546"/>
                </a:cubicBezTo>
                <a:lnTo>
                  <a:pt x="12419" y="2852"/>
                </a:lnTo>
                <a:cubicBezTo>
                  <a:pt x="13206" y="3022"/>
                  <a:pt x="13948" y="3298"/>
                  <a:pt x="14647" y="3680"/>
                </a:cubicBezTo>
                <a:cubicBezTo>
                  <a:pt x="15343" y="4065"/>
                  <a:pt x="15968" y="4532"/>
                  <a:pt x="16517" y="5082"/>
                </a:cubicBezTo>
                <a:cubicBezTo>
                  <a:pt x="17066" y="5631"/>
                  <a:pt x="17530" y="6251"/>
                  <a:pt x="17915" y="6953"/>
                </a:cubicBezTo>
                <a:cubicBezTo>
                  <a:pt x="18299" y="7652"/>
                  <a:pt x="18578" y="8392"/>
                  <a:pt x="18746" y="9182"/>
                </a:cubicBezTo>
                <a:lnTo>
                  <a:pt x="21050" y="9182"/>
                </a:lnTo>
                <a:close/>
                <a:moveTo>
                  <a:pt x="12419" y="16465"/>
                </a:moveTo>
                <a:cubicBezTo>
                  <a:pt x="13411" y="16194"/>
                  <a:pt x="14268" y="15698"/>
                  <a:pt x="14991" y="14981"/>
                </a:cubicBezTo>
                <a:cubicBezTo>
                  <a:pt x="15710" y="14264"/>
                  <a:pt x="16203" y="13410"/>
                  <a:pt x="16467" y="12414"/>
                </a:cubicBezTo>
                <a:lnTo>
                  <a:pt x="14048" y="12414"/>
                </a:lnTo>
                <a:cubicBezTo>
                  <a:pt x="13684" y="12414"/>
                  <a:pt x="13505" y="12231"/>
                  <a:pt x="13514" y="11867"/>
                </a:cubicBezTo>
                <a:lnTo>
                  <a:pt x="13514" y="9699"/>
                </a:lnTo>
                <a:cubicBezTo>
                  <a:pt x="13514" y="9549"/>
                  <a:pt x="13567" y="9426"/>
                  <a:pt x="13669" y="9326"/>
                </a:cubicBezTo>
                <a:cubicBezTo>
                  <a:pt x="13772" y="9229"/>
                  <a:pt x="13898" y="9182"/>
                  <a:pt x="14048" y="9182"/>
                </a:cubicBezTo>
                <a:lnTo>
                  <a:pt x="16467" y="9182"/>
                </a:lnTo>
                <a:cubicBezTo>
                  <a:pt x="16194" y="8186"/>
                  <a:pt x="15698" y="7332"/>
                  <a:pt x="14982" y="6609"/>
                </a:cubicBezTo>
                <a:cubicBezTo>
                  <a:pt x="14265" y="5883"/>
                  <a:pt x="13411" y="5390"/>
                  <a:pt x="12419" y="5131"/>
                </a:cubicBezTo>
                <a:lnTo>
                  <a:pt x="12419" y="7549"/>
                </a:lnTo>
                <a:cubicBezTo>
                  <a:pt x="12419" y="7699"/>
                  <a:pt x="12369" y="7828"/>
                  <a:pt x="12269" y="7928"/>
                </a:cubicBezTo>
                <a:cubicBezTo>
                  <a:pt x="12172" y="8031"/>
                  <a:pt x="12049" y="8081"/>
                  <a:pt x="11896" y="8081"/>
                </a:cubicBezTo>
                <a:lnTo>
                  <a:pt x="9732" y="8081"/>
                </a:lnTo>
                <a:cubicBezTo>
                  <a:pt x="9368" y="8081"/>
                  <a:pt x="9183" y="7905"/>
                  <a:pt x="9183" y="7549"/>
                </a:cubicBezTo>
                <a:lnTo>
                  <a:pt x="9183" y="5131"/>
                </a:lnTo>
                <a:cubicBezTo>
                  <a:pt x="8191" y="5402"/>
                  <a:pt x="7334" y="5895"/>
                  <a:pt x="6608" y="6612"/>
                </a:cubicBezTo>
                <a:cubicBezTo>
                  <a:pt x="5889" y="7332"/>
                  <a:pt x="5399" y="8187"/>
                  <a:pt x="5135" y="9182"/>
                </a:cubicBezTo>
                <a:lnTo>
                  <a:pt x="7580" y="9182"/>
                </a:lnTo>
                <a:cubicBezTo>
                  <a:pt x="7733" y="9182"/>
                  <a:pt x="7853" y="9229"/>
                  <a:pt x="7947" y="9326"/>
                </a:cubicBezTo>
                <a:cubicBezTo>
                  <a:pt x="8038" y="9426"/>
                  <a:pt x="8088" y="9550"/>
                  <a:pt x="8088" y="9700"/>
                </a:cubicBezTo>
                <a:lnTo>
                  <a:pt x="8088" y="11867"/>
                </a:lnTo>
                <a:cubicBezTo>
                  <a:pt x="8088" y="12017"/>
                  <a:pt x="8038" y="12144"/>
                  <a:pt x="7947" y="12252"/>
                </a:cubicBezTo>
                <a:cubicBezTo>
                  <a:pt x="7853" y="12364"/>
                  <a:pt x="7733" y="12414"/>
                  <a:pt x="7580" y="12414"/>
                </a:cubicBezTo>
                <a:lnTo>
                  <a:pt x="5135" y="12414"/>
                </a:lnTo>
                <a:cubicBezTo>
                  <a:pt x="5408" y="13410"/>
                  <a:pt x="5904" y="14267"/>
                  <a:pt x="6620" y="14990"/>
                </a:cubicBezTo>
                <a:cubicBezTo>
                  <a:pt x="7337" y="15710"/>
                  <a:pt x="8191" y="16203"/>
                  <a:pt x="9183" y="16465"/>
                </a:cubicBezTo>
                <a:lnTo>
                  <a:pt x="9183" y="14018"/>
                </a:lnTo>
                <a:cubicBezTo>
                  <a:pt x="9183" y="13868"/>
                  <a:pt x="9239" y="13744"/>
                  <a:pt x="9348" y="13653"/>
                </a:cubicBezTo>
                <a:cubicBezTo>
                  <a:pt x="9453" y="13559"/>
                  <a:pt x="9583" y="13512"/>
                  <a:pt x="9732" y="13512"/>
                </a:cubicBezTo>
                <a:lnTo>
                  <a:pt x="11896" y="13512"/>
                </a:lnTo>
                <a:cubicBezTo>
                  <a:pt x="12049" y="13512"/>
                  <a:pt x="12172" y="13559"/>
                  <a:pt x="12269" y="13653"/>
                </a:cubicBezTo>
                <a:cubicBezTo>
                  <a:pt x="12369" y="13744"/>
                  <a:pt x="12419" y="13868"/>
                  <a:pt x="12419" y="14018"/>
                </a:cubicBezTo>
                <a:lnTo>
                  <a:pt x="12419" y="164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05" name="AutoShape 115">
            <a:extLst>
              <a:ext uri="{FF2B5EF4-FFF2-40B4-BE49-F238E27FC236}">
                <a16:creationId xmlns:a16="http://schemas.microsoft.com/office/drawing/2014/main" id="{B7965C99-BF35-4488-A30D-7D072C7F3DFB}"/>
              </a:ext>
            </a:extLst>
          </p:cNvPr>
          <p:cNvSpPr>
            <a:spLocks/>
          </p:cNvSpPr>
          <p:nvPr/>
        </p:nvSpPr>
        <p:spPr bwMode="auto">
          <a:xfrm>
            <a:off x="2716213" y="1404938"/>
            <a:ext cx="200025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06" name="AutoShape 116">
            <a:extLst>
              <a:ext uri="{FF2B5EF4-FFF2-40B4-BE49-F238E27FC236}">
                <a16:creationId xmlns:a16="http://schemas.microsoft.com/office/drawing/2014/main" id="{8BAD71AD-6CB2-4533-A840-83F30026B541}"/>
              </a:ext>
            </a:extLst>
          </p:cNvPr>
          <p:cNvSpPr>
            <a:spLocks/>
          </p:cNvSpPr>
          <p:nvPr/>
        </p:nvSpPr>
        <p:spPr bwMode="auto">
          <a:xfrm>
            <a:off x="3198813" y="1409700"/>
            <a:ext cx="198437" cy="219075"/>
          </a:xfrm>
          <a:custGeom>
            <a:avLst/>
            <a:gdLst>
              <a:gd name="T0" fmla="*/ 10795 w 21591"/>
              <a:gd name="T1" fmla="+- 0 10838 76"/>
              <a:gd name="T2" fmla="*/ 10838 h 21524"/>
              <a:gd name="T3" fmla="*/ 10795 w 21591"/>
              <a:gd name="T4" fmla="+- 0 10838 76"/>
              <a:gd name="T5" fmla="*/ 10838 h 21524"/>
              <a:gd name="T6" fmla="*/ 10795 w 21591"/>
              <a:gd name="T7" fmla="+- 0 10838 76"/>
              <a:gd name="T8" fmla="*/ 10838 h 21524"/>
              <a:gd name="T9" fmla="*/ 10795 w 21591"/>
              <a:gd name="T10" fmla="+- 0 10838 76"/>
              <a:gd name="T11" fmla="*/ 10838 h 2152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524">
                <a:moveTo>
                  <a:pt x="17534" y="15668"/>
                </a:moveTo>
                <a:cubicBezTo>
                  <a:pt x="17659" y="15575"/>
                  <a:pt x="17784" y="15475"/>
                  <a:pt x="17904" y="15367"/>
                </a:cubicBezTo>
                <a:cubicBezTo>
                  <a:pt x="18024" y="15258"/>
                  <a:pt x="18151" y="15129"/>
                  <a:pt x="18283" y="14980"/>
                </a:cubicBezTo>
                <a:lnTo>
                  <a:pt x="19793" y="13200"/>
                </a:lnTo>
                <a:lnTo>
                  <a:pt x="19793" y="17223"/>
                </a:lnTo>
                <a:cubicBezTo>
                  <a:pt x="19793" y="17811"/>
                  <a:pt x="19695" y="18367"/>
                  <a:pt x="19502" y="18883"/>
                </a:cubicBezTo>
                <a:cubicBezTo>
                  <a:pt x="19306" y="19401"/>
                  <a:pt x="19044" y="19858"/>
                  <a:pt x="18717" y="20250"/>
                </a:cubicBezTo>
                <a:cubicBezTo>
                  <a:pt x="18389" y="20642"/>
                  <a:pt x="18009" y="20953"/>
                  <a:pt x="17581" y="21181"/>
                </a:cubicBezTo>
                <a:cubicBezTo>
                  <a:pt x="17150" y="21409"/>
                  <a:pt x="16688" y="21524"/>
                  <a:pt x="16186" y="21524"/>
                </a:cubicBezTo>
                <a:lnTo>
                  <a:pt x="3592" y="21524"/>
                </a:lnTo>
                <a:cubicBezTo>
                  <a:pt x="3103" y="21524"/>
                  <a:pt x="2633" y="21409"/>
                  <a:pt x="2195" y="21181"/>
                </a:cubicBezTo>
                <a:cubicBezTo>
                  <a:pt x="1752" y="20953"/>
                  <a:pt x="1372" y="20639"/>
                  <a:pt x="1052" y="20250"/>
                </a:cubicBezTo>
                <a:cubicBezTo>
                  <a:pt x="731" y="19861"/>
                  <a:pt x="477" y="19401"/>
                  <a:pt x="286" y="18883"/>
                </a:cubicBezTo>
                <a:cubicBezTo>
                  <a:pt x="95" y="18365"/>
                  <a:pt x="0" y="17811"/>
                  <a:pt x="0" y="17223"/>
                </a:cubicBezTo>
                <a:lnTo>
                  <a:pt x="0" y="4300"/>
                </a:lnTo>
                <a:cubicBezTo>
                  <a:pt x="0" y="3712"/>
                  <a:pt x="95" y="3152"/>
                  <a:pt x="286" y="2628"/>
                </a:cubicBezTo>
                <a:cubicBezTo>
                  <a:pt x="477" y="2098"/>
                  <a:pt x="734" y="1645"/>
                  <a:pt x="1052" y="1261"/>
                </a:cubicBezTo>
                <a:cubicBezTo>
                  <a:pt x="1370" y="878"/>
                  <a:pt x="1752" y="573"/>
                  <a:pt x="2195" y="345"/>
                </a:cubicBezTo>
                <a:cubicBezTo>
                  <a:pt x="2635" y="119"/>
                  <a:pt x="3103" y="-1"/>
                  <a:pt x="3592" y="-1"/>
                </a:cubicBezTo>
                <a:lnTo>
                  <a:pt x="13389" y="-1"/>
                </a:lnTo>
                <a:cubicBezTo>
                  <a:pt x="13340" y="292"/>
                  <a:pt x="13318" y="585"/>
                  <a:pt x="13318" y="884"/>
                </a:cubicBezTo>
                <a:lnTo>
                  <a:pt x="13318" y="1613"/>
                </a:lnTo>
                <a:cubicBezTo>
                  <a:pt x="12038" y="1800"/>
                  <a:pt x="10826" y="2163"/>
                  <a:pt x="9688" y="2708"/>
                </a:cubicBezTo>
                <a:lnTo>
                  <a:pt x="3595" y="2708"/>
                </a:lnTo>
                <a:cubicBezTo>
                  <a:pt x="3230" y="2708"/>
                  <a:pt x="2914" y="2863"/>
                  <a:pt x="2652" y="3176"/>
                </a:cubicBezTo>
                <a:cubicBezTo>
                  <a:pt x="2391" y="3486"/>
                  <a:pt x="2261" y="3864"/>
                  <a:pt x="2261" y="4303"/>
                </a:cubicBezTo>
                <a:lnTo>
                  <a:pt x="2261" y="17226"/>
                </a:lnTo>
                <a:cubicBezTo>
                  <a:pt x="2261" y="17665"/>
                  <a:pt x="2391" y="18040"/>
                  <a:pt x="2652" y="18356"/>
                </a:cubicBezTo>
                <a:cubicBezTo>
                  <a:pt x="2912" y="18663"/>
                  <a:pt x="3228" y="18824"/>
                  <a:pt x="3595" y="18824"/>
                </a:cubicBezTo>
                <a:lnTo>
                  <a:pt x="16188" y="18824"/>
                </a:lnTo>
                <a:cubicBezTo>
                  <a:pt x="16556" y="18824"/>
                  <a:pt x="16871" y="18663"/>
                  <a:pt x="17140" y="18356"/>
                </a:cubicBezTo>
                <a:cubicBezTo>
                  <a:pt x="17405" y="18043"/>
                  <a:pt x="17537" y="17668"/>
                  <a:pt x="17537" y="17226"/>
                </a:cubicBezTo>
                <a:lnTo>
                  <a:pt x="17537" y="15668"/>
                </a:lnTo>
                <a:close/>
                <a:moveTo>
                  <a:pt x="21286" y="5913"/>
                </a:moveTo>
                <a:cubicBezTo>
                  <a:pt x="21497" y="6147"/>
                  <a:pt x="21599" y="6452"/>
                  <a:pt x="21590" y="6827"/>
                </a:cubicBezTo>
                <a:cubicBezTo>
                  <a:pt x="21590" y="7190"/>
                  <a:pt x="21489" y="7491"/>
                  <a:pt x="21286" y="7723"/>
                </a:cubicBezTo>
                <a:lnTo>
                  <a:pt x="16693" y="13203"/>
                </a:lnTo>
                <a:cubicBezTo>
                  <a:pt x="16372" y="13587"/>
                  <a:pt x="16103" y="13721"/>
                  <a:pt x="15878" y="13604"/>
                </a:cubicBezTo>
                <a:cubicBezTo>
                  <a:pt x="15655" y="13487"/>
                  <a:pt x="15545" y="13162"/>
                  <a:pt x="15545" y="12630"/>
                </a:cubicBezTo>
                <a:lnTo>
                  <a:pt x="15545" y="8987"/>
                </a:lnTo>
                <a:cubicBezTo>
                  <a:pt x="13927" y="8987"/>
                  <a:pt x="12505" y="9186"/>
                  <a:pt x="11274" y="9588"/>
                </a:cubicBezTo>
                <a:cubicBezTo>
                  <a:pt x="10043" y="9992"/>
                  <a:pt x="9006" y="10533"/>
                  <a:pt x="8159" y="11227"/>
                </a:cubicBezTo>
                <a:cubicBezTo>
                  <a:pt x="7310" y="11909"/>
                  <a:pt x="6649" y="12723"/>
                  <a:pt x="6169" y="13663"/>
                </a:cubicBezTo>
                <a:cubicBezTo>
                  <a:pt x="5689" y="14600"/>
                  <a:pt x="5386" y="15607"/>
                  <a:pt x="5261" y="16681"/>
                </a:cubicBezTo>
                <a:cubicBezTo>
                  <a:pt x="5227" y="16933"/>
                  <a:pt x="5109" y="17059"/>
                  <a:pt x="4899" y="17059"/>
                </a:cubicBezTo>
                <a:cubicBezTo>
                  <a:pt x="4703" y="17059"/>
                  <a:pt x="4591" y="16933"/>
                  <a:pt x="4559" y="16681"/>
                </a:cubicBezTo>
                <a:cubicBezTo>
                  <a:pt x="4527" y="16470"/>
                  <a:pt x="4510" y="16266"/>
                  <a:pt x="4510" y="16087"/>
                </a:cubicBezTo>
                <a:lnTo>
                  <a:pt x="4510" y="15560"/>
                </a:lnTo>
                <a:cubicBezTo>
                  <a:pt x="4510" y="14008"/>
                  <a:pt x="4730" y="12550"/>
                  <a:pt x="5173" y="11180"/>
                </a:cubicBezTo>
                <a:cubicBezTo>
                  <a:pt x="5616" y="9810"/>
                  <a:pt x="6289" y="8616"/>
                  <a:pt x="7199" y="7591"/>
                </a:cubicBezTo>
                <a:cubicBezTo>
                  <a:pt x="8110" y="6566"/>
                  <a:pt x="9255" y="5761"/>
                  <a:pt x="10638" y="5167"/>
                </a:cubicBezTo>
                <a:cubicBezTo>
                  <a:pt x="12018" y="4573"/>
                  <a:pt x="13656" y="4265"/>
                  <a:pt x="15547" y="4251"/>
                </a:cubicBezTo>
                <a:lnTo>
                  <a:pt x="15547" y="1012"/>
                </a:lnTo>
                <a:cubicBezTo>
                  <a:pt x="15547" y="480"/>
                  <a:pt x="15657" y="158"/>
                  <a:pt x="15880" y="41"/>
                </a:cubicBezTo>
                <a:cubicBezTo>
                  <a:pt x="16105" y="-76"/>
                  <a:pt x="16374" y="58"/>
                  <a:pt x="16695" y="439"/>
                </a:cubicBezTo>
                <a:lnTo>
                  <a:pt x="21286" y="59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07" name="AutoShape 117">
            <a:extLst>
              <a:ext uri="{FF2B5EF4-FFF2-40B4-BE49-F238E27FC236}">
                <a16:creationId xmlns:a16="http://schemas.microsoft.com/office/drawing/2014/main" id="{81CAD739-F1F1-4D90-8BE7-AC8D862E08D2}"/>
              </a:ext>
            </a:extLst>
          </p:cNvPr>
          <p:cNvSpPr>
            <a:spLocks/>
          </p:cNvSpPr>
          <p:nvPr/>
        </p:nvSpPr>
        <p:spPr bwMode="auto">
          <a:xfrm>
            <a:off x="3667125" y="1409700"/>
            <a:ext cx="198438" cy="219075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08" name="AutoShape 118">
            <a:extLst>
              <a:ext uri="{FF2B5EF4-FFF2-40B4-BE49-F238E27FC236}">
                <a16:creationId xmlns:a16="http://schemas.microsoft.com/office/drawing/2014/main" id="{E39F4BEA-4FE5-410D-822F-9629B215D59C}"/>
              </a:ext>
            </a:extLst>
          </p:cNvPr>
          <p:cNvSpPr>
            <a:spLocks/>
          </p:cNvSpPr>
          <p:nvPr/>
        </p:nvSpPr>
        <p:spPr bwMode="auto">
          <a:xfrm>
            <a:off x="4149725" y="1409700"/>
            <a:ext cx="198438" cy="219075"/>
          </a:xfrm>
          <a:custGeom>
            <a:avLst/>
            <a:gdLst>
              <a:gd name="T0" fmla="*/ 10782 w 21564"/>
              <a:gd name="T1" fmla="*/ 10800 h 21600"/>
              <a:gd name="T2" fmla="*/ 10782 w 21564"/>
              <a:gd name="T3" fmla="*/ 10800 h 21600"/>
              <a:gd name="T4" fmla="*/ 10782 w 21564"/>
              <a:gd name="T5" fmla="*/ 10800 h 21600"/>
              <a:gd name="T6" fmla="*/ 10782 w 21564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64" h="21600">
                <a:moveTo>
                  <a:pt x="20680" y="3130"/>
                </a:moveTo>
                <a:cubicBezTo>
                  <a:pt x="20952" y="3130"/>
                  <a:pt x="21179" y="3257"/>
                  <a:pt x="21357" y="3515"/>
                </a:cubicBezTo>
                <a:cubicBezTo>
                  <a:pt x="21536" y="3767"/>
                  <a:pt x="21600" y="4044"/>
                  <a:pt x="21543" y="4340"/>
                </a:cubicBezTo>
                <a:lnTo>
                  <a:pt x="20279" y="12471"/>
                </a:lnTo>
                <a:cubicBezTo>
                  <a:pt x="20230" y="12706"/>
                  <a:pt x="20128" y="12899"/>
                  <a:pt x="19969" y="13061"/>
                </a:cubicBezTo>
                <a:cubicBezTo>
                  <a:pt x="19810" y="13222"/>
                  <a:pt x="19614" y="13296"/>
                  <a:pt x="19389" y="13296"/>
                </a:cubicBezTo>
                <a:lnTo>
                  <a:pt x="6706" y="13296"/>
                </a:lnTo>
                <a:lnTo>
                  <a:pt x="7114" y="15660"/>
                </a:lnTo>
                <a:cubicBezTo>
                  <a:pt x="7146" y="15810"/>
                  <a:pt x="7214" y="15936"/>
                  <a:pt x="7319" y="16033"/>
                </a:cubicBezTo>
                <a:cubicBezTo>
                  <a:pt x="7424" y="16130"/>
                  <a:pt x="7539" y="16183"/>
                  <a:pt x="7666" y="16183"/>
                </a:cubicBezTo>
                <a:lnTo>
                  <a:pt x="17685" y="16183"/>
                </a:lnTo>
                <a:cubicBezTo>
                  <a:pt x="17810" y="16183"/>
                  <a:pt x="17918" y="16236"/>
                  <a:pt x="18008" y="16345"/>
                </a:cubicBezTo>
                <a:cubicBezTo>
                  <a:pt x="18096" y="16453"/>
                  <a:pt x="18143" y="16580"/>
                  <a:pt x="18143" y="16735"/>
                </a:cubicBezTo>
                <a:lnTo>
                  <a:pt x="18143" y="17831"/>
                </a:lnTo>
                <a:cubicBezTo>
                  <a:pt x="18143" y="17981"/>
                  <a:pt x="18099" y="18107"/>
                  <a:pt x="18013" y="18204"/>
                </a:cubicBezTo>
                <a:cubicBezTo>
                  <a:pt x="17927" y="18301"/>
                  <a:pt x="17817" y="18348"/>
                  <a:pt x="17685" y="18348"/>
                </a:cubicBezTo>
                <a:lnTo>
                  <a:pt x="15776" y="18348"/>
                </a:lnTo>
                <a:lnTo>
                  <a:pt x="8146" y="18348"/>
                </a:lnTo>
                <a:lnTo>
                  <a:pt x="6928" y="18348"/>
                </a:lnTo>
                <a:cubicBezTo>
                  <a:pt x="6801" y="18348"/>
                  <a:pt x="6662" y="18336"/>
                  <a:pt x="6500" y="18301"/>
                </a:cubicBezTo>
                <a:cubicBezTo>
                  <a:pt x="6339" y="18266"/>
                  <a:pt x="6202" y="18222"/>
                  <a:pt x="6085" y="18169"/>
                </a:cubicBezTo>
                <a:cubicBezTo>
                  <a:pt x="6036" y="18145"/>
                  <a:pt x="5982" y="18090"/>
                  <a:pt x="5921" y="17987"/>
                </a:cubicBezTo>
                <a:cubicBezTo>
                  <a:pt x="5860" y="17884"/>
                  <a:pt x="5799" y="17769"/>
                  <a:pt x="5740" y="17643"/>
                </a:cubicBezTo>
                <a:cubicBezTo>
                  <a:pt x="5684" y="17517"/>
                  <a:pt x="5632" y="17391"/>
                  <a:pt x="5593" y="17258"/>
                </a:cubicBezTo>
                <a:cubicBezTo>
                  <a:pt x="5552" y="17132"/>
                  <a:pt x="5527" y="17035"/>
                  <a:pt x="5513" y="16959"/>
                </a:cubicBezTo>
                <a:lnTo>
                  <a:pt x="2997" y="2669"/>
                </a:lnTo>
                <a:cubicBezTo>
                  <a:pt x="2965" y="2519"/>
                  <a:pt x="2897" y="2399"/>
                  <a:pt x="2791" y="2308"/>
                </a:cubicBezTo>
                <a:cubicBezTo>
                  <a:pt x="2686" y="2211"/>
                  <a:pt x="2569" y="2164"/>
                  <a:pt x="2444" y="2164"/>
                </a:cubicBezTo>
                <a:lnTo>
                  <a:pt x="457" y="2164"/>
                </a:lnTo>
                <a:cubicBezTo>
                  <a:pt x="151" y="2164"/>
                  <a:pt x="0" y="1982"/>
                  <a:pt x="0" y="1618"/>
                </a:cubicBezTo>
                <a:lnTo>
                  <a:pt x="0" y="546"/>
                </a:lnTo>
                <a:cubicBezTo>
                  <a:pt x="0" y="185"/>
                  <a:pt x="151" y="0"/>
                  <a:pt x="457" y="0"/>
                </a:cubicBezTo>
                <a:lnTo>
                  <a:pt x="3158" y="0"/>
                </a:lnTo>
                <a:cubicBezTo>
                  <a:pt x="3285" y="0"/>
                  <a:pt x="3432" y="17"/>
                  <a:pt x="3606" y="58"/>
                </a:cubicBezTo>
                <a:cubicBezTo>
                  <a:pt x="3774" y="94"/>
                  <a:pt x="3916" y="132"/>
                  <a:pt x="4026" y="167"/>
                </a:cubicBezTo>
                <a:cubicBezTo>
                  <a:pt x="4075" y="208"/>
                  <a:pt x="4129" y="276"/>
                  <a:pt x="4192" y="373"/>
                </a:cubicBezTo>
                <a:cubicBezTo>
                  <a:pt x="4261" y="470"/>
                  <a:pt x="4322" y="584"/>
                  <a:pt x="4376" y="704"/>
                </a:cubicBezTo>
                <a:cubicBezTo>
                  <a:pt x="4429" y="825"/>
                  <a:pt x="4478" y="951"/>
                  <a:pt x="4518" y="1072"/>
                </a:cubicBezTo>
                <a:cubicBezTo>
                  <a:pt x="4557" y="1198"/>
                  <a:pt x="4584" y="1301"/>
                  <a:pt x="4598" y="1377"/>
                </a:cubicBezTo>
                <a:lnTo>
                  <a:pt x="4916" y="3134"/>
                </a:lnTo>
                <a:lnTo>
                  <a:pt x="20680" y="3134"/>
                </a:lnTo>
                <a:close/>
                <a:moveTo>
                  <a:pt x="6811" y="19981"/>
                </a:moveTo>
                <a:cubicBezTo>
                  <a:pt x="6811" y="19540"/>
                  <a:pt x="6940" y="19156"/>
                  <a:pt x="7202" y="18833"/>
                </a:cubicBezTo>
                <a:cubicBezTo>
                  <a:pt x="7461" y="18512"/>
                  <a:pt x="7776" y="18345"/>
                  <a:pt x="8146" y="18345"/>
                </a:cubicBezTo>
                <a:cubicBezTo>
                  <a:pt x="8527" y="18345"/>
                  <a:pt x="8850" y="18512"/>
                  <a:pt x="9114" y="18833"/>
                </a:cubicBezTo>
                <a:cubicBezTo>
                  <a:pt x="9380" y="19153"/>
                  <a:pt x="9512" y="19538"/>
                  <a:pt x="9512" y="19981"/>
                </a:cubicBezTo>
                <a:cubicBezTo>
                  <a:pt x="9512" y="20425"/>
                  <a:pt x="9380" y="20800"/>
                  <a:pt x="9114" y="21118"/>
                </a:cubicBezTo>
                <a:cubicBezTo>
                  <a:pt x="8850" y="21438"/>
                  <a:pt x="8527" y="21599"/>
                  <a:pt x="8146" y="21599"/>
                </a:cubicBezTo>
                <a:cubicBezTo>
                  <a:pt x="7779" y="21599"/>
                  <a:pt x="7464" y="21438"/>
                  <a:pt x="7202" y="21118"/>
                </a:cubicBezTo>
                <a:cubicBezTo>
                  <a:pt x="6940" y="20800"/>
                  <a:pt x="6811" y="20421"/>
                  <a:pt x="6811" y="19981"/>
                </a:cubicBezTo>
                <a:moveTo>
                  <a:pt x="14431" y="19981"/>
                </a:moveTo>
                <a:cubicBezTo>
                  <a:pt x="14431" y="19540"/>
                  <a:pt x="14563" y="19156"/>
                  <a:pt x="14822" y="18833"/>
                </a:cubicBezTo>
                <a:cubicBezTo>
                  <a:pt x="15084" y="18512"/>
                  <a:pt x="15399" y="18345"/>
                  <a:pt x="15778" y="18345"/>
                </a:cubicBezTo>
                <a:cubicBezTo>
                  <a:pt x="16143" y="18345"/>
                  <a:pt x="16458" y="18512"/>
                  <a:pt x="16720" y="18833"/>
                </a:cubicBezTo>
                <a:cubicBezTo>
                  <a:pt x="16981" y="19153"/>
                  <a:pt x="17113" y="19538"/>
                  <a:pt x="17113" y="19981"/>
                </a:cubicBezTo>
                <a:cubicBezTo>
                  <a:pt x="17113" y="20425"/>
                  <a:pt x="16981" y="20800"/>
                  <a:pt x="16720" y="21118"/>
                </a:cubicBezTo>
                <a:cubicBezTo>
                  <a:pt x="16460" y="21438"/>
                  <a:pt x="16145" y="21599"/>
                  <a:pt x="15778" y="21599"/>
                </a:cubicBezTo>
                <a:cubicBezTo>
                  <a:pt x="15412" y="21599"/>
                  <a:pt x="15094" y="21438"/>
                  <a:pt x="14830" y="21118"/>
                </a:cubicBezTo>
                <a:cubicBezTo>
                  <a:pt x="14563" y="20800"/>
                  <a:pt x="14431" y="20421"/>
                  <a:pt x="14431" y="1998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9" name="AutoShape 119">
            <a:extLst>
              <a:ext uri="{FF2B5EF4-FFF2-40B4-BE49-F238E27FC236}">
                <a16:creationId xmlns:a16="http://schemas.microsoft.com/office/drawing/2014/main" id="{46D65DBF-5D4A-415B-999A-D784E722A6D4}"/>
              </a:ext>
            </a:extLst>
          </p:cNvPr>
          <p:cNvSpPr>
            <a:spLocks/>
          </p:cNvSpPr>
          <p:nvPr/>
        </p:nvSpPr>
        <p:spPr bwMode="auto">
          <a:xfrm>
            <a:off x="5980113" y="178117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28" y="11543"/>
                </a:moveTo>
                <a:cubicBezTo>
                  <a:pt x="21492" y="11930"/>
                  <a:pt x="21571" y="12337"/>
                  <a:pt x="21571" y="12758"/>
                </a:cubicBezTo>
                <a:cubicBezTo>
                  <a:pt x="21571" y="13464"/>
                  <a:pt x="21388" y="14105"/>
                  <a:pt x="21017" y="14678"/>
                </a:cubicBezTo>
                <a:cubicBezTo>
                  <a:pt x="21111" y="15215"/>
                  <a:pt x="21077" y="15745"/>
                  <a:pt x="20924" y="16285"/>
                </a:cubicBezTo>
                <a:cubicBezTo>
                  <a:pt x="20769" y="16819"/>
                  <a:pt x="20512" y="17287"/>
                  <a:pt x="20141" y="17697"/>
                </a:cubicBezTo>
                <a:cubicBezTo>
                  <a:pt x="20105" y="18451"/>
                  <a:pt x="19901" y="19081"/>
                  <a:pt x="19531" y="19580"/>
                </a:cubicBezTo>
                <a:cubicBezTo>
                  <a:pt x="19161" y="20080"/>
                  <a:pt x="18700" y="20481"/>
                  <a:pt x="18146" y="20783"/>
                </a:cubicBezTo>
                <a:cubicBezTo>
                  <a:pt x="17593" y="21088"/>
                  <a:pt x="16982" y="21297"/>
                  <a:pt x="16321" y="21419"/>
                </a:cubicBezTo>
                <a:cubicBezTo>
                  <a:pt x="15660" y="21540"/>
                  <a:pt x="15010" y="21599"/>
                  <a:pt x="14380" y="21599"/>
                </a:cubicBezTo>
                <a:cubicBezTo>
                  <a:pt x="13730" y="21599"/>
                  <a:pt x="13077" y="21554"/>
                  <a:pt x="12424" y="21461"/>
                </a:cubicBezTo>
                <a:cubicBezTo>
                  <a:pt x="11772" y="21362"/>
                  <a:pt x="11127" y="21235"/>
                  <a:pt x="10497" y="21074"/>
                </a:cubicBezTo>
                <a:cubicBezTo>
                  <a:pt x="9864" y="20894"/>
                  <a:pt x="9237" y="20702"/>
                  <a:pt x="8610" y="20493"/>
                </a:cubicBezTo>
                <a:cubicBezTo>
                  <a:pt x="7982" y="20286"/>
                  <a:pt x="7341" y="20182"/>
                  <a:pt x="6680" y="20182"/>
                </a:cubicBezTo>
                <a:lnTo>
                  <a:pt x="1607" y="20182"/>
                </a:lnTo>
                <a:cubicBezTo>
                  <a:pt x="1167" y="20182"/>
                  <a:pt x="785" y="20029"/>
                  <a:pt x="471" y="19713"/>
                </a:cubicBezTo>
                <a:cubicBezTo>
                  <a:pt x="158" y="19405"/>
                  <a:pt x="0" y="19024"/>
                  <a:pt x="0" y="18572"/>
                </a:cubicBezTo>
                <a:lnTo>
                  <a:pt x="0" y="9880"/>
                </a:lnTo>
                <a:cubicBezTo>
                  <a:pt x="0" y="9440"/>
                  <a:pt x="158" y="9064"/>
                  <a:pt x="471" y="8754"/>
                </a:cubicBezTo>
                <a:cubicBezTo>
                  <a:pt x="785" y="8440"/>
                  <a:pt x="1167" y="8285"/>
                  <a:pt x="1607" y="8285"/>
                </a:cubicBezTo>
                <a:lnTo>
                  <a:pt x="6315" y="8285"/>
                </a:lnTo>
                <a:cubicBezTo>
                  <a:pt x="6558" y="8160"/>
                  <a:pt x="6750" y="8022"/>
                  <a:pt x="6897" y="7872"/>
                </a:cubicBezTo>
                <a:cubicBezTo>
                  <a:pt x="7041" y="7723"/>
                  <a:pt x="7197" y="7548"/>
                  <a:pt x="7369" y="7342"/>
                </a:cubicBezTo>
                <a:cubicBezTo>
                  <a:pt x="7513" y="7161"/>
                  <a:pt x="7663" y="6986"/>
                  <a:pt x="7810" y="6819"/>
                </a:cubicBezTo>
                <a:cubicBezTo>
                  <a:pt x="7957" y="6653"/>
                  <a:pt x="8112" y="6483"/>
                  <a:pt x="8276" y="6311"/>
                </a:cubicBezTo>
                <a:cubicBezTo>
                  <a:pt x="8570" y="5997"/>
                  <a:pt x="8918" y="5690"/>
                  <a:pt x="9302" y="5385"/>
                </a:cubicBezTo>
                <a:cubicBezTo>
                  <a:pt x="9692" y="5085"/>
                  <a:pt x="9989" y="4749"/>
                  <a:pt x="10195" y="4379"/>
                </a:cubicBezTo>
                <a:cubicBezTo>
                  <a:pt x="10339" y="4117"/>
                  <a:pt x="10443" y="3826"/>
                  <a:pt x="10506" y="3507"/>
                </a:cubicBezTo>
                <a:cubicBezTo>
                  <a:pt x="10565" y="3188"/>
                  <a:pt x="10627" y="2866"/>
                  <a:pt x="10675" y="2538"/>
                </a:cubicBezTo>
                <a:cubicBezTo>
                  <a:pt x="10726" y="2216"/>
                  <a:pt x="10780" y="1900"/>
                  <a:pt x="10845" y="1592"/>
                </a:cubicBezTo>
                <a:cubicBezTo>
                  <a:pt x="10907" y="1287"/>
                  <a:pt x="11014" y="1016"/>
                  <a:pt x="11161" y="776"/>
                </a:cubicBezTo>
                <a:cubicBezTo>
                  <a:pt x="11311" y="536"/>
                  <a:pt x="11523" y="350"/>
                  <a:pt x="11800" y="208"/>
                </a:cubicBezTo>
                <a:cubicBezTo>
                  <a:pt x="12074" y="67"/>
                  <a:pt x="12441" y="0"/>
                  <a:pt x="12902" y="0"/>
                </a:cubicBezTo>
                <a:cubicBezTo>
                  <a:pt x="13450" y="0"/>
                  <a:pt x="13956" y="112"/>
                  <a:pt x="14411" y="344"/>
                </a:cubicBezTo>
                <a:cubicBezTo>
                  <a:pt x="14869" y="573"/>
                  <a:pt x="15250" y="881"/>
                  <a:pt x="15567" y="1270"/>
                </a:cubicBezTo>
                <a:cubicBezTo>
                  <a:pt x="15880" y="1657"/>
                  <a:pt x="16126" y="2101"/>
                  <a:pt x="16304" y="2600"/>
                </a:cubicBezTo>
                <a:cubicBezTo>
                  <a:pt x="16479" y="3103"/>
                  <a:pt x="16570" y="3609"/>
                  <a:pt x="16570" y="4123"/>
                </a:cubicBezTo>
                <a:cubicBezTo>
                  <a:pt x="16570" y="4653"/>
                  <a:pt x="16491" y="5162"/>
                  <a:pt x="16332" y="5645"/>
                </a:cubicBezTo>
                <a:cubicBezTo>
                  <a:pt x="16174" y="6125"/>
                  <a:pt x="15982" y="6610"/>
                  <a:pt x="15759" y="7096"/>
                </a:cubicBezTo>
                <a:cubicBezTo>
                  <a:pt x="16072" y="7079"/>
                  <a:pt x="16389" y="7057"/>
                  <a:pt x="16705" y="7034"/>
                </a:cubicBezTo>
                <a:cubicBezTo>
                  <a:pt x="17019" y="7011"/>
                  <a:pt x="17335" y="7000"/>
                  <a:pt x="17652" y="7000"/>
                </a:cubicBezTo>
                <a:cubicBezTo>
                  <a:pt x="18149" y="7000"/>
                  <a:pt x="18630" y="7048"/>
                  <a:pt x="19099" y="7144"/>
                </a:cubicBezTo>
                <a:cubicBezTo>
                  <a:pt x="19568" y="7237"/>
                  <a:pt x="19986" y="7395"/>
                  <a:pt x="20356" y="7616"/>
                </a:cubicBezTo>
                <a:cubicBezTo>
                  <a:pt x="20726" y="7839"/>
                  <a:pt x="21026" y="8144"/>
                  <a:pt x="21255" y="8528"/>
                </a:cubicBezTo>
                <a:cubicBezTo>
                  <a:pt x="21486" y="8918"/>
                  <a:pt x="21599" y="9409"/>
                  <a:pt x="21599" y="10002"/>
                </a:cubicBezTo>
                <a:cubicBezTo>
                  <a:pt x="21599" y="10265"/>
                  <a:pt x="21580" y="10519"/>
                  <a:pt x="21535" y="10773"/>
                </a:cubicBezTo>
                <a:cubicBezTo>
                  <a:pt x="21484" y="11030"/>
                  <a:pt x="21419" y="11284"/>
                  <a:pt x="21328" y="11543"/>
                </a:cubicBezTo>
                <a:moveTo>
                  <a:pt x="4258" y="18519"/>
                </a:moveTo>
                <a:cubicBezTo>
                  <a:pt x="4555" y="18519"/>
                  <a:pt x="4809" y="18417"/>
                  <a:pt x="5024" y="18214"/>
                </a:cubicBezTo>
                <a:cubicBezTo>
                  <a:pt x="5233" y="18013"/>
                  <a:pt x="5340" y="17759"/>
                  <a:pt x="5340" y="17454"/>
                </a:cubicBezTo>
                <a:cubicBezTo>
                  <a:pt x="5340" y="17155"/>
                  <a:pt x="5233" y="16900"/>
                  <a:pt x="5024" y="16686"/>
                </a:cubicBezTo>
                <a:cubicBezTo>
                  <a:pt x="4812" y="16477"/>
                  <a:pt x="4557" y="16372"/>
                  <a:pt x="4258" y="16372"/>
                </a:cubicBezTo>
                <a:cubicBezTo>
                  <a:pt x="3941" y="16372"/>
                  <a:pt x="3684" y="16477"/>
                  <a:pt x="3486" y="16686"/>
                </a:cubicBezTo>
                <a:cubicBezTo>
                  <a:pt x="3289" y="16900"/>
                  <a:pt x="3190" y="17155"/>
                  <a:pt x="3190" y="17454"/>
                </a:cubicBezTo>
                <a:cubicBezTo>
                  <a:pt x="3190" y="17767"/>
                  <a:pt x="3289" y="18024"/>
                  <a:pt x="3486" y="18222"/>
                </a:cubicBezTo>
                <a:cubicBezTo>
                  <a:pt x="3681" y="18420"/>
                  <a:pt x="3939" y="18519"/>
                  <a:pt x="4258" y="18519"/>
                </a:cubicBezTo>
                <a:moveTo>
                  <a:pt x="19164" y="14342"/>
                </a:moveTo>
                <a:cubicBezTo>
                  <a:pt x="19703" y="13901"/>
                  <a:pt x="19975" y="13345"/>
                  <a:pt x="19975" y="12679"/>
                </a:cubicBezTo>
                <a:cubicBezTo>
                  <a:pt x="19975" y="12473"/>
                  <a:pt x="19918" y="12281"/>
                  <a:pt x="19805" y="12097"/>
                </a:cubicBezTo>
                <a:cubicBezTo>
                  <a:pt x="19695" y="11919"/>
                  <a:pt x="19576" y="11761"/>
                  <a:pt x="19446" y="11623"/>
                </a:cubicBezTo>
                <a:cubicBezTo>
                  <a:pt x="19590" y="11363"/>
                  <a:pt x="19720" y="11106"/>
                  <a:pt x="19833" y="10849"/>
                </a:cubicBezTo>
                <a:cubicBezTo>
                  <a:pt x="19944" y="10592"/>
                  <a:pt x="20003" y="10312"/>
                  <a:pt x="20003" y="10002"/>
                </a:cubicBezTo>
                <a:cubicBezTo>
                  <a:pt x="20003" y="9688"/>
                  <a:pt x="19924" y="9440"/>
                  <a:pt x="19766" y="9251"/>
                </a:cubicBezTo>
                <a:cubicBezTo>
                  <a:pt x="19607" y="9070"/>
                  <a:pt x="19415" y="8929"/>
                  <a:pt x="19184" y="8833"/>
                </a:cubicBezTo>
                <a:cubicBezTo>
                  <a:pt x="18955" y="8739"/>
                  <a:pt x="18698" y="8683"/>
                  <a:pt x="18418" y="8663"/>
                </a:cubicBezTo>
                <a:cubicBezTo>
                  <a:pt x="18138" y="8643"/>
                  <a:pt x="17884" y="8635"/>
                  <a:pt x="17649" y="8635"/>
                </a:cubicBezTo>
                <a:cubicBezTo>
                  <a:pt x="17242" y="8635"/>
                  <a:pt x="16835" y="8649"/>
                  <a:pt x="16423" y="8677"/>
                </a:cubicBezTo>
                <a:cubicBezTo>
                  <a:pt x="16010" y="8706"/>
                  <a:pt x="15606" y="8720"/>
                  <a:pt x="15199" y="8720"/>
                </a:cubicBezTo>
                <a:cubicBezTo>
                  <a:pt x="14917" y="8720"/>
                  <a:pt x="14643" y="8706"/>
                  <a:pt x="14366" y="8677"/>
                </a:cubicBezTo>
                <a:cubicBezTo>
                  <a:pt x="14089" y="8649"/>
                  <a:pt x="13829" y="8584"/>
                  <a:pt x="13574" y="8474"/>
                </a:cubicBezTo>
                <a:cubicBezTo>
                  <a:pt x="13574" y="8104"/>
                  <a:pt x="13645" y="7754"/>
                  <a:pt x="13792" y="7421"/>
                </a:cubicBezTo>
                <a:cubicBezTo>
                  <a:pt x="13936" y="7087"/>
                  <a:pt x="14094" y="6751"/>
                  <a:pt x="14275" y="6413"/>
                </a:cubicBezTo>
                <a:cubicBezTo>
                  <a:pt x="14448" y="6074"/>
                  <a:pt x="14606" y="5721"/>
                  <a:pt x="14747" y="5351"/>
                </a:cubicBezTo>
                <a:cubicBezTo>
                  <a:pt x="14886" y="4984"/>
                  <a:pt x="14953" y="4574"/>
                  <a:pt x="14953" y="4122"/>
                </a:cubicBezTo>
                <a:cubicBezTo>
                  <a:pt x="14953" y="3823"/>
                  <a:pt x="14905" y="3529"/>
                  <a:pt x="14812" y="3236"/>
                </a:cubicBezTo>
                <a:cubicBezTo>
                  <a:pt x="14716" y="2945"/>
                  <a:pt x="14583" y="2677"/>
                  <a:pt x="14411" y="2439"/>
                </a:cubicBezTo>
                <a:cubicBezTo>
                  <a:pt x="14238" y="2199"/>
                  <a:pt x="14027" y="2002"/>
                  <a:pt x="13775" y="1843"/>
                </a:cubicBezTo>
                <a:cubicBezTo>
                  <a:pt x="13521" y="1688"/>
                  <a:pt x="13230" y="1606"/>
                  <a:pt x="12893" y="1606"/>
                </a:cubicBezTo>
                <a:lnTo>
                  <a:pt x="12744" y="1606"/>
                </a:lnTo>
                <a:cubicBezTo>
                  <a:pt x="12681" y="1606"/>
                  <a:pt x="12631" y="1617"/>
                  <a:pt x="12594" y="1634"/>
                </a:cubicBezTo>
                <a:cubicBezTo>
                  <a:pt x="12523" y="1671"/>
                  <a:pt x="12481" y="1705"/>
                  <a:pt x="12472" y="1742"/>
                </a:cubicBezTo>
                <a:cubicBezTo>
                  <a:pt x="12464" y="1778"/>
                  <a:pt x="12450" y="1838"/>
                  <a:pt x="12430" y="1920"/>
                </a:cubicBezTo>
                <a:cubicBezTo>
                  <a:pt x="12323" y="2450"/>
                  <a:pt x="12221" y="3007"/>
                  <a:pt x="12128" y="3586"/>
                </a:cubicBezTo>
                <a:cubicBezTo>
                  <a:pt x="12034" y="4167"/>
                  <a:pt x="11854" y="4698"/>
                  <a:pt x="11596" y="5176"/>
                </a:cubicBezTo>
                <a:cubicBezTo>
                  <a:pt x="11334" y="5636"/>
                  <a:pt x="11000" y="6034"/>
                  <a:pt x="10596" y="6367"/>
                </a:cubicBezTo>
                <a:cubicBezTo>
                  <a:pt x="10189" y="6701"/>
                  <a:pt x="9802" y="7051"/>
                  <a:pt x="9432" y="7421"/>
                </a:cubicBezTo>
                <a:cubicBezTo>
                  <a:pt x="9169" y="7700"/>
                  <a:pt x="8949" y="7954"/>
                  <a:pt x="8771" y="8183"/>
                </a:cubicBezTo>
                <a:cubicBezTo>
                  <a:pt x="8593" y="8412"/>
                  <a:pt x="8403" y="8632"/>
                  <a:pt x="8211" y="8833"/>
                </a:cubicBezTo>
                <a:cubicBezTo>
                  <a:pt x="8016" y="9036"/>
                  <a:pt x="7799" y="9222"/>
                  <a:pt x="7556" y="9400"/>
                </a:cubicBezTo>
                <a:cubicBezTo>
                  <a:pt x="7313" y="9575"/>
                  <a:pt x="7019" y="9736"/>
                  <a:pt x="6674" y="9880"/>
                </a:cubicBezTo>
                <a:lnTo>
                  <a:pt x="6646" y="9880"/>
                </a:lnTo>
                <a:lnTo>
                  <a:pt x="6646" y="18572"/>
                </a:lnTo>
                <a:cubicBezTo>
                  <a:pt x="7279" y="18572"/>
                  <a:pt x="7889" y="18649"/>
                  <a:pt x="8485" y="18795"/>
                </a:cubicBezTo>
                <a:cubicBezTo>
                  <a:pt x="9081" y="18945"/>
                  <a:pt x="9683" y="19103"/>
                  <a:pt x="10294" y="19270"/>
                </a:cubicBezTo>
                <a:cubicBezTo>
                  <a:pt x="10901" y="19439"/>
                  <a:pt x="11537" y="19592"/>
                  <a:pt x="12207" y="19741"/>
                </a:cubicBezTo>
                <a:cubicBezTo>
                  <a:pt x="12874" y="19891"/>
                  <a:pt x="13594" y="19965"/>
                  <a:pt x="14374" y="19965"/>
                </a:cubicBezTo>
                <a:cubicBezTo>
                  <a:pt x="14781" y="19965"/>
                  <a:pt x="15222" y="19939"/>
                  <a:pt x="15699" y="19885"/>
                </a:cubicBezTo>
                <a:cubicBezTo>
                  <a:pt x="16177" y="19829"/>
                  <a:pt x="16626" y="19710"/>
                  <a:pt x="17047" y="19527"/>
                </a:cubicBezTo>
                <a:cubicBezTo>
                  <a:pt x="17468" y="19343"/>
                  <a:pt x="17816" y="19086"/>
                  <a:pt x="18101" y="18762"/>
                </a:cubicBezTo>
                <a:cubicBezTo>
                  <a:pt x="18387" y="18440"/>
                  <a:pt x="18525" y="18010"/>
                  <a:pt x="18525" y="17477"/>
                </a:cubicBezTo>
                <a:cubicBezTo>
                  <a:pt x="18525" y="17386"/>
                  <a:pt x="18522" y="17304"/>
                  <a:pt x="18517" y="17225"/>
                </a:cubicBezTo>
                <a:cubicBezTo>
                  <a:pt x="18503" y="17152"/>
                  <a:pt x="18488" y="17070"/>
                  <a:pt x="18471" y="16980"/>
                </a:cubicBezTo>
                <a:cubicBezTo>
                  <a:pt x="18785" y="16836"/>
                  <a:pt x="19028" y="16596"/>
                  <a:pt x="19195" y="16262"/>
                </a:cubicBezTo>
                <a:cubicBezTo>
                  <a:pt x="19364" y="15929"/>
                  <a:pt x="19446" y="15593"/>
                  <a:pt x="19446" y="15263"/>
                </a:cubicBezTo>
                <a:cubicBezTo>
                  <a:pt x="19449" y="14912"/>
                  <a:pt x="19350" y="14605"/>
                  <a:pt x="19164" y="143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0" name="AutoShape 120">
            <a:extLst>
              <a:ext uri="{FF2B5EF4-FFF2-40B4-BE49-F238E27FC236}">
                <a16:creationId xmlns:a16="http://schemas.microsoft.com/office/drawing/2014/main" id="{57A82ABD-DE91-44BC-B62D-3807709CB379}"/>
              </a:ext>
            </a:extLst>
          </p:cNvPr>
          <p:cNvSpPr>
            <a:spLocks/>
          </p:cNvSpPr>
          <p:nvPr/>
        </p:nvSpPr>
        <p:spPr bwMode="auto">
          <a:xfrm>
            <a:off x="2251075" y="1774825"/>
            <a:ext cx="200025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10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10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0805" y="18358"/>
                </a:move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4"/>
                  <a:pt x="16151" y="16141"/>
                </a:cubicBezTo>
                <a:cubicBezTo>
                  <a:pt x="16838" y="15455"/>
                  <a:pt x="17378" y="14656"/>
                  <a:pt x="17773" y="13746"/>
                </a:cubicBezTo>
                <a:cubicBezTo>
                  <a:pt x="18169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4"/>
                  <a:pt x="16838" y="6147"/>
                  <a:pt x="16151" y="5458"/>
                </a:cubicBezTo>
                <a:cubicBezTo>
                  <a:pt x="15465" y="4775"/>
                  <a:pt x="14665" y="4235"/>
                  <a:pt x="13750" y="3837"/>
                </a:cubicBezTo>
                <a:cubicBezTo>
                  <a:pt x="12834" y="3442"/>
                  <a:pt x="11851" y="3241"/>
                  <a:pt x="10805" y="3241"/>
                </a:cubicBez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5" y="6944"/>
                  <a:pt x="3840" y="7853"/>
                </a:cubicBezTo>
                <a:cubicBezTo>
                  <a:pt x="3441" y="8762"/>
                  <a:pt x="3243" y="9745"/>
                  <a:pt x="3243" y="10801"/>
                </a:cubicBezTo>
                <a:cubicBezTo>
                  <a:pt x="3243" y="11854"/>
                  <a:pt x="3441" y="12837"/>
                  <a:pt x="3840" y="13746"/>
                </a:cubicBezTo>
                <a:cubicBezTo>
                  <a:pt x="4238" y="14656"/>
                  <a:pt x="4775" y="15455"/>
                  <a:pt x="5456" y="16141"/>
                </a:cubicBezTo>
                <a:cubicBezTo>
                  <a:pt x="6134" y="16824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moveTo>
                  <a:pt x="14538" y="10801"/>
                </a:moveTo>
                <a:cubicBezTo>
                  <a:pt x="14835" y="10801"/>
                  <a:pt x="15089" y="10905"/>
                  <a:pt x="15304" y="11117"/>
                </a:cubicBezTo>
                <a:cubicBezTo>
                  <a:pt x="15513" y="11332"/>
                  <a:pt x="15617" y="11583"/>
                  <a:pt x="15617" y="11882"/>
                </a:cubicBezTo>
                <a:lnTo>
                  <a:pt x="15617" y="12964"/>
                </a:lnTo>
                <a:cubicBezTo>
                  <a:pt x="15617" y="13261"/>
                  <a:pt x="15513" y="13515"/>
                  <a:pt x="15304" y="13726"/>
                </a:cubicBezTo>
                <a:cubicBezTo>
                  <a:pt x="15089" y="13938"/>
                  <a:pt x="14835" y="14043"/>
                  <a:pt x="14538" y="14043"/>
                </a:cubicBezTo>
                <a:lnTo>
                  <a:pt x="9669" y="14043"/>
                </a:lnTo>
                <a:cubicBezTo>
                  <a:pt x="9373" y="14043"/>
                  <a:pt x="9115" y="13938"/>
                  <a:pt x="8903" y="13726"/>
                </a:cubicBezTo>
                <a:cubicBezTo>
                  <a:pt x="8691" y="13515"/>
                  <a:pt x="8587" y="13260"/>
                  <a:pt x="8587" y="12964"/>
                </a:cubicBezTo>
                <a:lnTo>
                  <a:pt x="8587" y="6675"/>
                </a:lnTo>
                <a:cubicBezTo>
                  <a:pt x="8587" y="6379"/>
                  <a:pt x="8691" y="6125"/>
                  <a:pt x="8903" y="5916"/>
                </a:cubicBezTo>
                <a:cubicBezTo>
                  <a:pt x="9113" y="5698"/>
                  <a:pt x="9370" y="5594"/>
                  <a:pt x="9669" y="5594"/>
                </a:cubicBezTo>
                <a:lnTo>
                  <a:pt x="10751" y="5594"/>
                </a:lnTo>
                <a:cubicBezTo>
                  <a:pt x="11065" y="5594"/>
                  <a:pt x="11322" y="5698"/>
                  <a:pt x="11520" y="5916"/>
                </a:cubicBezTo>
                <a:cubicBezTo>
                  <a:pt x="11718" y="6125"/>
                  <a:pt x="11817" y="6379"/>
                  <a:pt x="11817" y="6675"/>
                </a:cubicBezTo>
                <a:lnTo>
                  <a:pt x="11817" y="10801"/>
                </a:lnTo>
                <a:lnTo>
                  <a:pt x="14538" y="10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1" name="AutoShape 121">
            <a:extLst>
              <a:ext uri="{FF2B5EF4-FFF2-40B4-BE49-F238E27FC236}">
                <a16:creationId xmlns:a16="http://schemas.microsoft.com/office/drawing/2014/main" id="{04F205AA-F386-4366-932D-E5A6849EEC5E}"/>
              </a:ext>
            </a:extLst>
          </p:cNvPr>
          <p:cNvSpPr>
            <a:spLocks/>
          </p:cNvSpPr>
          <p:nvPr/>
        </p:nvSpPr>
        <p:spPr bwMode="auto">
          <a:xfrm>
            <a:off x="2714625" y="1774825"/>
            <a:ext cx="198438" cy="219075"/>
          </a:xfrm>
          <a:custGeom>
            <a:avLst/>
            <a:gdLst>
              <a:gd name="T0" fmla="*/ 10800 w 21600"/>
              <a:gd name="T1" fmla="+- 0 10813 26"/>
              <a:gd name="T2" fmla="*/ 10813 h 21574"/>
              <a:gd name="T3" fmla="*/ 10800 w 21600"/>
              <a:gd name="T4" fmla="+- 0 10813 26"/>
              <a:gd name="T5" fmla="*/ 10813 h 21574"/>
              <a:gd name="T6" fmla="*/ 10800 w 21600"/>
              <a:gd name="T7" fmla="+- 0 10813 26"/>
              <a:gd name="T8" fmla="*/ 10813 h 21574"/>
              <a:gd name="T9" fmla="*/ 10800 w 21600"/>
              <a:gd name="T10" fmla="+- 0 10813 26"/>
              <a:gd name="T11" fmla="*/ 10813 h 2157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74">
                <a:moveTo>
                  <a:pt x="19883" y="9849"/>
                </a:moveTo>
                <a:cubicBezTo>
                  <a:pt x="20430" y="10441"/>
                  <a:pt x="20853" y="11078"/>
                  <a:pt x="21152" y="11757"/>
                </a:cubicBezTo>
                <a:cubicBezTo>
                  <a:pt x="21448" y="12437"/>
                  <a:pt x="21599" y="13164"/>
                  <a:pt x="21599" y="13934"/>
                </a:cubicBezTo>
                <a:cubicBezTo>
                  <a:pt x="21599" y="14988"/>
                  <a:pt x="21324" y="15980"/>
                  <a:pt x="20757" y="16911"/>
                </a:cubicBezTo>
                <a:cubicBezTo>
                  <a:pt x="20194" y="17841"/>
                  <a:pt x="19428" y="18656"/>
                  <a:pt x="18453" y="19346"/>
                </a:cubicBezTo>
                <a:cubicBezTo>
                  <a:pt x="17479" y="20040"/>
                  <a:pt x="16337" y="20584"/>
                  <a:pt x="15016" y="20982"/>
                </a:cubicBezTo>
                <a:cubicBezTo>
                  <a:pt x="13698" y="21373"/>
                  <a:pt x="12293" y="21574"/>
                  <a:pt x="10800" y="21574"/>
                </a:cubicBezTo>
                <a:cubicBezTo>
                  <a:pt x="9310" y="21574"/>
                  <a:pt x="7905" y="21373"/>
                  <a:pt x="6595" y="20982"/>
                </a:cubicBezTo>
                <a:cubicBezTo>
                  <a:pt x="5282" y="20584"/>
                  <a:pt x="4136" y="20040"/>
                  <a:pt x="3154" y="19346"/>
                </a:cubicBezTo>
                <a:cubicBezTo>
                  <a:pt x="2175" y="18656"/>
                  <a:pt x="1405" y="17841"/>
                  <a:pt x="842" y="16911"/>
                </a:cubicBezTo>
                <a:cubicBezTo>
                  <a:pt x="279" y="15978"/>
                  <a:pt x="0" y="14988"/>
                  <a:pt x="0" y="13934"/>
                </a:cubicBezTo>
                <a:cubicBezTo>
                  <a:pt x="0" y="13164"/>
                  <a:pt x="151" y="12434"/>
                  <a:pt x="451" y="11757"/>
                </a:cubicBezTo>
                <a:cubicBezTo>
                  <a:pt x="746" y="11078"/>
                  <a:pt x="1173" y="10441"/>
                  <a:pt x="1720" y="9849"/>
                </a:cubicBezTo>
                <a:cubicBezTo>
                  <a:pt x="1972" y="9553"/>
                  <a:pt x="2419" y="9105"/>
                  <a:pt x="3046" y="8507"/>
                </a:cubicBezTo>
                <a:cubicBezTo>
                  <a:pt x="3677" y="7906"/>
                  <a:pt x="4367" y="7213"/>
                  <a:pt x="5114" y="6421"/>
                </a:cubicBezTo>
                <a:cubicBezTo>
                  <a:pt x="5861" y="5626"/>
                  <a:pt x="6579" y="4758"/>
                  <a:pt x="7282" y="3810"/>
                </a:cubicBezTo>
                <a:cubicBezTo>
                  <a:pt x="7985" y="2860"/>
                  <a:pt x="8556" y="1882"/>
                  <a:pt x="9003" y="873"/>
                </a:cubicBezTo>
                <a:cubicBezTo>
                  <a:pt x="9131" y="560"/>
                  <a:pt x="9370" y="329"/>
                  <a:pt x="9714" y="179"/>
                </a:cubicBezTo>
                <a:cubicBezTo>
                  <a:pt x="10057" y="30"/>
                  <a:pt x="10420" y="-26"/>
                  <a:pt x="10800" y="10"/>
                </a:cubicBezTo>
                <a:cubicBezTo>
                  <a:pt x="11195" y="-26"/>
                  <a:pt x="11558" y="30"/>
                  <a:pt x="11897" y="179"/>
                </a:cubicBezTo>
                <a:cubicBezTo>
                  <a:pt x="12237" y="329"/>
                  <a:pt x="12468" y="560"/>
                  <a:pt x="12596" y="873"/>
                </a:cubicBezTo>
                <a:cubicBezTo>
                  <a:pt x="13015" y="1888"/>
                  <a:pt x="13586" y="2872"/>
                  <a:pt x="14309" y="3816"/>
                </a:cubicBezTo>
                <a:cubicBezTo>
                  <a:pt x="15028" y="4760"/>
                  <a:pt x="15758" y="5626"/>
                  <a:pt x="16505" y="6421"/>
                </a:cubicBezTo>
                <a:cubicBezTo>
                  <a:pt x="17256" y="7213"/>
                  <a:pt x="17934" y="7907"/>
                  <a:pt x="18561" y="8507"/>
                </a:cubicBezTo>
                <a:cubicBezTo>
                  <a:pt x="19188" y="9105"/>
                  <a:pt x="19623" y="9553"/>
                  <a:pt x="19883" y="9849"/>
                </a:cubicBezTo>
                <a:moveTo>
                  <a:pt x="7438" y="17542"/>
                </a:moveTo>
                <a:cubicBezTo>
                  <a:pt x="8188" y="17542"/>
                  <a:pt x="8831" y="17356"/>
                  <a:pt x="9350" y="16987"/>
                </a:cubicBezTo>
                <a:cubicBezTo>
                  <a:pt x="9873" y="16618"/>
                  <a:pt x="10133" y="16167"/>
                  <a:pt x="10133" y="15622"/>
                </a:cubicBezTo>
                <a:cubicBezTo>
                  <a:pt x="10133" y="15239"/>
                  <a:pt x="9993" y="14898"/>
                  <a:pt x="9713" y="14613"/>
                </a:cubicBezTo>
                <a:cubicBezTo>
                  <a:pt x="9634" y="14543"/>
                  <a:pt x="9518" y="14430"/>
                  <a:pt x="9358" y="14283"/>
                </a:cubicBezTo>
                <a:cubicBezTo>
                  <a:pt x="9198" y="14134"/>
                  <a:pt x="9031" y="13959"/>
                  <a:pt x="8851" y="13753"/>
                </a:cubicBezTo>
                <a:cubicBezTo>
                  <a:pt x="8671" y="13553"/>
                  <a:pt x="8492" y="13336"/>
                  <a:pt x="8304" y="13099"/>
                </a:cubicBezTo>
                <a:cubicBezTo>
                  <a:pt x="8120" y="12868"/>
                  <a:pt x="7977" y="12626"/>
                  <a:pt x="7877" y="12372"/>
                </a:cubicBezTo>
                <a:cubicBezTo>
                  <a:pt x="7825" y="12192"/>
                  <a:pt x="7677" y="12115"/>
                  <a:pt x="7438" y="12141"/>
                </a:cubicBezTo>
                <a:cubicBezTo>
                  <a:pt x="7210" y="12107"/>
                  <a:pt x="7054" y="12183"/>
                  <a:pt x="6983" y="12372"/>
                </a:cubicBezTo>
                <a:cubicBezTo>
                  <a:pt x="6883" y="12634"/>
                  <a:pt x="6739" y="12879"/>
                  <a:pt x="6567" y="13108"/>
                </a:cubicBezTo>
                <a:cubicBezTo>
                  <a:pt x="6396" y="13336"/>
                  <a:pt x="6216" y="13553"/>
                  <a:pt x="6032" y="13753"/>
                </a:cubicBezTo>
                <a:cubicBezTo>
                  <a:pt x="5853" y="13959"/>
                  <a:pt x="5677" y="14131"/>
                  <a:pt x="5517" y="14275"/>
                </a:cubicBezTo>
                <a:cubicBezTo>
                  <a:pt x="5358" y="14421"/>
                  <a:pt x="5242" y="14531"/>
                  <a:pt x="5162" y="14613"/>
                </a:cubicBezTo>
                <a:cubicBezTo>
                  <a:pt x="4870" y="14909"/>
                  <a:pt x="4731" y="15247"/>
                  <a:pt x="4743" y="15622"/>
                </a:cubicBezTo>
                <a:cubicBezTo>
                  <a:pt x="4743" y="16155"/>
                  <a:pt x="5002" y="16606"/>
                  <a:pt x="5525" y="16981"/>
                </a:cubicBezTo>
                <a:cubicBezTo>
                  <a:pt x="6048" y="17356"/>
                  <a:pt x="6687" y="17542"/>
                  <a:pt x="7438" y="175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2" name="AutoShape 122">
            <a:extLst>
              <a:ext uri="{FF2B5EF4-FFF2-40B4-BE49-F238E27FC236}">
                <a16:creationId xmlns:a16="http://schemas.microsoft.com/office/drawing/2014/main" id="{E4EF9CAD-3575-4E09-A212-F8D6E1DAF01B}"/>
              </a:ext>
            </a:extLst>
          </p:cNvPr>
          <p:cNvSpPr>
            <a:spLocks/>
          </p:cNvSpPr>
          <p:nvPr/>
        </p:nvSpPr>
        <p:spPr bwMode="auto">
          <a:xfrm>
            <a:off x="3195638" y="1774825"/>
            <a:ext cx="198437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4921"/>
                </a:moveTo>
                <a:lnTo>
                  <a:pt x="21599" y="5871"/>
                </a:lnTo>
                <a:cubicBezTo>
                  <a:pt x="21192" y="6052"/>
                  <a:pt x="20518" y="6202"/>
                  <a:pt x="19564" y="6320"/>
                </a:cubicBezTo>
                <a:cubicBezTo>
                  <a:pt x="18617" y="6436"/>
                  <a:pt x="17593" y="6522"/>
                  <a:pt x="16494" y="6579"/>
                </a:cubicBezTo>
                <a:cubicBezTo>
                  <a:pt x="15398" y="6643"/>
                  <a:pt x="14330" y="6677"/>
                  <a:pt x="13290" y="6683"/>
                </a:cubicBezTo>
                <a:cubicBezTo>
                  <a:pt x="12253" y="6692"/>
                  <a:pt x="11427" y="6698"/>
                  <a:pt x="10808" y="6698"/>
                </a:cubicBezTo>
                <a:cubicBezTo>
                  <a:pt x="10200" y="6698"/>
                  <a:pt x="9374" y="6692"/>
                  <a:pt x="8326" y="6683"/>
                </a:cubicBezTo>
                <a:cubicBezTo>
                  <a:pt x="7276" y="6677"/>
                  <a:pt x="6204" y="6643"/>
                  <a:pt x="5105" y="6579"/>
                </a:cubicBezTo>
                <a:cubicBezTo>
                  <a:pt x="4009" y="6522"/>
                  <a:pt x="2993" y="6436"/>
                  <a:pt x="2053" y="6326"/>
                </a:cubicBezTo>
                <a:cubicBezTo>
                  <a:pt x="1116" y="6214"/>
                  <a:pt x="442" y="6064"/>
                  <a:pt x="34" y="5871"/>
                </a:cubicBezTo>
                <a:cubicBezTo>
                  <a:pt x="10" y="5724"/>
                  <a:pt x="0" y="5566"/>
                  <a:pt x="0" y="5393"/>
                </a:cubicBezTo>
                <a:lnTo>
                  <a:pt x="0" y="4921"/>
                </a:lnTo>
                <a:lnTo>
                  <a:pt x="0" y="4423"/>
                </a:lnTo>
                <a:cubicBezTo>
                  <a:pt x="0" y="4258"/>
                  <a:pt x="10" y="4092"/>
                  <a:pt x="34" y="3924"/>
                </a:cubicBezTo>
                <a:cubicBezTo>
                  <a:pt x="307" y="3801"/>
                  <a:pt x="701" y="3688"/>
                  <a:pt x="1213" y="3602"/>
                </a:cubicBezTo>
                <a:cubicBezTo>
                  <a:pt x="1717" y="3516"/>
                  <a:pt x="2257" y="3444"/>
                  <a:pt x="2830" y="3389"/>
                </a:cubicBezTo>
                <a:cubicBezTo>
                  <a:pt x="3404" y="3334"/>
                  <a:pt x="3971" y="3294"/>
                  <a:pt x="4528" y="3265"/>
                </a:cubicBezTo>
                <a:cubicBezTo>
                  <a:pt x="5084" y="3239"/>
                  <a:pt x="5516" y="3213"/>
                  <a:pt x="5827" y="3196"/>
                </a:cubicBezTo>
                <a:cubicBezTo>
                  <a:pt x="5737" y="2444"/>
                  <a:pt x="5800" y="1857"/>
                  <a:pt x="6017" y="1431"/>
                </a:cubicBezTo>
                <a:cubicBezTo>
                  <a:pt x="6232" y="1010"/>
                  <a:pt x="6560" y="693"/>
                  <a:pt x="7003" y="489"/>
                </a:cubicBezTo>
                <a:cubicBezTo>
                  <a:pt x="7441" y="282"/>
                  <a:pt x="7984" y="146"/>
                  <a:pt x="8631" y="86"/>
                </a:cubicBezTo>
                <a:cubicBezTo>
                  <a:pt x="9280" y="28"/>
                  <a:pt x="9999" y="0"/>
                  <a:pt x="10808" y="0"/>
                </a:cubicBezTo>
                <a:cubicBezTo>
                  <a:pt x="11417" y="0"/>
                  <a:pt x="12021" y="11"/>
                  <a:pt x="12619" y="40"/>
                </a:cubicBezTo>
                <a:cubicBezTo>
                  <a:pt x="13221" y="69"/>
                  <a:pt x="13757" y="164"/>
                  <a:pt x="14234" y="319"/>
                </a:cubicBezTo>
                <a:cubicBezTo>
                  <a:pt x="14707" y="483"/>
                  <a:pt x="15084" y="734"/>
                  <a:pt x="15367" y="1074"/>
                </a:cubicBezTo>
                <a:cubicBezTo>
                  <a:pt x="15647" y="1413"/>
                  <a:pt x="15789" y="1894"/>
                  <a:pt x="15789" y="2519"/>
                </a:cubicBezTo>
                <a:lnTo>
                  <a:pt x="15789" y="2850"/>
                </a:lnTo>
                <a:cubicBezTo>
                  <a:pt x="15789" y="2963"/>
                  <a:pt x="15775" y="3078"/>
                  <a:pt x="15758" y="3196"/>
                </a:cubicBezTo>
                <a:cubicBezTo>
                  <a:pt x="16076" y="3213"/>
                  <a:pt x="16511" y="3239"/>
                  <a:pt x="17061" y="3265"/>
                </a:cubicBezTo>
                <a:cubicBezTo>
                  <a:pt x="17611" y="3294"/>
                  <a:pt x="18178" y="3334"/>
                  <a:pt x="18758" y="3389"/>
                </a:cubicBezTo>
                <a:cubicBezTo>
                  <a:pt x="19335" y="3443"/>
                  <a:pt x="19885" y="3515"/>
                  <a:pt x="20404" y="3602"/>
                </a:cubicBezTo>
                <a:cubicBezTo>
                  <a:pt x="20922" y="3688"/>
                  <a:pt x="21323" y="3801"/>
                  <a:pt x="21596" y="3924"/>
                </a:cubicBezTo>
                <a:lnTo>
                  <a:pt x="21596" y="4921"/>
                </a:lnTo>
                <a:close/>
                <a:moveTo>
                  <a:pt x="10812" y="8296"/>
                </a:moveTo>
                <a:cubicBezTo>
                  <a:pt x="12236" y="8278"/>
                  <a:pt x="13656" y="8250"/>
                  <a:pt x="15080" y="8215"/>
                </a:cubicBezTo>
                <a:cubicBezTo>
                  <a:pt x="16501" y="8178"/>
                  <a:pt x="17925" y="8088"/>
                  <a:pt x="19353" y="7939"/>
                </a:cubicBezTo>
                <a:lnTo>
                  <a:pt x="19353" y="19477"/>
                </a:lnTo>
                <a:cubicBezTo>
                  <a:pt x="19353" y="20056"/>
                  <a:pt x="19107" y="20557"/>
                  <a:pt x="18620" y="20972"/>
                </a:cubicBezTo>
                <a:cubicBezTo>
                  <a:pt x="18133" y="21392"/>
                  <a:pt x="17542" y="21599"/>
                  <a:pt x="16847" y="21599"/>
                </a:cubicBezTo>
                <a:lnTo>
                  <a:pt x="4752" y="21599"/>
                </a:lnTo>
                <a:cubicBezTo>
                  <a:pt x="4058" y="21599"/>
                  <a:pt x="3460" y="21395"/>
                  <a:pt x="2955" y="20977"/>
                </a:cubicBezTo>
                <a:cubicBezTo>
                  <a:pt x="2450" y="20569"/>
                  <a:pt x="2201" y="20068"/>
                  <a:pt x="2201" y="19477"/>
                </a:cubicBezTo>
                <a:lnTo>
                  <a:pt x="2201" y="7939"/>
                </a:lnTo>
                <a:cubicBezTo>
                  <a:pt x="3560" y="8088"/>
                  <a:pt x="4904" y="8183"/>
                  <a:pt x="6239" y="8229"/>
                </a:cubicBezTo>
                <a:cubicBezTo>
                  <a:pt x="7576" y="8273"/>
                  <a:pt x="8917" y="8296"/>
                  <a:pt x="10276" y="8296"/>
                </a:cubicBezTo>
                <a:lnTo>
                  <a:pt x="10812" y="8296"/>
                </a:lnTo>
                <a:close/>
                <a:moveTo>
                  <a:pt x="6923" y="10395"/>
                </a:moveTo>
                <a:cubicBezTo>
                  <a:pt x="6923" y="10248"/>
                  <a:pt x="6857" y="10119"/>
                  <a:pt x="6733" y="10015"/>
                </a:cubicBezTo>
                <a:cubicBezTo>
                  <a:pt x="6605" y="9908"/>
                  <a:pt x="6453" y="9854"/>
                  <a:pt x="6277" y="9854"/>
                </a:cubicBezTo>
                <a:lnTo>
                  <a:pt x="5630" y="9854"/>
                </a:lnTo>
                <a:cubicBezTo>
                  <a:pt x="5450" y="9854"/>
                  <a:pt x="5305" y="9908"/>
                  <a:pt x="5191" y="10015"/>
                </a:cubicBezTo>
                <a:cubicBezTo>
                  <a:pt x="5074" y="10119"/>
                  <a:pt x="5015" y="10248"/>
                  <a:pt x="5015" y="10395"/>
                </a:cubicBezTo>
                <a:lnTo>
                  <a:pt x="5015" y="18858"/>
                </a:lnTo>
                <a:cubicBezTo>
                  <a:pt x="5015" y="19005"/>
                  <a:pt x="5074" y="19126"/>
                  <a:pt x="5191" y="19224"/>
                </a:cubicBezTo>
                <a:cubicBezTo>
                  <a:pt x="5305" y="19319"/>
                  <a:pt x="5450" y="19368"/>
                  <a:pt x="5630" y="19368"/>
                </a:cubicBezTo>
                <a:lnTo>
                  <a:pt x="6277" y="19368"/>
                </a:lnTo>
                <a:cubicBezTo>
                  <a:pt x="6453" y="19368"/>
                  <a:pt x="6605" y="19319"/>
                  <a:pt x="6733" y="19230"/>
                </a:cubicBezTo>
                <a:cubicBezTo>
                  <a:pt x="6857" y="19137"/>
                  <a:pt x="6923" y="19014"/>
                  <a:pt x="6923" y="18858"/>
                </a:cubicBezTo>
                <a:lnTo>
                  <a:pt x="6923" y="10395"/>
                </a:lnTo>
                <a:close/>
                <a:moveTo>
                  <a:pt x="8416" y="3141"/>
                </a:moveTo>
                <a:cubicBezTo>
                  <a:pt x="10006" y="3121"/>
                  <a:pt x="11607" y="3121"/>
                  <a:pt x="13231" y="3141"/>
                </a:cubicBezTo>
                <a:cubicBezTo>
                  <a:pt x="13231" y="3032"/>
                  <a:pt x="13242" y="2925"/>
                  <a:pt x="13266" y="2819"/>
                </a:cubicBezTo>
                <a:cubicBezTo>
                  <a:pt x="13286" y="2712"/>
                  <a:pt x="13286" y="2611"/>
                  <a:pt x="13266" y="2519"/>
                </a:cubicBezTo>
                <a:lnTo>
                  <a:pt x="13266" y="2315"/>
                </a:lnTo>
                <a:cubicBezTo>
                  <a:pt x="12879" y="2222"/>
                  <a:pt x="12471" y="2171"/>
                  <a:pt x="12042" y="2162"/>
                </a:cubicBezTo>
                <a:cubicBezTo>
                  <a:pt x="11610" y="2153"/>
                  <a:pt x="11202" y="2148"/>
                  <a:pt x="10819" y="2148"/>
                </a:cubicBezTo>
                <a:cubicBezTo>
                  <a:pt x="10411" y="2148"/>
                  <a:pt x="9996" y="2153"/>
                  <a:pt x="9574" y="2162"/>
                </a:cubicBezTo>
                <a:cubicBezTo>
                  <a:pt x="9149" y="2171"/>
                  <a:pt x="8741" y="2222"/>
                  <a:pt x="8354" y="2315"/>
                </a:cubicBezTo>
                <a:lnTo>
                  <a:pt x="8354" y="2519"/>
                </a:lnTo>
                <a:cubicBezTo>
                  <a:pt x="8354" y="2611"/>
                  <a:pt x="8357" y="2715"/>
                  <a:pt x="8371" y="2824"/>
                </a:cubicBezTo>
                <a:cubicBezTo>
                  <a:pt x="8375" y="2937"/>
                  <a:pt x="8392" y="3040"/>
                  <a:pt x="8416" y="3141"/>
                </a:cubicBezTo>
                <a:moveTo>
                  <a:pt x="11769" y="10395"/>
                </a:moveTo>
                <a:cubicBezTo>
                  <a:pt x="11769" y="10248"/>
                  <a:pt x="11707" y="10119"/>
                  <a:pt x="11582" y="10015"/>
                </a:cubicBezTo>
                <a:cubicBezTo>
                  <a:pt x="11451" y="9908"/>
                  <a:pt x="11299" y="9854"/>
                  <a:pt x="11123" y="9854"/>
                </a:cubicBezTo>
                <a:lnTo>
                  <a:pt x="10476" y="9854"/>
                </a:lnTo>
                <a:cubicBezTo>
                  <a:pt x="10300" y="9854"/>
                  <a:pt x="10151" y="9908"/>
                  <a:pt x="10037" y="10015"/>
                </a:cubicBezTo>
                <a:cubicBezTo>
                  <a:pt x="9923" y="10119"/>
                  <a:pt x="9865" y="10248"/>
                  <a:pt x="9865" y="10395"/>
                </a:cubicBezTo>
                <a:lnTo>
                  <a:pt x="9865" y="18858"/>
                </a:lnTo>
                <a:cubicBezTo>
                  <a:pt x="9865" y="19005"/>
                  <a:pt x="9920" y="19126"/>
                  <a:pt x="10030" y="19224"/>
                </a:cubicBezTo>
                <a:cubicBezTo>
                  <a:pt x="10141" y="19319"/>
                  <a:pt x="10286" y="19368"/>
                  <a:pt x="10476" y="19368"/>
                </a:cubicBezTo>
                <a:lnTo>
                  <a:pt x="11123" y="19368"/>
                </a:lnTo>
                <a:cubicBezTo>
                  <a:pt x="11299" y="19368"/>
                  <a:pt x="11451" y="19319"/>
                  <a:pt x="11582" y="19230"/>
                </a:cubicBezTo>
                <a:cubicBezTo>
                  <a:pt x="11707" y="19137"/>
                  <a:pt x="11769" y="19014"/>
                  <a:pt x="11769" y="18858"/>
                </a:cubicBezTo>
                <a:lnTo>
                  <a:pt x="11769" y="10395"/>
                </a:lnTo>
                <a:close/>
                <a:moveTo>
                  <a:pt x="14683" y="18858"/>
                </a:moveTo>
                <a:cubicBezTo>
                  <a:pt x="14683" y="19005"/>
                  <a:pt x="14745" y="19126"/>
                  <a:pt x="14866" y="19224"/>
                </a:cubicBezTo>
                <a:cubicBezTo>
                  <a:pt x="14987" y="19319"/>
                  <a:pt x="15143" y="19368"/>
                  <a:pt x="15333" y="19368"/>
                </a:cubicBezTo>
                <a:lnTo>
                  <a:pt x="15979" y="19368"/>
                </a:lnTo>
                <a:cubicBezTo>
                  <a:pt x="16155" y="19368"/>
                  <a:pt x="16308" y="19319"/>
                  <a:pt x="16432" y="19230"/>
                </a:cubicBezTo>
                <a:cubicBezTo>
                  <a:pt x="16560" y="19137"/>
                  <a:pt x="16629" y="19014"/>
                  <a:pt x="16629" y="18858"/>
                </a:cubicBezTo>
                <a:lnTo>
                  <a:pt x="16629" y="10395"/>
                </a:lnTo>
                <a:cubicBezTo>
                  <a:pt x="16629" y="10248"/>
                  <a:pt x="16560" y="10119"/>
                  <a:pt x="16432" y="10015"/>
                </a:cubicBezTo>
                <a:cubicBezTo>
                  <a:pt x="16308" y="9908"/>
                  <a:pt x="16155" y="9854"/>
                  <a:pt x="15979" y="9854"/>
                </a:cubicBezTo>
                <a:lnTo>
                  <a:pt x="15333" y="9854"/>
                </a:lnTo>
                <a:cubicBezTo>
                  <a:pt x="15153" y="9854"/>
                  <a:pt x="15001" y="9908"/>
                  <a:pt x="14877" y="10015"/>
                </a:cubicBezTo>
                <a:cubicBezTo>
                  <a:pt x="14752" y="10119"/>
                  <a:pt x="14683" y="10248"/>
                  <a:pt x="14683" y="10395"/>
                </a:cubicBezTo>
                <a:lnTo>
                  <a:pt x="14683" y="188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3" name="AutoShape 123">
            <a:extLst>
              <a:ext uri="{FF2B5EF4-FFF2-40B4-BE49-F238E27FC236}">
                <a16:creationId xmlns:a16="http://schemas.microsoft.com/office/drawing/2014/main" id="{ADE69E74-FCB6-4A67-ACFD-39D9B788B4D5}"/>
              </a:ext>
            </a:extLst>
          </p:cNvPr>
          <p:cNvSpPr>
            <a:spLocks/>
          </p:cNvSpPr>
          <p:nvPr/>
        </p:nvSpPr>
        <p:spPr bwMode="auto">
          <a:xfrm>
            <a:off x="3643313" y="1774825"/>
            <a:ext cx="198437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4" name="AutoShape 125">
            <a:extLst>
              <a:ext uri="{FF2B5EF4-FFF2-40B4-BE49-F238E27FC236}">
                <a16:creationId xmlns:a16="http://schemas.microsoft.com/office/drawing/2014/main" id="{06451E55-A5C8-4F28-AEEC-355C75B78C9D}"/>
              </a:ext>
            </a:extLst>
          </p:cNvPr>
          <p:cNvSpPr>
            <a:spLocks/>
          </p:cNvSpPr>
          <p:nvPr/>
        </p:nvSpPr>
        <p:spPr bwMode="auto">
          <a:xfrm>
            <a:off x="6346825" y="1781175"/>
            <a:ext cx="198438" cy="198438"/>
          </a:xfrm>
          <a:custGeom>
            <a:avLst/>
            <a:gdLst>
              <a:gd name="T0" fmla="+- 0 10797 26"/>
              <a:gd name="T1" fmla="*/ T0 w 21542"/>
              <a:gd name="T2" fmla="*/ 10800 h 21600"/>
              <a:gd name="T3" fmla="+- 0 10797 26"/>
              <a:gd name="T4" fmla="*/ T3 w 21542"/>
              <a:gd name="T5" fmla="*/ 10800 h 21600"/>
              <a:gd name="T6" fmla="+- 0 10797 26"/>
              <a:gd name="T7" fmla="*/ T6 w 21542"/>
              <a:gd name="T8" fmla="*/ 10800 h 21600"/>
              <a:gd name="T9" fmla="+- 0 10797 26"/>
              <a:gd name="T10" fmla="*/ T9 w 2154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2" h="21600">
                <a:moveTo>
                  <a:pt x="11685" y="1798"/>
                </a:moveTo>
                <a:cubicBezTo>
                  <a:pt x="12903" y="1906"/>
                  <a:pt x="14055" y="2202"/>
                  <a:pt x="15143" y="2682"/>
                </a:cubicBezTo>
                <a:cubicBezTo>
                  <a:pt x="16233" y="3165"/>
                  <a:pt x="17213" y="3803"/>
                  <a:pt x="18089" y="4596"/>
                </a:cubicBezTo>
                <a:cubicBezTo>
                  <a:pt x="18964" y="5390"/>
                  <a:pt x="19696" y="6307"/>
                  <a:pt x="20286" y="7355"/>
                </a:cubicBezTo>
                <a:cubicBezTo>
                  <a:pt x="20875" y="8400"/>
                  <a:pt x="21290" y="9537"/>
                  <a:pt x="21528" y="10774"/>
                </a:cubicBezTo>
                <a:cubicBezTo>
                  <a:pt x="21573" y="11034"/>
                  <a:pt x="21497" y="11229"/>
                  <a:pt x="21299" y="11356"/>
                </a:cubicBezTo>
                <a:cubicBezTo>
                  <a:pt x="21223" y="11407"/>
                  <a:pt x="21151" y="11435"/>
                  <a:pt x="21077" y="11435"/>
                </a:cubicBezTo>
                <a:cubicBezTo>
                  <a:pt x="20930" y="11435"/>
                  <a:pt x="20822" y="11381"/>
                  <a:pt x="20760" y="11271"/>
                </a:cubicBezTo>
                <a:cubicBezTo>
                  <a:pt x="20016" y="10353"/>
                  <a:pt x="19186" y="9890"/>
                  <a:pt x="18272" y="9879"/>
                </a:cubicBezTo>
                <a:cubicBezTo>
                  <a:pt x="17616" y="9879"/>
                  <a:pt x="16994" y="10128"/>
                  <a:pt x="16402" y="10619"/>
                </a:cubicBezTo>
                <a:cubicBezTo>
                  <a:pt x="15813" y="11110"/>
                  <a:pt x="15320" y="11796"/>
                  <a:pt x="14912" y="12680"/>
                </a:cubicBezTo>
                <a:cubicBezTo>
                  <a:pt x="14840" y="12886"/>
                  <a:pt x="14704" y="12991"/>
                  <a:pt x="14516" y="12991"/>
                </a:cubicBezTo>
                <a:cubicBezTo>
                  <a:pt x="14323" y="12991"/>
                  <a:pt x="14191" y="12886"/>
                  <a:pt x="14115" y="12680"/>
                </a:cubicBezTo>
                <a:cubicBezTo>
                  <a:pt x="13490" y="11328"/>
                  <a:pt x="12679" y="10452"/>
                  <a:pt x="11682" y="10057"/>
                </a:cubicBezTo>
                <a:lnTo>
                  <a:pt x="11682" y="17164"/>
                </a:lnTo>
                <a:cubicBezTo>
                  <a:pt x="11682" y="17779"/>
                  <a:pt x="11594" y="18350"/>
                  <a:pt x="11415" y="18883"/>
                </a:cubicBezTo>
                <a:cubicBezTo>
                  <a:pt x="11234" y="19414"/>
                  <a:pt x="10993" y="19886"/>
                  <a:pt x="10690" y="20298"/>
                </a:cubicBezTo>
                <a:cubicBezTo>
                  <a:pt x="10385" y="20704"/>
                  <a:pt x="10029" y="21026"/>
                  <a:pt x="9621" y="21258"/>
                </a:cubicBezTo>
                <a:cubicBezTo>
                  <a:pt x="9214" y="21487"/>
                  <a:pt x="8777" y="21599"/>
                  <a:pt x="8314" y="21599"/>
                </a:cubicBezTo>
                <a:cubicBezTo>
                  <a:pt x="7852" y="21599"/>
                  <a:pt x="7410" y="21487"/>
                  <a:pt x="6995" y="21258"/>
                </a:cubicBezTo>
                <a:cubicBezTo>
                  <a:pt x="6580" y="21027"/>
                  <a:pt x="6220" y="20705"/>
                  <a:pt x="5915" y="20298"/>
                </a:cubicBezTo>
                <a:cubicBezTo>
                  <a:pt x="5612" y="19886"/>
                  <a:pt x="5369" y="19417"/>
                  <a:pt x="5190" y="18883"/>
                </a:cubicBezTo>
                <a:cubicBezTo>
                  <a:pt x="5011" y="18350"/>
                  <a:pt x="4923" y="17779"/>
                  <a:pt x="4923" y="17164"/>
                </a:cubicBezTo>
                <a:cubicBezTo>
                  <a:pt x="4923" y="16850"/>
                  <a:pt x="5011" y="16591"/>
                  <a:pt x="5190" y="16390"/>
                </a:cubicBezTo>
                <a:cubicBezTo>
                  <a:pt x="5369" y="16187"/>
                  <a:pt x="5583" y="16085"/>
                  <a:pt x="5836" y="16085"/>
                </a:cubicBezTo>
                <a:cubicBezTo>
                  <a:pt x="6103" y="16085"/>
                  <a:pt x="6320" y="16187"/>
                  <a:pt x="6492" y="16390"/>
                </a:cubicBezTo>
                <a:cubicBezTo>
                  <a:pt x="6661" y="16591"/>
                  <a:pt x="6747" y="16851"/>
                  <a:pt x="6747" y="17164"/>
                </a:cubicBezTo>
                <a:cubicBezTo>
                  <a:pt x="6747" y="17799"/>
                  <a:pt x="6900" y="18333"/>
                  <a:pt x="7203" y="18776"/>
                </a:cubicBezTo>
                <a:cubicBezTo>
                  <a:pt x="7508" y="19216"/>
                  <a:pt x="7878" y="19437"/>
                  <a:pt x="8312" y="19437"/>
                </a:cubicBezTo>
                <a:cubicBezTo>
                  <a:pt x="8732" y="19437"/>
                  <a:pt x="9092" y="19216"/>
                  <a:pt x="9397" y="18776"/>
                </a:cubicBezTo>
                <a:cubicBezTo>
                  <a:pt x="9700" y="18333"/>
                  <a:pt x="9853" y="17799"/>
                  <a:pt x="9853" y="17164"/>
                </a:cubicBezTo>
                <a:lnTo>
                  <a:pt x="9853" y="10057"/>
                </a:lnTo>
                <a:cubicBezTo>
                  <a:pt x="8856" y="10461"/>
                  <a:pt x="8042" y="11336"/>
                  <a:pt x="7420" y="12680"/>
                </a:cubicBezTo>
                <a:cubicBezTo>
                  <a:pt x="7344" y="12886"/>
                  <a:pt x="7210" y="12991"/>
                  <a:pt x="7019" y="12991"/>
                </a:cubicBezTo>
                <a:cubicBezTo>
                  <a:pt x="6828" y="12991"/>
                  <a:pt x="6700" y="12886"/>
                  <a:pt x="6631" y="12680"/>
                </a:cubicBezTo>
                <a:cubicBezTo>
                  <a:pt x="6227" y="11796"/>
                  <a:pt x="5734" y="11110"/>
                  <a:pt x="5147" y="10619"/>
                </a:cubicBezTo>
                <a:cubicBezTo>
                  <a:pt x="4560" y="10128"/>
                  <a:pt x="3940" y="9879"/>
                  <a:pt x="3284" y="9879"/>
                </a:cubicBezTo>
                <a:cubicBezTo>
                  <a:pt x="2363" y="9879"/>
                  <a:pt x="1541" y="10345"/>
                  <a:pt x="808" y="11271"/>
                </a:cubicBezTo>
                <a:cubicBezTo>
                  <a:pt x="718" y="11381"/>
                  <a:pt x="596" y="11435"/>
                  <a:pt x="455" y="11435"/>
                </a:cubicBezTo>
                <a:cubicBezTo>
                  <a:pt x="381" y="11435"/>
                  <a:pt x="305" y="11407"/>
                  <a:pt x="238" y="11356"/>
                </a:cubicBezTo>
                <a:cubicBezTo>
                  <a:pt x="47" y="11229"/>
                  <a:pt x="-26" y="11034"/>
                  <a:pt x="7" y="10774"/>
                </a:cubicBezTo>
                <a:cubicBezTo>
                  <a:pt x="245" y="9537"/>
                  <a:pt x="660" y="8400"/>
                  <a:pt x="1259" y="7355"/>
                </a:cubicBezTo>
                <a:cubicBezTo>
                  <a:pt x="1855" y="6307"/>
                  <a:pt x="2595" y="5390"/>
                  <a:pt x="3468" y="4596"/>
                </a:cubicBezTo>
                <a:cubicBezTo>
                  <a:pt x="4343" y="3803"/>
                  <a:pt x="5321" y="3168"/>
                  <a:pt x="6402" y="2688"/>
                </a:cubicBezTo>
                <a:cubicBezTo>
                  <a:pt x="7482" y="2213"/>
                  <a:pt x="8634" y="1917"/>
                  <a:pt x="9850" y="1798"/>
                </a:cubicBezTo>
                <a:lnTo>
                  <a:pt x="9850" y="1081"/>
                </a:lnTo>
                <a:cubicBezTo>
                  <a:pt x="9850" y="767"/>
                  <a:pt x="9936" y="508"/>
                  <a:pt x="10118" y="304"/>
                </a:cubicBezTo>
                <a:cubicBezTo>
                  <a:pt x="10296" y="101"/>
                  <a:pt x="10511" y="0"/>
                  <a:pt x="10764" y="0"/>
                </a:cubicBezTo>
                <a:cubicBezTo>
                  <a:pt x="11029" y="0"/>
                  <a:pt x="11248" y="101"/>
                  <a:pt x="11420" y="304"/>
                </a:cubicBezTo>
                <a:cubicBezTo>
                  <a:pt x="11589" y="508"/>
                  <a:pt x="11675" y="767"/>
                  <a:pt x="11675" y="1081"/>
                </a:cubicBezTo>
                <a:lnTo>
                  <a:pt x="11675" y="1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5" name="AutoShape 126">
            <a:extLst>
              <a:ext uri="{FF2B5EF4-FFF2-40B4-BE49-F238E27FC236}">
                <a16:creationId xmlns:a16="http://schemas.microsoft.com/office/drawing/2014/main" id="{F8A27A4A-80BE-4A84-8119-BF1839763FCF}"/>
              </a:ext>
            </a:extLst>
          </p:cNvPr>
          <p:cNvSpPr>
            <a:spLocks/>
          </p:cNvSpPr>
          <p:nvPr/>
        </p:nvSpPr>
        <p:spPr bwMode="auto">
          <a:xfrm>
            <a:off x="6781800" y="1781175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21599"/>
                </a:move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07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moveTo>
                  <a:pt x="10805" y="3241"/>
                </a:move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2" y="6943"/>
                  <a:pt x="3840" y="7853"/>
                </a:cubicBezTo>
                <a:cubicBezTo>
                  <a:pt x="3444" y="8762"/>
                  <a:pt x="3243" y="9745"/>
                  <a:pt x="3243" y="10801"/>
                </a:cubicBezTo>
                <a:cubicBezTo>
                  <a:pt x="3243" y="11854"/>
                  <a:pt x="3444" y="12837"/>
                  <a:pt x="3840" y="13746"/>
                </a:cubicBezTo>
                <a:cubicBezTo>
                  <a:pt x="4235" y="14656"/>
                  <a:pt x="4775" y="15455"/>
                  <a:pt x="5456" y="16141"/>
                </a:cubicBezTo>
                <a:cubicBezTo>
                  <a:pt x="6134" y="16825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5"/>
                  <a:pt x="16151" y="16141"/>
                </a:cubicBezTo>
                <a:cubicBezTo>
                  <a:pt x="16835" y="15455"/>
                  <a:pt x="17378" y="14656"/>
                  <a:pt x="17773" y="13746"/>
                </a:cubicBezTo>
                <a:cubicBezTo>
                  <a:pt x="18172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3"/>
                  <a:pt x="16835" y="6147"/>
                  <a:pt x="16151" y="5458"/>
                </a:cubicBezTo>
                <a:cubicBezTo>
                  <a:pt x="15465" y="4775"/>
                  <a:pt x="14668" y="4235"/>
                  <a:pt x="13755" y="3837"/>
                </a:cubicBezTo>
                <a:cubicBezTo>
                  <a:pt x="12845" y="3442"/>
                  <a:pt x="11862" y="3241"/>
                  <a:pt x="10805" y="3241"/>
                </a:cubicBezTo>
                <a:moveTo>
                  <a:pt x="6097" y="10801"/>
                </a:moveTo>
                <a:cubicBezTo>
                  <a:pt x="5854" y="10801"/>
                  <a:pt x="5688" y="10688"/>
                  <a:pt x="5597" y="10462"/>
                </a:cubicBezTo>
                <a:cubicBezTo>
                  <a:pt x="5507" y="10239"/>
                  <a:pt x="5552" y="10041"/>
                  <a:pt x="5733" y="9880"/>
                </a:cubicBezTo>
                <a:lnTo>
                  <a:pt x="10412" y="5204"/>
                </a:lnTo>
                <a:cubicBezTo>
                  <a:pt x="10540" y="5114"/>
                  <a:pt x="10670" y="5068"/>
                  <a:pt x="10805" y="5068"/>
                </a:cubicBezTo>
                <a:cubicBezTo>
                  <a:pt x="10932" y="5068"/>
                  <a:pt x="11059" y="5114"/>
                  <a:pt x="11187" y="5204"/>
                </a:cubicBezTo>
                <a:lnTo>
                  <a:pt x="15880" y="9880"/>
                </a:lnTo>
                <a:cubicBezTo>
                  <a:pt x="16058" y="10041"/>
                  <a:pt x="16103" y="10239"/>
                  <a:pt x="16016" y="10462"/>
                </a:cubicBezTo>
                <a:cubicBezTo>
                  <a:pt x="15925" y="10688"/>
                  <a:pt x="15759" y="10801"/>
                  <a:pt x="15513" y="10801"/>
                </a:cubicBezTo>
                <a:lnTo>
                  <a:pt x="12687" y="10801"/>
                </a:lnTo>
                <a:lnTo>
                  <a:pt x="12687" y="15666"/>
                </a:lnTo>
                <a:cubicBezTo>
                  <a:pt x="12687" y="15811"/>
                  <a:pt x="12633" y="15935"/>
                  <a:pt x="12529" y="16036"/>
                </a:cubicBezTo>
                <a:cubicBezTo>
                  <a:pt x="12427" y="16144"/>
                  <a:pt x="12303" y="16195"/>
                  <a:pt x="12162" y="16195"/>
                </a:cubicBezTo>
                <a:lnTo>
                  <a:pt x="9437" y="16195"/>
                </a:lnTo>
                <a:cubicBezTo>
                  <a:pt x="9293" y="16195"/>
                  <a:pt x="9169" y="16146"/>
                  <a:pt x="9064" y="16045"/>
                </a:cubicBezTo>
                <a:cubicBezTo>
                  <a:pt x="8963" y="15946"/>
                  <a:pt x="8909" y="15819"/>
                  <a:pt x="8909" y="15667"/>
                </a:cubicBezTo>
                <a:lnTo>
                  <a:pt x="8909" y="10801"/>
                </a:lnTo>
                <a:lnTo>
                  <a:pt x="6097" y="10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6" name="AutoShape 127">
            <a:extLst>
              <a:ext uri="{FF2B5EF4-FFF2-40B4-BE49-F238E27FC236}">
                <a16:creationId xmlns:a16="http://schemas.microsoft.com/office/drawing/2014/main" id="{C2E0BEC2-7EAC-44DC-8297-C27C38E9F8D5}"/>
              </a:ext>
            </a:extLst>
          </p:cNvPr>
          <p:cNvSpPr>
            <a:spLocks/>
          </p:cNvSpPr>
          <p:nvPr/>
        </p:nvSpPr>
        <p:spPr bwMode="auto">
          <a:xfrm>
            <a:off x="341313" y="3267075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39" y="11870"/>
                </a:moveTo>
                <a:cubicBezTo>
                  <a:pt x="21267" y="11870"/>
                  <a:pt x="21374" y="11920"/>
                  <a:pt x="21462" y="12023"/>
                </a:cubicBezTo>
                <a:cubicBezTo>
                  <a:pt x="21553" y="12129"/>
                  <a:pt x="21599" y="12261"/>
                  <a:pt x="21599" y="12417"/>
                </a:cubicBezTo>
                <a:lnTo>
                  <a:pt x="21599" y="21053"/>
                </a:lnTo>
                <a:cubicBezTo>
                  <a:pt x="21599" y="21418"/>
                  <a:pt x="21448" y="21599"/>
                  <a:pt x="21139" y="21599"/>
                </a:cubicBezTo>
                <a:lnTo>
                  <a:pt x="457" y="21599"/>
                </a:lnTo>
                <a:cubicBezTo>
                  <a:pt x="154" y="21599"/>
                  <a:pt x="0" y="21417"/>
                  <a:pt x="0" y="21053"/>
                </a:cubicBezTo>
                <a:lnTo>
                  <a:pt x="0" y="12417"/>
                </a:lnTo>
                <a:cubicBezTo>
                  <a:pt x="0" y="12267"/>
                  <a:pt x="46" y="12138"/>
                  <a:pt x="134" y="12029"/>
                </a:cubicBezTo>
                <a:cubicBezTo>
                  <a:pt x="225" y="11923"/>
                  <a:pt x="332" y="11870"/>
                  <a:pt x="457" y="11870"/>
                </a:cubicBezTo>
                <a:lnTo>
                  <a:pt x="3143" y="11870"/>
                </a:lnTo>
                <a:cubicBezTo>
                  <a:pt x="3267" y="11870"/>
                  <a:pt x="3375" y="11920"/>
                  <a:pt x="3466" y="12023"/>
                </a:cubicBezTo>
                <a:cubicBezTo>
                  <a:pt x="3554" y="12129"/>
                  <a:pt x="3600" y="12261"/>
                  <a:pt x="3600" y="12416"/>
                </a:cubicBezTo>
                <a:lnTo>
                  <a:pt x="3600" y="17281"/>
                </a:lnTo>
                <a:lnTo>
                  <a:pt x="18004" y="17281"/>
                </a:lnTo>
                <a:lnTo>
                  <a:pt x="18004" y="12416"/>
                </a:lnTo>
                <a:cubicBezTo>
                  <a:pt x="18004" y="12267"/>
                  <a:pt x="18050" y="12137"/>
                  <a:pt x="18138" y="12029"/>
                </a:cubicBezTo>
                <a:cubicBezTo>
                  <a:pt x="18229" y="11923"/>
                  <a:pt x="18337" y="11870"/>
                  <a:pt x="18461" y="11870"/>
                </a:cubicBezTo>
                <a:lnTo>
                  <a:pt x="21139" y="11870"/>
                </a:lnTo>
                <a:close/>
                <a:moveTo>
                  <a:pt x="17379" y="7426"/>
                </a:moveTo>
                <a:cubicBezTo>
                  <a:pt x="17558" y="7640"/>
                  <a:pt x="17619" y="7822"/>
                  <a:pt x="17561" y="7969"/>
                </a:cubicBezTo>
                <a:cubicBezTo>
                  <a:pt x="17502" y="8110"/>
                  <a:pt x="17350" y="8187"/>
                  <a:pt x="17108" y="8187"/>
                </a:cubicBezTo>
                <a:lnTo>
                  <a:pt x="13509" y="8187"/>
                </a:lnTo>
                <a:lnTo>
                  <a:pt x="13509" y="15201"/>
                </a:lnTo>
                <a:cubicBezTo>
                  <a:pt x="13509" y="15513"/>
                  <a:pt x="13421" y="15771"/>
                  <a:pt x="13247" y="15983"/>
                </a:cubicBezTo>
                <a:cubicBezTo>
                  <a:pt x="13071" y="16194"/>
                  <a:pt x="12856" y="16300"/>
                  <a:pt x="12596" y="16300"/>
                </a:cubicBezTo>
                <a:lnTo>
                  <a:pt x="8998" y="16300"/>
                </a:lnTo>
                <a:cubicBezTo>
                  <a:pt x="8741" y="16300"/>
                  <a:pt x="8528" y="16194"/>
                  <a:pt x="8359" y="15983"/>
                </a:cubicBezTo>
                <a:cubicBezTo>
                  <a:pt x="8190" y="15771"/>
                  <a:pt x="8104" y="15513"/>
                  <a:pt x="8104" y="15201"/>
                </a:cubicBezTo>
                <a:lnTo>
                  <a:pt x="8104" y="8187"/>
                </a:lnTo>
                <a:lnTo>
                  <a:pt x="4506" y="8187"/>
                </a:lnTo>
                <a:cubicBezTo>
                  <a:pt x="4251" y="8187"/>
                  <a:pt x="4097" y="8110"/>
                  <a:pt x="4048" y="7969"/>
                </a:cubicBezTo>
                <a:cubicBezTo>
                  <a:pt x="4002" y="7822"/>
                  <a:pt x="4065" y="7640"/>
                  <a:pt x="4237" y="7426"/>
                </a:cubicBezTo>
                <a:lnTo>
                  <a:pt x="10141" y="323"/>
                </a:lnTo>
                <a:cubicBezTo>
                  <a:pt x="10320" y="108"/>
                  <a:pt x="10538" y="0"/>
                  <a:pt x="10795" y="0"/>
                </a:cubicBezTo>
                <a:cubicBezTo>
                  <a:pt x="11049" y="0"/>
                  <a:pt x="11262" y="108"/>
                  <a:pt x="11443" y="323"/>
                </a:cubicBezTo>
                <a:lnTo>
                  <a:pt x="17379" y="7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7" name="AutoShape 128">
            <a:extLst>
              <a:ext uri="{FF2B5EF4-FFF2-40B4-BE49-F238E27FC236}">
                <a16:creationId xmlns:a16="http://schemas.microsoft.com/office/drawing/2014/main" id="{F60B4911-92B1-469C-9C36-622829F03D5F}"/>
              </a:ext>
            </a:extLst>
          </p:cNvPr>
          <p:cNvSpPr>
            <a:spLocks/>
          </p:cNvSpPr>
          <p:nvPr/>
        </p:nvSpPr>
        <p:spPr bwMode="auto">
          <a:xfrm>
            <a:off x="804863" y="326707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980" y="10851"/>
                </a:moveTo>
                <a:cubicBezTo>
                  <a:pt x="14231" y="10892"/>
                  <a:pt x="14582" y="10935"/>
                  <a:pt x="15043" y="10992"/>
                </a:cubicBezTo>
                <a:cubicBezTo>
                  <a:pt x="15500" y="11044"/>
                  <a:pt x="15978" y="11105"/>
                  <a:pt x="16477" y="11168"/>
                </a:cubicBezTo>
                <a:cubicBezTo>
                  <a:pt x="16972" y="11234"/>
                  <a:pt x="17436" y="11300"/>
                  <a:pt x="17868" y="11369"/>
                </a:cubicBezTo>
                <a:cubicBezTo>
                  <a:pt x="18297" y="11439"/>
                  <a:pt x="18610" y="11502"/>
                  <a:pt x="18803" y="11554"/>
                </a:cubicBezTo>
                <a:cubicBezTo>
                  <a:pt x="19123" y="11646"/>
                  <a:pt x="19451" y="11842"/>
                  <a:pt x="19777" y="12133"/>
                </a:cubicBezTo>
                <a:cubicBezTo>
                  <a:pt x="20102" y="12429"/>
                  <a:pt x="20404" y="12769"/>
                  <a:pt x="20678" y="13152"/>
                </a:cubicBezTo>
                <a:cubicBezTo>
                  <a:pt x="20954" y="13538"/>
                  <a:pt x="21176" y="13935"/>
                  <a:pt x="21343" y="14352"/>
                </a:cubicBezTo>
                <a:cubicBezTo>
                  <a:pt x="21516" y="14761"/>
                  <a:pt x="21599" y="15138"/>
                  <a:pt x="21599" y="15481"/>
                </a:cubicBezTo>
                <a:lnTo>
                  <a:pt x="21599" y="20813"/>
                </a:lnTo>
                <a:cubicBezTo>
                  <a:pt x="21507" y="20854"/>
                  <a:pt x="21407" y="20914"/>
                  <a:pt x="21291" y="21006"/>
                </a:cubicBezTo>
                <a:cubicBezTo>
                  <a:pt x="21176" y="21101"/>
                  <a:pt x="21052" y="21188"/>
                  <a:pt x="20920" y="21277"/>
                </a:cubicBezTo>
                <a:cubicBezTo>
                  <a:pt x="20785" y="21363"/>
                  <a:pt x="20658" y="21441"/>
                  <a:pt x="20540" y="21504"/>
                </a:cubicBezTo>
                <a:cubicBezTo>
                  <a:pt x="20419" y="21571"/>
                  <a:pt x="20318" y="21599"/>
                  <a:pt x="20237" y="21599"/>
                </a:cubicBezTo>
                <a:lnTo>
                  <a:pt x="1350" y="21599"/>
                </a:lnTo>
                <a:cubicBezTo>
                  <a:pt x="1028" y="21599"/>
                  <a:pt x="786" y="21502"/>
                  <a:pt x="619" y="21303"/>
                </a:cubicBezTo>
                <a:cubicBezTo>
                  <a:pt x="452" y="21107"/>
                  <a:pt x="247" y="20943"/>
                  <a:pt x="0" y="20813"/>
                </a:cubicBezTo>
                <a:lnTo>
                  <a:pt x="0" y="15481"/>
                </a:lnTo>
                <a:cubicBezTo>
                  <a:pt x="0" y="15138"/>
                  <a:pt x="83" y="14761"/>
                  <a:pt x="253" y="14352"/>
                </a:cubicBezTo>
                <a:cubicBezTo>
                  <a:pt x="426" y="13935"/>
                  <a:pt x="645" y="13543"/>
                  <a:pt x="915" y="13166"/>
                </a:cubicBezTo>
                <a:cubicBezTo>
                  <a:pt x="1186" y="12789"/>
                  <a:pt x="1485" y="12449"/>
                  <a:pt x="1817" y="12144"/>
                </a:cubicBezTo>
                <a:cubicBezTo>
                  <a:pt x="2145" y="11845"/>
                  <a:pt x="2473" y="11643"/>
                  <a:pt x="2796" y="11551"/>
                </a:cubicBezTo>
                <a:cubicBezTo>
                  <a:pt x="2960" y="11499"/>
                  <a:pt x="3262" y="11436"/>
                  <a:pt x="3703" y="11367"/>
                </a:cubicBezTo>
                <a:cubicBezTo>
                  <a:pt x="4143" y="11297"/>
                  <a:pt x="4616" y="11231"/>
                  <a:pt x="5117" y="11165"/>
                </a:cubicBezTo>
                <a:cubicBezTo>
                  <a:pt x="5618" y="11102"/>
                  <a:pt x="6096" y="11041"/>
                  <a:pt x="6556" y="10990"/>
                </a:cubicBezTo>
                <a:cubicBezTo>
                  <a:pt x="7014" y="10932"/>
                  <a:pt x="7368" y="10889"/>
                  <a:pt x="7616" y="10848"/>
                </a:cubicBezTo>
                <a:cubicBezTo>
                  <a:pt x="6772" y="10307"/>
                  <a:pt x="6113" y="9602"/>
                  <a:pt x="5626" y="8735"/>
                </a:cubicBezTo>
                <a:cubicBezTo>
                  <a:pt x="5142" y="7866"/>
                  <a:pt x="4903" y="6921"/>
                  <a:pt x="4903" y="5899"/>
                </a:cubicBezTo>
                <a:cubicBezTo>
                  <a:pt x="4903" y="5093"/>
                  <a:pt x="5059" y="4330"/>
                  <a:pt x="5370" y="3619"/>
                </a:cubicBezTo>
                <a:cubicBezTo>
                  <a:pt x="5681" y="2908"/>
                  <a:pt x="6104" y="2283"/>
                  <a:pt x="6631" y="1744"/>
                </a:cubicBezTo>
                <a:cubicBezTo>
                  <a:pt x="7161" y="1209"/>
                  <a:pt x="7777" y="783"/>
                  <a:pt x="8492" y="472"/>
                </a:cubicBezTo>
                <a:cubicBezTo>
                  <a:pt x="9203" y="158"/>
                  <a:pt x="9963" y="0"/>
                  <a:pt x="10772" y="0"/>
                </a:cubicBezTo>
                <a:cubicBezTo>
                  <a:pt x="11581" y="0"/>
                  <a:pt x="12347" y="158"/>
                  <a:pt x="13061" y="472"/>
                </a:cubicBezTo>
                <a:cubicBezTo>
                  <a:pt x="13778" y="783"/>
                  <a:pt x="14406" y="1209"/>
                  <a:pt x="14942" y="1744"/>
                </a:cubicBezTo>
                <a:cubicBezTo>
                  <a:pt x="15480" y="2283"/>
                  <a:pt x="15901" y="2908"/>
                  <a:pt x="16209" y="3619"/>
                </a:cubicBezTo>
                <a:cubicBezTo>
                  <a:pt x="16514" y="4330"/>
                  <a:pt x="16670" y="5093"/>
                  <a:pt x="16670" y="5899"/>
                </a:cubicBezTo>
                <a:cubicBezTo>
                  <a:pt x="16670" y="6904"/>
                  <a:pt x="16431" y="7843"/>
                  <a:pt x="15953" y="8721"/>
                </a:cubicBezTo>
                <a:cubicBezTo>
                  <a:pt x="15489" y="9599"/>
                  <a:pt x="14827" y="10310"/>
                  <a:pt x="13980" y="1085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8" name="AutoShape 129">
            <a:extLst>
              <a:ext uri="{FF2B5EF4-FFF2-40B4-BE49-F238E27FC236}">
                <a16:creationId xmlns:a16="http://schemas.microsoft.com/office/drawing/2014/main" id="{42A9103C-BD0B-4D2F-8279-6CBB55A143E7}"/>
              </a:ext>
            </a:extLst>
          </p:cNvPr>
          <p:cNvSpPr>
            <a:spLocks/>
          </p:cNvSpPr>
          <p:nvPr/>
        </p:nvSpPr>
        <p:spPr bwMode="auto">
          <a:xfrm>
            <a:off x="1292225" y="3268663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524" y="12334"/>
                </a:moveTo>
                <a:cubicBezTo>
                  <a:pt x="18524" y="12041"/>
                  <a:pt x="18465" y="11750"/>
                  <a:pt x="18353" y="11462"/>
                </a:cubicBezTo>
                <a:cubicBezTo>
                  <a:pt x="18738" y="11497"/>
                  <a:pt x="19126" y="11656"/>
                  <a:pt x="19520" y="11938"/>
                </a:cubicBezTo>
                <a:cubicBezTo>
                  <a:pt x="19913" y="12220"/>
                  <a:pt x="20263" y="12558"/>
                  <a:pt x="20565" y="12951"/>
                </a:cubicBezTo>
                <a:cubicBezTo>
                  <a:pt x="20871" y="13342"/>
                  <a:pt x="21118" y="13768"/>
                  <a:pt x="21312" y="14214"/>
                </a:cubicBezTo>
                <a:cubicBezTo>
                  <a:pt x="21503" y="14667"/>
                  <a:pt x="21599" y="15081"/>
                  <a:pt x="21599" y="15466"/>
                </a:cubicBezTo>
                <a:lnTo>
                  <a:pt x="21599" y="20798"/>
                </a:lnTo>
                <a:cubicBezTo>
                  <a:pt x="21508" y="20853"/>
                  <a:pt x="21403" y="20924"/>
                  <a:pt x="21285" y="21009"/>
                </a:cubicBezTo>
                <a:cubicBezTo>
                  <a:pt x="21171" y="21094"/>
                  <a:pt x="21050" y="21179"/>
                  <a:pt x="20930" y="21270"/>
                </a:cubicBezTo>
                <a:cubicBezTo>
                  <a:pt x="20803" y="21359"/>
                  <a:pt x="20683" y="21435"/>
                  <a:pt x="20554" y="21503"/>
                </a:cubicBezTo>
                <a:cubicBezTo>
                  <a:pt x="20427" y="21564"/>
                  <a:pt x="20328" y="21599"/>
                  <a:pt x="20251" y="21599"/>
                </a:cubicBezTo>
                <a:lnTo>
                  <a:pt x="1348" y="21599"/>
                </a:lnTo>
                <a:cubicBezTo>
                  <a:pt x="1022" y="21599"/>
                  <a:pt x="778" y="21503"/>
                  <a:pt x="616" y="21312"/>
                </a:cubicBezTo>
                <a:cubicBezTo>
                  <a:pt x="458" y="21118"/>
                  <a:pt x="252" y="20947"/>
                  <a:pt x="0" y="20798"/>
                </a:cubicBezTo>
                <a:lnTo>
                  <a:pt x="0" y="15466"/>
                </a:lnTo>
                <a:cubicBezTo>
                  <a:pt x="0" y="15102"/>
                  <a:pt x="93" y="14693"/>
                  <a:pt x="287" y="14244"/>
                </a:cubicBezTo>
                <a:cubicBezTo>
                  <a:pt x="478" y="13794"/>
                  <a:pt x="734" y="13371"/>
                  <a:pt x="1054" y="12978"/>
                </a:cubicBezTo>
                <a:cubicBezTo>
                  <a:pt x="1371" y="12587"/>
                  <a:pt x="1724" y="12240"/>
                  <a:pt x="2100" y="11952"/>
                </a:cubicBezTo>
                <a:cubicBezTo>
                  <a:pt x="2482" y="11662"/>
                  <a:pt x="2864" y="11497"/>
                  <a:pt x="3248" y="11462"/>
                </a:cubicBezTo>
                <a:cubicBezTo>
                  <a:pt x="2919" y="12011"/>
                  <a:pt x="2761" y="12616"/>
                  <a:pt x="2770" y="13274"/>
                </a:cubicBezTo>
                <a:cubicBezTo>
                  <a:pt x="2770" y="13830"/>
                  <a:pt x="2843" y="14411"/>
                  <a:pt x="2996" y="15019"/>
                </a:cubicBezTo>
                <a:cubicBezTo>
                  <a:pt x="3146" y="15627"/>
                  <a:pt x="3425" y="16127"/>
                  <a:pt x="3824" y="16511"/>
                </a:cubicBezTo>
                <a:cubicBezTo>
                  <a:pt x="3654" y="16855"/>
                  <a:pt x="3572" y="17208"/>
                  <a:pt x="3572" y="17563"/>
                </a:cubicBezTo>
                <a:cubicBezTo>
                  <a:pt x="3572" y="18236"/>
                  <a:pt x="3804" y="18811"/>
                  <a:pt x="4277" y="19279"/>
                </a:cubicBezTo>
                <a:cubicBezTo>
                  <a:pt x="4741" y="19746"/>
                  <a:pt x="5317" y="19981"/>
                  <a:pt x="5992" y="19981"/>
                </a:cubicBezTo>
                <a:cubicBezTo>
                  <a:pt x="6336" y="19981"/>
                  <a:pt x="6659" y="19922"/>
                  <a:pt x="6953" y="19798"/>
                </a:cubicBezTo>
                <a:cubicBezTo>
                  <a:pt x="7249" y="19678"/>
                  <a:pt x="7505" y="19505"/>
                  <a:pt x="7725" y="19287"/>
                </a:cubicBezTo>
                <a:cubicBezTo>
                  <a:pt x="7949" y="19067"/>
                  <a:pt x="8122" y="18806"/>
                  <a:pt x="8248" y="18506"/>
                </a:cubicBezTo>
                <a:cubicBezTo>
                  <a:pt x="8375" y="18206"/>
                  <a:pt x="8436" y="17892"/>
                  <a:pt x="8436" y="17563"/>
                </a:cubicBezTo>
                <a:cubicBezTo>
                  <a:pt x="8436" y="17237"/>
                  <a:pt x="8375" y="16923"/>
                  <a:pt x="8248" y="16629"/>
                </a:cubicBezTo>
                <a:cubicBezTo>
                  <a:pt x="8122" y="16332"/>
                  <a:pt x="7949" y="16074"/>
                  <a:pt x="7725" y="15856"/>
                </a:cubicBezTo>
                <a:cubicBezTo>
                  <a:pt x="7505" y="15633"/>
                  <a:pt x="7249" y="15454"/>
                  <a:pt x="6953" y="15319"/>
                </a:cubicBezTo>
                <a:cubicBezTo>
                  <a:pt x="6656" y="15184"/>
                  <a:pt x="6336" y="15116"/>
                  <a:pt x="5992" y="15116"/>
                </a:cubicBezTo>
                <a:cubicBezTo>
                  <a:pt x="5819" y="15116"/>
                  <a:pt x="5648" y="15140"/>
                  <a:pt x="5475" y="15184"/>
                </a:cubicBezTo>
                <a:cubicBezTo>
                  <a:pt x="5299" y="15234"/>
                  <a:pt x="5137" y="15298"/>
                  <a:pt x="4976" y="15384"/>
                </a:cubicBezTo>
                <a:cubicBezTo>
                  <a:pt x="4864" y="15272"/>
                  <a:pt x="4770" y="15128"/>
                  <a:pt x="4694" y="14946"/>
                </a:cubicBezTo>
                <a:cubicBezTo>
                  <a:pt x="4620" y="14770"/>
                  <a:pt x="4556" y="14579"/>
                  <a:pt x="4506" y="14376"/>
                </a:cubicBezTo>
                <a:cubicBezTo>
                  <a:pt x="4453" y="14176"/>
                  <a:pt x="4418" y="13979"/>
                  <a:pt x="4403" y="13794"/>
                </a:cubicBezTo>
                <a:cubicBezTo>
                  <a:pt x="4379" y="13606"/>
                  <a:pt x="4371" y="13436"/>
                  <a:pt x="4371" y="13274"/>
                </a:cubicBezTo>
                <a:cubicBezTo>
                  <a:pt x="4371" y="12834"/>
                  <a:pt x="4503" y="12431"/>
                  <a:pt x="4764" y="12064"/>
                </a:cubicBezTo>
                <a:cubicBezTo>
                  <a:pt x="5029" y="11700"/>
                  <a:pt x="5317" y="11386"/>
                  <a:pt x="5637" y="11124"/>
                </a:cubicBezTo>
                <a:lnTo>
                  <a:pt x="7634" y="10827"/>
                </a:lnTo>
                <a:cubicBezTo>
                  <a:pt x="6774" y="10290"/>
                  <a:pt x="6104" y="9588"/>
                  <a:pt x="5631" y="8709"/>
                </a:cubicBezTo>
                <a:cubicBezTo>
                  <a:pt x="5158" y="7834"/>
                  <a:pt x="4920" y="6888"/>
                  <a:pt x="4920" y="5878"/>
                </a:cubicBezTo>
                <a:cubicBezTo>
                  <a:pt x="4920" y="5070"/>
                  <a:pt x="5076" y="4312"/>
                  <a:pt x="5384" y="3598"/>
                </a:cubicBezTo>
                <a:cubicBezTo>
                  <a:pt x="5693" y="2887"/>
                  <a:pt x="6118" y="2265"/>
                  <a:pt x="6650" y="1727"/>
                </a:cubicBezTo>
                <a:cubicBezTo>
                  <a:pt x="7188" y="1195"/>
                  <a:pt x="7810" y="772"/>
                  <a:pt x="8521" y="464"/>
                </a:cubicBezTo>
                <a:cubicBezTo>
                  <a:pt x="9235" y="152"/>
                  <a:pt x="9993" y="0"/>
                  <a:pt x="10798" y="0"/>
                </a:cubicBezTo>
                <a:cubicBezTo>
                  <a:pt x="11603" y="0"/>
                  <a:pt x="12364" y="152"/>
                  <a:pt x="13078" y="464"/>
                </a:cubicBezTo>
                <a:cubicBezTo>
                  <a:pt x="13788" y="772"/>
                  <a:pt x="14411" y="1195"/>
                  <a:pt x="14949" y="1727"/>
                </a:cubicBezTo>
                <a:cubicBezTo>
                  <a:pt x="15483" y="2264"/>
                  <a:pt x="15906" y="2887"/>
                  <a:pt x="16215" y="3598"/>
                </a:cubicBezTo>
                <a:cubicBezTo>
                  <a:pt x="16523" y="4312"/>
                  <a:pt x="16676" y="5070"/>
                  <a:pt x="16676" y="5878"/>
                </a:cubicBezTo>
                <a:cubicBezTo>
                  <a:pt x="16676" y="6900"/>
                  <a:pt x="16441" y="7846"/>
                  <a:pt x="15968" y="8718"/>
                </a:cubicBezTo>
                <a:cubicBezTo>
                  <a:pt x="15495" y="9591"/>
                  <a:pt x="14825" y="10290"/>
                  <a:pt x="13962" y="10827"/>
                </a:cubicBezTo>
                <a:lnTo>
                  <a:pt x="16186" y="11151"/>
                </a:lnTo>
                <a:cubicBezTo>
                  <a:pt x="16356" y="11300"/>
                  <a:pt x="16515" y="11474"/>
                  <a:pt x="16670" y="11662"/>
                </a:cubicBezTo>
                <a:cubicBezTo>
                  <a:pt x="16826" y="11859"/>
                  <a:pt x="16902" y="12079"/>
                  <a:pt x="16902" y="12334"/>
                </a:cubicBezTo>
                <a:cubicBezTo>
                  <a:pt x="16902" y="12752"/>
                  <a:pt x="16817" y="13113"/>
                  <a:pt x="16650" y="13415"/>
                </a:cubicBezTo>
                <a:cubicBezTo>
                  <a:pt x="16097" y="13104"/>
                  <a:pt x="15528" y="12957"/>
                  <a:pt x="14949" y="12966"/>
                </a:cubicBezTo>
                <a:cubicBezTo>
                  <a:pt x="14523" y="12966"/>
                  <a:pt x="14118" y="13045"/>
                  <a:pt x="13724" y="13207"/>
                </a:cubicBezTo>
                <a:cubicBezTo>
                  <a:pt x="13330" y="13362"/>
                  <a:pt x="12972" y="13580"/>
                  <a:pt x="12643" y="13850"/>
                </a:cubicBezTo>
                <a:cubicBezTo>
                  <a:pt x="12584" y="13829"/>
                  <a:pt x="12534" y="13821"/>
                  <a:pt x="12487" y="13809"/>
                </a:cubicBezTo>
                <a:cubicBezTo>
                  <a:pt x="12437" y="13800"/>
                  <a:pt x="12387" y="13794"/>
                  <a:pt x="12331" y="13794"/>
                </a:cubicBezTo>
                <a:cubicBezTo>
                  <a:pt x="11891" y="13794"/>
                  <a:pt x="11506" y="13953"/>
                  <a:pt x="11177" y="14273"/>
                </a:cubicBezTo>
                <a:cubicBezTo>
                  <a:pt x="10848" y="14590"/>
                  <a:pt x="10684" y="14972"/>
                  <a:pt x="10684" y="15413"/>
                </a:cubicBezTo>
                <a:cubicBezTo>
                  <a:pt x="10684" y="15851"/>
                  <a:pt x="10848" y="16230"/>
                  <a:pt x="11168" y="16544"/>
                </a:cubicBezTo>
                <a:cubicBezTo>
                  <a:pt x="11491" y="16858"/>
                  <a:pt x="11879" y="17014"/>
                  <a:pt x="12331" y="17014"/>
                </a:cubicBezTo>
                <a:cubicBezTo>
                  <a:pt x="12769" y="17014"/>
                  <a:pt x="13148" y="16858"/>
                  <a:pt x="13462" y="16544"/>
                </a:cubicBezTo>
                <a:cubicBezTo>
                  <a:pt x="13777" y="16230"/>
                  <a:pt x="13935" y="15851"/>
                  <a:pt x="13935" y="15413"/>
                </a:cubicBezTo>
                <a:cubicBezTo>
                  <a:pt x="13935" y="15337"/>
                  <a:pt x="13924" y="15266"/>
                  <a:pt x="13906" y="15193"/>
                </a:cubicBezTo>
                <a:cubicBezTo>
                  <a:pt x="13885" y="15122"/>
                  <a:pt x="13868" y="15057"/>
                  <a:pt x="13847" y="15004"/>
                </a:cubicBezTo>
                <a:cubicBezTo>
                  <a:pt x="13997" y="14893"/>
                  <a:pt x="14162" y="14796"/>
                  <a:pt x="14347" y="14714"/>
                </a:cubicBezTo>
                <a:cubicBezTo>
                  <a:pt x="14529" y="14634"/>
                  <a:pt x="14729" y="14593"/>
                  <a:pt x="14946" y="14593"/>
                </a:cubicBezTo>
                <a:cubicBezTo>
                  <a:pt x="15460" y="14593"/>
                  <a:pt x="15907" y="14778"/>
                  <a:pt x="16280" y="15145"/>
                </a:cubicBezTo>
                <a:cubicBezTo>
                  <a:pt x="16656" y="15510"/>
                  <a:pt x="16841" y="15950"/>
                  <a:pt x="16841" y="16464"/>
                </a:cubicBezTo>
                <a:cubicBezTo>
                  <a:pt x="16841" y="16682"/>
                  <a:pt x="16803" y="16878"/>
                  <a:pt x="16729" y="17049"/>
                </a:cubicBezTo>
                <a:cubicBezTo>
                  <a:pt x="16656" y="17222"/>
                  <a:pt x="16565" y="17384"/>
                  <a:pt x="16462" y="17533"/>
                </a:cubicBezTo>
                <a:cubicBezTo>
                  <a:pt x="16227" y="17439"/>
                  <a:pt x="16018" y="17393"/>
                  <a:pt x="15827" y="17393"/>
                </a:cubicBezTo>
                <a:cubicBezTo>
                  <a:pt x="15390" y="17393"/>
                  <a:pt x="15008" y="17554"/>
                  <a:pt x="14682" y="17871"/>
                </a:cubicBezTo>
                <a:cubicBezTo>
                  <a:pt x="14358" y="18192"/>
                  <a:pt x="14197" y="18570"/>
                  <a:pt x="14197" y="19011"/>
                </a:cubicBezTo>
                <a:cubicBezTo>
                  <a:pt x="14197" y="19455"/>
                  <a:pt x="14358" y="19828"/>
                  <a:pt x="14682" y="20142"/>
                </a:cubicBezTo>
                <a:cubicBezTo>
                  <a:pt x="15005" y="20456"/>
                  <a:pt x="15387" y="20615"/>
                  <a:pt x="15827" y="20615"/>
                </a:cubicBezTo>
                <a:cubicBezTo>
                  <a:pt x="16271" y="20615"/>
                  <a:pt x="16647" y="20456"/>
                  <a:pt x="16967" y="20142"/>
                </a:cubicBezTo>
                <a:cubicBezTo>
                  <a:pt x="17287" y="19828"/>
                  <a:pt x="17446" y="19455"/>
                  <a:pt x="17446" y="19011"/>
                </a:cubicBezTo>
                <a:lnTo>
                  <a:pt x="17416" y="18955"/>
                </a:lnTo>
                <a:cubicBezTo>
                  <a:pt x="18110" y="18259"/>
                  <a:pt x="18456" y="17434"/>
                  <a:pt x="18456" y="16464"/>
                </a:cubicBezTo>
                <a:cubicBezTo>
                  <a:pt x="18456" y="15774"/>
                  <a:pt x="18265" y="15131"/>
                  <a:pt x="17881" y="14540"/>
                </a:cubicBezTo>
                <a:cubicBezTo>
                  <a:pt x="18312" y="13886"/>
                  <a:pt x="18524" y="13151"/>
                  <a:pt x="18524" y="12334"/>
                </a:cubicBezTo>
                <a:moveTo>
                  <a:pt x="6794" y="17566"/>
                </a:moveTo>
                <a:cubicBezTo>
                  <a:pt x="6794" y="17781"/>
                  <a:pt x="6721" y="17972"/>
                  <a:pt x="6571" y="18136"/>
                </a:cubicBezTo>
                <a:cubicBezTo>
                  <a:pt x="6421" y="18300"/>
                  <a:pt x="6227" y="18383"/>
                  <a:pt x="5998" y="18383"/>
                </a:cubicBezTo>
                <a:cubicBezTo>
                  <a:pt x="5781" y="18383"/>
                  <a:pt x="5590" y="18300"/>
                  <a:pt x="5434" y="18136"/>
                </a:cubicBezTo>
                <a:cubicBezTo>
                  <a:pt x="5272" y="17971"/>
                  <a:pt x="5193" y="17781"/>
                  <a:pt x="5193" y="17566"/>
                </a:cubicBezTo>
                <a:cubicBezTo>
                  <a:pt x="5193" y="17334"/>
                  <a:pt x="5272" y="17137"/>
                  <a:pt x="5434" y="16991"/>
                </a:cubicBezTo>
                <a:cubicBezTo>
                  <a:pt x="5593" y="16841"/>
                  <a:pt x="5781" y="16767"/>
                  <a:pt x="5998" y="16767"/>
                </a:cubicBezTo>
                <a:cubicBezTo>
                  <a:pt x="6227" y="16767"/>
                  <a:pt x="6424" y="16841"/>
                  <a:pt x="6571" y="16991"/>
                </a:cubicBezTo>
                <a:cubicBezTo>
                  <a:pt x="6721" y="17137"/>
                  <a:pt x="6794" y="17334"/>
                  <a:pt x="6794" y="1756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9" name="AutoShape 130">
            <a:extLst>
              <a:ext uri="{FF2B5EF4-FFF2-40B4-BE49-F238E27FC236}">
                <a16:creationId xmlns:a16="http://schemas.microsoft.com/office/drawing/2014/main" id="{0D213E03-6721-46B7-B8D1-8358B95F5598}"/>
              </a:ext>
            </a:extLst>
          </p:cNvPr>
          <p:cNvSpPr>
            <a:spLocks/>
          </p:cNvSpPr>
          <p:nvPr/>
        </p:nvSpPr>
        <p:spPr bwMode="auto">
          <a:xfrm>
            <a:off x="1782763" y="3268663"/>
            <a:ext cx="198437" cy="198437"/>
          </a:xfrm>
          <a:custGeom>
            <a:avLst/>
            <a:gdLst>
              <a:gd name="T0" fmla="*/ 10800 w 21600"/>
              <a:gd name="T1" fmla="+- 0 10800 114"/>
              <a:gd name="T2" fmla="*/ 10800 h 21372"/>
              <a:gd name="T3" fmla="*/ 10800 w 21600"/>
              <a:gd name="T4" fmla="+- 0 10800 114"/>
              <a:gd name="T5" fmla="*/ 10800 h 21372"/>
              <a:gd name="T6" fmla="*/ 10800 w 21600"/>
              <a:gd name="T7" fmla="+- 0 10800 114"/>
              <a:gd name="T8" fmla="*/ 10800 h 21372"/>
              <a:gd name="T9" fmla="*/ 10800 w 21600"/>
              <a:gd name="T10" fmla="+- 0 10800 114"/>
              <a:gd name="T11" fmla="*/ 10800 h 2137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2">
                <a:moveTo>
                  <a:pt x="18752" y="718"/>
                </a:moveTo>
                <a:cubicBezTo>
                  <a:pt x="19531" y="111"/>
                  <a:pt x="20206" y="-114"/>
                  <a:pt x="20760" y="54"/>
                </a:cubicBezTo>
                <a:cubicBezTo>
                  <a:pt x="21315" y="219"/>
                  <a:pt x="21599" y="737"/>
                  <a:pt x="21599" y="1596"/>
                </a:cubicBezTo>
                <a:lnTo>
                  <a:pt x="21599" y="19775"/>
                </a:lnTo>
                <a:cubicBezTo>
                  <a:pt x="21599" y="20634"/>
                  <a:pt x="21320" y="21152"/>
                  <a:pt x="20770" y="21317"/>
                </a:cubicBezTo>
                <a:cubicBezTo>
                  <a:pt x="20226" y="21486"/>
                  <a:pt x="19551" y="21264"/>
                  <a:pt x="18752" y="20653"/>
                </a:cubicBezTo>
                <a:lnTo>
                  <a:pt x="10979" y="14801"/>
                </a:lnTo>
                <a:lnTo>
                  <a:pt x="934" y="14801"/>
                </a:lnTo>
                <a:cubicBezTo>
                  <a:pt x="679" y="14801"/>
                  <a:pt x="459" y="14733"/>
                  <a:pt x="274" y="14602"/>
                </a:cubicBezTo>
                <a:cubicBezTo>
                  <a:pt x="94" y="14471"/>
                  <a:pt x="0" y="14302"/>
                  <a:pt x="0" y="14096"/>
                </a:cubicBezTo>
                <a:lnTo>
                  <a:pt x="0" y="7276"/>
                </a:lnTo>
                <a:cubicBezTo>
                  <a:pt x="0" y="7081"/>
                  <a:pt x="94" y="6916"/>
                  <a:pt x="274" y="6780"/>
                </a:cubicBezTo>
                <a:cubicBezTo>
                  <a:pt x="459" y="6642"/>
                  <a:pt x="679" y="6574"/>
                  <a:pt x="934" y="6574"/>
                </a:cubicBezTo>
                <a:lnTo>
                  <a:pt x="10979" y="6574"/>
                </a:lnTo>
                <a:lnTo>
                  <a:pt x="18752" y="7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20" name="AutoShape 131">
            <a:extLst>
              <a:ext uri="{FF2B5EF4-FFF2-40B4-BE49-F238E27FC236}">
                <a16:creationId xmlns:a16="http://schemas.microsoft.com/office/drawing/2014/main" id="{29283B43-6521-42BB-9102-EF7F66297C59}"/>
              </a:ext>
            </a:extLst>
          </p:cNvPr>
          <p:cNvSpPr>
            <a:spLocks/>
          </p:cNvSpPr>
          <p:nvPr/>
        </p:nvSpPr>
        <p:spPr bwMode="auto">
          <a:xfrm>
            <a:off x="7224713" y="3270250"/>
            <a:ext cx="198437" cy="198438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1" name="AutoShape 132">
            <a:extLst>
              <a:ext uri="{FF2B5EF4-FFF2-40B4-BE49-F238E27FC236}">
                <a16:creationId xmlns:a16="http://schemas.microsoft.com/office/drawing/2014/main" id="{4CF95BF4-F2D7-474D-9948-EF2AC9254670}"/>
              </a:ext>
            </a:extLst>
          </p:cNvPr>
          <p:cNvSpPr>
            <a:spLocks/>
          </p:cNvSpPr>
          <p:nvPr/>
        </p:nvSpPr>
        <p:spPr bwMode="auto">
          <a:xfrm>
            <a:off x="7693025" y="3270250"/>
            <a:ext cx="200025" cy="198438"/>
          </a:xfrm>
          <a:custGeom>
            <a:avLst/>
            <a:gdLst>
              <a:gd name="T0" fmla="*/ 10800 w 21600"/>
              <a:gd name="T1" fmla="+- 0 10815 31"/>
              <a:gd name="T2" fmla="*/ 10815 h 21569"/>
              <a:gd name="T3" fmla="*/ 10800 w 21600"/>
              <a:gd name="T4" fmla="+- 0 10815 31"/>
              <a:gd name="T5" fmla="*/ 10815 h 21569"/>
              <a:gd name="T6" fmla="*/ 10800 w 21600"/>
              <a:gd name="T7" fmla="+- 0 10815 31"/>
              <a:gd name="T8" fmla="*/ 10815 h 21569"/>
              <a:gd name="T9" fmla="*/ 10800 w 21600"/>
              <a:gd name="T10" fmla="+- 0 10815 31"/>
              <a:gd name="T11" fmla="*/ 10815 h 2156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69">
                <a:moveTo>
                  <a:pt x="8834" y="3281"/>
                </a:moveTo>
                <a:cubicBezTo>
                  <a:pt x="9202" y="2821"/>
                  <a:pt x="9519" y="2655"/>
                  <a:pt x="9780" y="2779"/>
                </a:cubicBezTo>
                <a:cubicBezTo>
                  <a:pt x="10042" y="2906"/>
                  <a:pt x="10176" y="3295"/>
                  <a:pt x="10176" y="3941"/>
                </a:cubicBezTo>
                <a:lnTo>
                  <a:pt x="10176" y="17610"/>
                </a:lnTo>
                <a:cubicBezTo>
                  <a:pt x="10176" y="18259"/>
                  <a:pt x="10044" y="18646"/>
                  <a:pt x="9788" y="18770"/>
                </a:cubicBezTo>
                <a:cubicBezTo>
                  <a:pt x="9529" y="18897"/>
                  <a:pt x="9211" y="18733"/>
                  <a:pt x="8834" y="18270"/>
                </a:cubicBezTo>
                <a:lnTo>
                  <a:pt x="5172" y="13869"/>
                </a:lnTo>
                <a:lnTo>
                  <a:pt x="440" y="13869"/>
                </a:lnTo>
                <a:cubicBezTo>
                  <a:pt x="320" y="13869"/>
                  <a:pt x="218" y="13818"/>
                  <a:pt x="129" y="13720"/>
                </a:cubicBezTo>
                <a:cubicBezTo>
                  <a:pt x="44" y="13624"/>
                  <a:pt x="0" y="13497"/>
                  <a:pt x="0" y="13342"/>
                </a:cubicBezTo>
                <a:lnTo>
                  <a:pt x="0" y="8210"/>
                </a:lnTo>
                <a:cubicBezTo>
                  <a:pt x="0" y="8066"/>
                  <a:pt x="44" y="7942"/>
                  <a:pt x="129" y="7838"/>
                </a:cubicBezTo>
                <a:cubicBezTo>
                  <a:pt x="218" y="7736"/>
                  <a:pt x="320" y="7685"/>
                  <a:pt x="440" y="7685"/>
                </a:cubicBezTo>
                <a:lnTo>
                  <a:pt x="5172" y="7685"/>
                </a:lnTo>
                <a:lnTo>
                  <a:pt x="8834" y="3281"/>
                </a:lnTo>
                <a:close/>
                <a:moveTo>
                  <a:pt x="12002" y="5239"/>
                </a:moveTo>
                <a:cubicBezTo>
                  <a:pt x="12221" y="5095"/>
                  <a:pt x="12445" y="5061"/>
                  <a:pt x="12682" y="5132"/>
                </a:cubicBezTo>
                <a:cubicBezTo>
                  <a:pt x="12920" y="5205"/>
                  <a:pt x="13104" y="5369"/>
                  <a:pt x="13228" y="5631"/>
                </a:cubicBezTo>
                <a:cubicBezTo>
                  <a:pt x="14010" y="7270"/>
                  <a:pt x="14400" y="8983"/>
                  <a:pt x="14400" y="10774"/>
                </a:cubicBezTo>
                <a:cubicBezTo>
                  <a:pt x="14400" y="12588"/>
                  <a:pt x="14010" y="14301"/>
                  <a:pt x="13228" y="15920"/>
                </a:cubicBezTo>
                <a:cubicBezTo>
                  <a:pt x="13056" y="16290"/>
                  <a:pt x="12793" y="16476"/>
                  <a:pt x="12440" y="16476"/>
                </a:cubicBezTo>
                <a:cubicBezTo>
                  <a:pt x="12292" y="16476"/>
                  <a:pt x="12143" y="16423"/>
                  <a:pt x="12000" y="16313"/>
                </a:cubicBezTo>
                <a:cubicBezTo>
                  <a:pt x="11781" y="16169"/>
                  <a:pt x="11640" y="15954"/>
                  <a:pt x="11571" y="15666"/>
                </a:cubicBezTo>
                <a:cubicBezTo>
                  <a:pt x="11503" y="15376"/>
                  <a:pt x="11529" y="15102"/>
                  <a:pt x="11649" y="14843"/>
                </a:cubicBezTo>
                <a:cubicBezTo>
                  <a:pt x="12280" y="13536"/>
                  <a:pt x="12595" y="12179"/>
                  <a:pt x="12595" y="10774"/>
                </a:cubicBezTo>
                <a:cubicBezTo>
                  <a:pt x="12595" y="9372"/>
                  <a:pt x="12277" y="8018"/>
                  <a:pt x="11649" y="6712"/>
                </a:cubicBezTo>
                <a:cubicBezTo>
                  <a:pt x="11529" y="6449"/>
                  <a:pt x="11503" y="6173"/>
                  <a:pt x="11571" y="5888"/>
                </a:cubicBezTo>
                <a:cubicBezTo>
                  <a:pt x="11642" y="5600"/>
                  <a:pt x="11783" y="5383"/>
                  <a:pt x="12002" y="5239"/>
                </a:cubicBezTo>
                <a:moveTo>
                  <a:pt x="16137" y="3038"/>
                </a:moveTo>
                <a:cubicBezTo>
                  <a:pt x="16754" y="4218"/>
                  <a:pt x="17217" y="5456"/>
                  <a:pt x="17528" y="6751"/>
                </a:cubicBezTo>
                <a:cubicBezTo>
                  <a:pt x="17841" y="8046"/>
                  <a:pt x="17996" y="9392"/>
                  <a:pt x="17996" y="10774"/>
                </a:cubicBezTo>
                <a:cubicBezTo>
                  <a:pt x="17996" y="13559"/>
                  <a:pt x="17368" y="16140"/>
                  <a:pt x="16114" y="18516"/>
                </a:cubicBezTo>
                <a:cubicBezTo>
                  <a:pt x="16038" y="18677"/>
                  <a:pt x="15930" y="18804"/>
                  <a:pt x="15786" y="18886"/>
                </a:cubicBezTo>
                <a:cubicBezTo>
                  <a:pt x="15643" y="18976"/>
                  <a:pt x="15504" y="19015"/>
                  <a:pt x="15370" y="19015"/>
                </a:cubicBezTo>
                <a:cubicBezTo>
                  <a:pt x="15182" y="19015"/>
                  <a:pt x="15022" y="18962"/>
                  <a:pt x="14885" y="18855"/>
                </a:cubicBezTo>
                <a:cubicBezTo>
                  <a:pt x="14666" y="18711"/>
                  <a:pt x="14534" y="18490"/>
                  <a:pt x="14478" y="18192"/>
                </a:cubicBezTo>
                <a:cubicBezTo>
                  <a:pt x="14426" y="17895"/>
                  <a:pt x="14466" y="17616"/>
                  <a:pt x="14603" y="17354"/>
                </a:cubicBezTo>
                <a:cubicBezTo>
                  <a:pt x="15662" y="15328"/>
                  <a:pt x="16196" y="13136"/>
                  <a:pt x="16203" y="10775"/>
                </a:cubicBezTo>
                <a:cubicBezTo>
                  <a:pt x="16203" y="8416"/>
                  <a:pt x="15669" y="6224"/>
                  <a:pt x="14603" y="4198"/>
                </a:cubicBezTo>
                <a:cubicBezTo>
                  <a:pt x="14466" y="3936"/>
                  <a:pt x="14426" y="3659"/>
                  <a:pt x="14478" y="3363"/>
                </a:cubicBezTo>
                <a:cubicBezTo>
                  <a:pt x="14532" y="3067"/>
                  <a:pt x="14666" y="2847"/>
                  <a:pt x="14885" y="2700"/>
                </a:cubicBezTo>
                <a:cubicBezTo>
                  <a:pt x="15104" y="2536"/>
                  <a:pt x="15330" y="2488"/>
                  <a:pt x="15572" y="2551"/>
                </a:cubicBezTo>
                <a:cubicBezTo>
                  <a:pt x="15812" y="2615"/>
                  <a:pt x="16001" y="2776"/>
                  <a:pt x="16137" y="3038"/>
                </a:cubicBezTo>
                <a:moveTo>
                  <a:pt x="18999" y="460"/>
                </a:moveTo>
                <a:cubicBezTo>
                  <a:pt x="19863" y="2026"/>
                  <a:pt x="20517" y="3676"/>
                  <a:pt x="20948" y="5408"/>
                </a:cubicBezTo>
                <a:cubicBezTo>
                  <a:pt x="21385" y="7141"/>
                  <a:pt x="21599" y="8929"/>
                  <a:pt x="21599" y="10774"/>
                </a:cubicBezTo>
                <a:cubicBezTo>
                  <a:pt x="21599" y="12622"/>
                  <a:pt x="21381" y="14411"/>
                  <a:pt x="20943" y="16146"/>
                </a:cubicBezTo>
                <a:cubicBezTo>
                  <a:pt x="20500" y="17878"/>
                  <a:pt x="19856" y="19520"/>
                  <a:pt x="18999" y="21069"/>
                </a:cubicBezTo>
                <a:cubicBezTo>
                  <a:pt x="18924" y="21230"/>
                  <a:pt x="18815" y="21354"/>
                  <a:pt x="18672" y="21442"/>
                </a:cubicBezTo>
                <a:cubicBezTo>
                  <a:pt x="18528" y="21526"/>
                  <a:pt x="18389" y="21569"/>
                  <a:pt x="18253" y="21569"/>
                </a:cubicBezTo>
                <a:cubicBezTo>
                  <a:pt x="18067" y="21569"/>
                  <a:pt x="17898" y="21509"/>
                  <a:pt x="17747" y="21394"/>
                </a:cubicBezTo>
                <a:cubicBezTo>
                  <a:pt x="17528" y="21230"/>
                  <a:pt x="17399" y="21001"/>
                  <a:pt x="17352" y="20705"/>
                </a:cubicBezTo>
                <a:cubicBezTo>
                  <a:pt x="17307" y="20406"/>
                  <a:pt x="17352" y="20144"/>
                  <a:pt x="17488" y="19907"/>
                </a:cubicBezTo>
                <a:cubicBezTo>
                  <a:pt x="18239" y="18519"/>
                  <a:pt x="18811" y="17057"/>
                  <a:pt x="19206" y="15517"/>
                </a:cubicBezTo>
                <a:cubicBezTo>
                  <a:pt x="19599" y="13976"/>
                  <a:pt x="19797" y="12396"/>
                  <a:pt x="19797" y="10774"/>
                </a:cubicBezTo>
                <a:cubicBezTo>
                  <a:pt x="19797" y="9155"/>
                  <a:pt x="19601" y="7575"/>
                  <a:pt x="19211" y="6037"/>
                </a:cubicBezTo>
                <a:cubicBezTo>
                  <a:pt x="18820" y="4497"/>
                  <a:pt x="18246" y="3044"/>
                  <a:pt x="17488" y="1673"/>
                </a:cubicBezTo>
                <a:cubicBezTo>
                  <a:pt x="17352" y="1413"/>
                  <a:pt x="17309" y="1137"/>
                  <a:pt x="17352" y="843"/>
                </a:cubicBezTo>
                <a:cubicBezTo>
                  <a:pt x="17399" y="550"/>
                  <a:pt x="17528" y="321"/>
                  <a:pt x="17747" y="163"/>
                </a:cubicBezTo>
                <a:cubicBezTo>
                  <a:pt x="17968" y="16"/>
                  <a:pt x="18192" y="-31"/>
                  <a:pt x="18434" y="19"/>
                </a:cubicBezTo>
                <a:cubicBezTo>
                  <a:pt x="18677" y="68"/>
                  <a:pt x="18862" y="214"/>
                  <a:pt x="18999" y="46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2" name="AutoShape 133">
            <a:extLst>
              <a:ext uri="{FF2B5EF4-FFF2-40B4-BE49-F238E27FC236}">
                <a16:creationId xmlns:a16="http://schemas.microsoft.com/office/drawing/2014/main" id="{E06DC471-B8D6-404D-A550-2BB7E7CF9C76}"/>
              </a:ext>
            </a:extLst>
          </p:cNvPr>
          <p:cNvSpPr>
            <a:spLocks/>
          </p:cNvSpPr>
          <p:nvPr/>
        </p:nvSpPr>
        <p:spPr bwMode="auto">
          <a:xfrm>
            <a:off x="8185150" y="3270250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8" y="0"/>
                </a:moveTo>
                <a:cubicBezTo>
                  <a:pt x="11055" y="0"/>
                  <a:pt x="11283" y="97"/>
                  <a:pt x="11476" y="293"/>
                </a:cubicBezTo>
                <a:cubicBezTo>
                  <a:pt x="11667" y="495"/>
                  <a:pt x="11830" y="714"/>
                  <a:pt x="11957" y="964"/>
                </a:cubicBezTo>
                <a:lnTo>
                  <a:pt x="21320" y="19313"/>
                </a:lnTo>
                <a:cubicBezTo>
                  <a:pt x="21401" y="19460"/>
                  <a:pt x="21470" y="19615"/>
                  <a:pt x="21518" y="19785"/>
                </a:cubicBezTo>
                <a:cubicBezTo>
                  <a:pt x="21574" y="19958"/>
                  <a:pt x="21599" y="20139"/>
                  <a:pt x="21599" y="20329"/>
                </a:cubicBezTo>
                <a:cubicBezTo>
                  <a:pt x="21599" y="20782"/>
                  <a:pt x="21445" y="21107"/>
                  <a:pt x="21137" y="21303"/>
                </a:cubicBezTo>
                <a:cubicBezTo>
                  <a:pt x="20830" y="21501"/>
                  <a:pt x="20500" y="21599"/>
                  <a:pt x="20152" y="21599"/>
                </a:cubicBezTo>
                <a:lnTo>
                  <a:pt x="1447" y="21599"/>
                </a:lnTo>
                <a:cubicBezTo>
                  <a:pt x="1099" y="21599"/>
                  <a:pt x="772" y="21502"/>
                  <a:pt x="462" y="21303"/>
                </a:cubicBezTo>
                <a:cubicBezTo>
                  <a:pt x="154" y="21107"/>
                  <a:pt x="0" y="20782"/>
                  <a:pt x="0" y="20329"/>
                </a:cubicBezTo>
                <a:cubicBezTo>
                  <a:pt x="0" y="20148"/>
                  <a:pt x="25" y="19967"/>
                  <a:pt x="71" y="19794"/>
                </a:cubicBezTo>
                <a:cubicBezTo>
                  <a:pt x="121" y="19618"/>
                  <a:pt x="190" y="19460"/>
                  <a:pt x="279" y="19313"/>
                </a:cubicBezTo>
                <a:lnTo>
                  <a:pt x="9620" y="964"/>
                </a:lnTo>
                <a:cubicBezTo>
                  <a:pt x="9749" y="714"/>
                  <a:pt x="9907" y="495"/>
                  <a:pt x="10097" y="293"/>
                </a:cubicBezTo>
                <a:cubicBezTo>
                  <a:pt x="10290" y="97"/>
                  <a:pt x="10519" y="0"/>
                  <a:pt x="10788" y="0"/>
                </a:cubicBezTo>
                <a:moveTo>
                  <a:pt x="11629" y="15452"/>
                </a:moveTo>
                <a:cubicBezTo>
                  <a:pt x="11741" y="15452"/>
                  <a:pt x="11840" y="15402"/>
                  <a:pt x="11926" y="15308"/>
                </a:cubicBezTo>
                <a:cubicBezTo>
                  <a:pt x="12010" y="15210"/>
                  <a:pt x="12053" y="15097"/>
                  <a:pt x="12053" y="14971"/>
                </a:cubicBezTo>
                <a:lnTo>
                  <a:pt x="12236" y="6243"/>
                </a:lnTo>
                <a:cubicBezTo>
                  <a:pt x="12236" y="6113"/>
                  <a:pt x="12190" y="6001"/>
                  <a:pt x="12106" y="5906"/>
                </a:cubicBezTo>
                <a:cubicBezTo>
                  <a:pt x="12023" y="5808"/>
                  <a:pt x="11924" y="5762"/>
                  <a:pt x="11809" y="5762"/>
                </a:cubicBezTo>
                <a:lnTo>
                  <a:pt x="9790" y="5762"/>
                </a:lnTo>
                <a:cubicBezTo>
                  <a:pt x="9663" y="5762"/>
                  <a:pt x="9553" y="5808"/>
                  <a:pt x="9480" y="5906"/>
                </a:cubicBezTo>
                <a:cubicBezTo>
                  <a:pt x="9404" y="6001"/>
                  <a:pt x="9366" y="6113"/>
                  <a:pt x="9366" y="6243"/>
                </a:cubicBezTo>
                <a:lnTo>
                  <a:pt x="9513" y="14971"/>
                </a:lnTo>
                <a:cubicBezTo>
                  <a:pt x="9513" y="15097"/>
                  <a:pt x="9556" y="15210"/>
                  <a:pt x="9640" y="15308"/>
                </a:cubicBezTo>
                <a:cubicBezTo>
                  <a:pt x="9724" y="15403"/>
                  <a:pt x="9823" y="15452"/>
                  <a:pt x="9937" y="15452"/>
                </a:cubicBezTo>
                <a:lnTo>
                  <a:pt x="11629" y="15452"/>
                </a:lnTo>
                <a:close/>
                <a:moveTo>
                  <a:pt x="12150" y="17257"/>
                </a:moveTo>
                <a:cubicBezTo>
                  <a:pt x="12150" y="17110"/>
                  <a:pt x="12114" y="16989"/>
                  <a:pt x="12040" y="16891"/>
                </a:cubicBezTo>
                <a:cubicBezTo>
                  <a:pt x="11969" y="16796"/>
                  <a:pt x="11868" y="16747"/>
                  <a:pt x="11738" y="16747"/>
                </a:cubicBezTo>
                <a:lnTo>
                  <a:pt x="9866" y="16747"/>
                </a:lnTo>
                <a:cubicBezTo>
                  <a:pt x="9752" y="16747"/>
                  <a:pt x="9653" y="16793"/>
                  <a:pt x="9569" y="16886"/>
                </a:cubicBezTo>
                <a:cubicBezTo>
                  <a:pt x="9482" y="16978"/>
                  <a:pt x="9439" y="17102"/>
                  <a:pt x="9439" y="17257"/>
                </a:cubicBezTo>
                <a:lnTo>
                  <a:pt x="9439" y="19284"/>
                </a:lnTo>
                <a:cubicBezTo>
                  <a:pt x="9439" y="19431"/>
                  <a:pt x="9482" y="19549"/>
                  <a:pt x="9569" y="19636"/>
                </a:cubicBezTo>
                <a:cubicBezTo>
                  <a:pt x="9653" y="19722"/>
                  <a:pt x="9752" y="19765"/>
                  <a:pt x="9866" y="19765"/>
                </a:cubicBezTo>
                <a:lnTo>
                  <a:pt x="11738" y="19765"/>
                </a:lnTo>
                <a:cubicBezTo>
                  <a:pt x="12020" y="19765"/>
                  <a:pt x="12160" y="19604"/>
                  <a:pt x="12150" y="19284"/>
                </a:cubicBezTo>
                <a:lnTo>
                  <a:pt x="12150" y="17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3" name="AutoShape 134">
            <a:extLst>
              <a:ext uri="{FF2B5EF4-FFF2-40B4-BE49-F238E27FC236}">
                <a16:creationId xmlns:a16="http://schemas.microsoft.com/office/drawing/2014/main" id="{2956FD38-327B-4A6C-A1B7-051B354D9583}"/>
              </a:ext>
            </a:extLst>
          </p:cNvPr>
          <p:cNvSpPr>
            <a:spLocks/>
          </p:cNvSpPr>
          <p:nvPr/>
        </p:nvSpPr>
        <p:spPr bwMode="auto">
          <a:xfrm>
            <a:off x="8648700" y="3270250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152"/>
                </a:moveTo>
                <a:cubicBezTo>
                  <a:pt x="21509" y="7979"/>
                  <a:pt x="21282" y="8750"/>
                  <a:pt x="20914" y="9461"/>
                </a:cubicBezTo>
                <a:cubicBezTo>
                  <a:pt x="20549" y="10173"/>
                  <a:pt x="20079" y="10791"/>
                  <a:pt x="19504" y="11311"/>
                </a:cubicBezTo>
                <a:cubicBezTo>
                  <a:pt x="18932" y="11836"/>
                  <a:pt x="18276" y="12245"/>
                  <a:pt x="17542" y="12545"/>
                </a:cubicBezTo>
                <a:cubicBezTo>
                  <a:pt x="16803" y="12838"/>
                  <a:pt x="16016" y="12988"/>
                  <a:pt x="15175" y="12988"/>
                </a:cubicBezTo>
                <a:cubicBezTo>
                  <a:pt x="14626" y="12988"/>
                  <a:pt x="14048" y="12914"/>
                  <a:pt x="13457" y="12759"/>
                </a:cubicBezTo>
                <a:lnTo>
                  <a:pt x="5243" y="20964"/>
                </a:lnTo>
                <a:cubicBezTo>
                  <a:pt x="4818" y="21385"/>
                  <a:pt x="4312" y="21599"/>
                  <a:pt x="3725" y="21599"/>
                </a:cubicBezTo>
                <a:cubicBezTo>
                  <a:pt x="3111" y="21599"/>
                  <a:pt x="2593" y="21388"/>
                  <a:pt x="2165" y="20964"/>
                </a:cubicBezTo>
                <a:cubicBezTo>
                  <a:pt x="1959" y="20758"/>
                  <a:pt x="1729" y="20544"/>
                  <a:pt x="1483" y="20320"/>
                </a:cubicBezTo>
                <a:cubicBezTo>
                  <a:pt x="1234" y="20100"/>
                  <a:pt x="999" y="19866"/>
                  <a:pt x="778" y="19617"/>
                </a:cubicBezTo>
                <a:cubicBezTo>
                  <a:pt x="557" y="19369"/>
                  <a:pt x="370" y="19106"/>
                  <a:pt x="223" y="18827"/>
                </a:cubicBezTo>
                <a:cubicBezTo>
                  <a:pt x="73" y="18547"/>
                  <a:pt x="0" y="18242"/>
                  <a:pt x="0" y="17909"/>
                </a:cubicBezTo>
                <a:cubicBezTo>
                  <a:pt x="0" y="17613"/>
                  <a:pt x="56" y="17330"/>
                  <a:pt x="169" y="17062"/>
                </a:cubicBezTo>
                <a:cubicBezTo>
                  <a:pt x="283" y="16797"/>
                  <a:pt x="438" y="16565"/>
                  <a:pt x="637" y="16367"/>
                </a:cubicBezTo>
                <a:lnTo>
                  <a:pt x="8893" y="8134"/>
                </a:lnTo>
                <a:cubicBezTo>
                  <a:pt x="8743" y="7541"/>
                  <a:pt x="8669" y="6993"/>
                  <a:pt x="8660" y="6485"/>
                </a:cubicBezTo>
                <a:cubicBezTo>
                  <a:pt x="8660" y="5604"/>
                  <a:pt x="8833" y="4766"/>
                  <a:pt x="9176" y="3964"/>
                </a:cubicBezTo>
                <a:cubicBezTo>
                  <a:pt x="9521" y="3168"/>
                  <a:pt x="9983" y="2479"/>
                  <a:pt x="10566" y="1897"/>
                </a:cubicBezTo>
                <a:cubicBezTo>
                  <a:pt x="11149" y="1315"/>
                  <a:pt x="11831" y="855"/>
                  <a:pt x="12621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79" y="0"/>
                  <a:pt x="16798" y="160"/>
                  <a:pt x="17588" y="485"/>
                </a:cubicBezTo>
                <a:cubicBezTo>
                  <a:pt x="18377" y="813"/>
                  <a:pt x="19077" y="1264"/>
                  <a:pt x="19683" y="1849"/>
                </a:cubicBezTo>
                <a:lnTo>
                  <a:pt x="13692" y="4037"/>
                </a:lnTo>
                <a:lnTo>
                  <a:pt x="13108" y="7228"/>
                </a:lnTo>
                <a:lnTo>
                  <a:pt x="15603" y="9295"/>
                </a:lnTo>
                <a:lnTo>
                  <a:pt x="21599" y="7152"/>
                </a:lnTo>
                <a:close/>
                <a:moveTo>
                  <a:pt x="3720" y="18991"/>
                </a:moveTo>
                <a:cubicBezTo>
                  <a:pt x="4017" y="18991"/>
                  <a:pt x="4269" y="18886"/>
                  <a:pt x="4479" y="18674"/>
                </a:cubicBezTo>
                <a:cubicBezTo>
                  <a:pt x="4688" y="18462"/>
                  <a:pt x="4790" y="18208"/>
                  <a:pt x="4790" y="17909"/>
                </a:cubicBezTo>
                <a:cubicBezTo>
                  <a:pt x="4790" y="17593"/>
                  <a:pt x="4685" y="17333"/>
                  <a:pt x="4473" y="17133"/>
                </a:cubicBezTo>
                <a:cubicBezTo>
                  <a:pt x="4261" y="16929"/>
                  <a:pt x="4009" y="16830"/>
                  <a:pt x="3720" y="16830"/>
                </a:cubicBezTo>
                <a:cubicBezTo>
                  <a:pt x="3403" y="16830"/>
                  <a:pt x="3145" y="16935"/>
                  <a:pt x="2941" y="17138"/>
                </a:cubicBezTo>
                <a:cubicBezTo>
                  <a:pt x="2737" y="17347"/>
                  <a:pt x="2638" y="17604"/>
                  <a:pt x="2638" y="17909"/>
                </a:cubicBezTo>
                <a:cubicBezTo>
                  <a:pt x="2638" y="18206"/>
                  <a:pt x="2737" y="18460"/>
                  <a:pt x="2941" y="18674"/>
                </a:cubicBezTo>
                <a:cubicBezTo>
                  <a:pt x="3145" y="18889"/>
                  <a:pt x="3403" y="18991"/>
                  <a:pt x="3720" y="189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4" name="AutoShape 135">
            <a:extLst>
              <a:ext uri="{FF2B5EF4-FFF2-40B4-BE49-F238E27FC236}">
                <a16:creationId xmlns:a16="http://schemas.microsoft.com/office/drawing/2014/main" id="{33E500EF-E91F-44A2-B2F4-9E47B9F6A125}"/>
              </a:ext>
            </a:extLst>
          </p:cNvPr>
          <p:cNvSpPr>
            <a:spLocks/>
          </p:cNvSpPr>
          <p:nvPr/>
        </p:nvSpPr>
        <p:spPr bwMode="auto">
          <a:xfrm>
            <a:off x="7240588" y="3689350"/>
            <a:ext cx="200025" cy="198438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45"/>
                </a:lnTo>
                <a:cubicBezTo>
                  <a:pt x="19907" y="21512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45"/>
                </a:cubicBezTo>
                <a:lnTo>
                  <a:pt x="13960" y="16508"/>
                </a:lnTo>
                <a:cubicBezTo>
                  <a:pt x="13256" y="16982"/>
                  <a:pt x="12485" y="17347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21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11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11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90"/>
                  <a:pt x="16991" y="13261"/>
                  <a:pt x="16514" y="13949"/>
                </a:cubicBezTo>
                <a:lnTo>
                  <a:pt x="21357" y="18804"/>
                </a:lnTo>
                <a:close/>
                <a:moveTo>
                  <a:pt x="3596" y="9005"/>
                </a:moveTo>
                <a:cubicBezTo>
                  <a:pt x="3596" y="9768"/>
                  <a:pt x="3746" y="10468"/>
                  <a:pt x="4028" y="11123"/>
                </a:cubicBezTo>
                <a:cubicBezTo>
                  <a:pt x="4319" y="11772"/>
                  <a:pt x="4704" y="12343"/>
                  <a:pt x="5193" y="12829"/>
                </a:cubicBezTo>
                <a:cubicBezTo>
                  <a:pt x="5678" y="13309"/>
                  <a:pt x="6252" y="13696"/>
                  <a:pt x="6910" y="13975"/>
                </a:cubicBezTo>
                <a:cubicBezTo>
                  <a:pt x="7566" y="14263"/>
                  <a:pt x="8264" y="14399"/>
                  <a:pt x="9004" y="14399"/>
                </a:cubicBezTo>
                <a:cubicBezTo>
                  <a:pt x="9747" y="14399"/>
                  <a:pt x="10448" y="14260"/>
                  <a:pt x="11109" y="13975"/>
                </a:cubicBezTo>
                <a:cubicBezTo>
                  <a:pt x="11770" y="13693"/>
                  <a:pt x="12341" y="13309"/>
                  <a:pt x="12818" y="12829"/>
                </a:cubicBezTo>
                <a:cubicBezTo>
                  <a:pt x="13296" y="12343"/>
                  <a:pt x="13680" y="11775"/>
                  <a:pt x="13965" y="11123"/>
                </a:cubicBezTo>
                <a:cubicBezTo>
                  <a:pt x="14256" y="10468"/>
                  <a:pt x="14398" y="9768"/>
                  <a:pt x="14398" y="9005"/>
                </a:cubicBezTo>
                <a:cubicBezTo>
                  <a:pt x="14398" y="8265"/>
                  <a:pt x="14254" y="7570"/>
                  <a:pt x="13965" y="6921"/>
                </a:cubicBezTo>
                <a:cubicBezTo>
                  <a:pt x="13677" y="6266"/>
                  <a:pt x="13296" y="5690"/>
                  <a:pt x="12818" y="5201"/>
                </a:cubicBezTo>
                <a:cubicBezTo>
                  <a:pt x="12338" y="4710"/>
                  <a:pt x="11770" y="4323"/>
                  <a:pt x="11109" y="4044"/>
                </a:cubicBezTo>
                <a:cubicBezTo>
                  <a:pt x="10448" y="3756"/>
                  <a:pt x="9747" y="3614"/>
                  <a:pt x="9004" y="3614"/>
                </a:cubicBezTo>
                <a:cubicBezTo>
                  <a:pt x="8264" y="3614"/>
                  <a:pt x="7566" y="3758"/>
                  <a:pt x="6910" y="4044"/>
                </a:cubicBezTo>
                <a:cubicBezTo>
                  <a:pt x="6252" y="4326"/>
                  <a:pt x="5676" y="4710"/>
                  <a:pt x="5193" y="5201"/>
                </a:cubicBezTo>
                <a:cubicBezTo>
                  <a:pt x="4704" y="5693"/>
                  <a:pt x="4317" y="6266"/>
                  <a:pt x="4028" y="6921"/>
                </a:cubicBezTo>
                <a:cubicBezTo>
                  <a:pt x="3746" y="7570"/>
                  <a:pt x="3596" y="8265"/>
                  <a:pt x="3596" y="9005"/>
                </a:cubicBezTo>
                <a:moveTo>
                  <a:pt x="12160" y="8115"/>
                </a:moveTo>
                <a:cubicBezTo>
                  <a:pt x="12454" y="8115"/>
                  <a:pt x="12604" y="8260"/>
                  <a:pt x="12604" y="8556"/>
                </a:cubicBezTo>
                <a:lnTo>
                  <a:pt x="12604" y="9448"/>
                </a:lnTo>
                <a:cubicBezTo>
                  <a:pt x="12604" y="9575"/>
                  <a:pt x="12561" y="9685"/>
                  <a:pt x="12476" y="9773"/>
                </a:cubicBezTo>
                <a:cubicBezTo>
                  <a:pt x="12392" y="9861"/>
                  <a:pt x="12284" y="9911"/>
                  <a:pt x="12160" y="9911"/>
                </a:cubicBezTo>
                <a:lnTo>
                  <a:pt x="9914" y="9911"/>
                </a:lnTo>
                <a:lnTo>
                  <a:pt x="9914" y="12151"/>
                </a:lnTo>
                <a:cubicBezTo>
                  <a:pt x="9914" y="12278"/>
                  <a:pt x="9866" y="12388"/>
                  <a:pt x="9778" y="12470"/>
                </a:cubicBezTo>
                <a:cubicBezTo>
                  <a:pt x="9688" y="12557"/>
                  <a:pt x="9575" y="12597"/>
                  <a:pt x="9439" y="12597"/>
                </a:cubicBezTo>
                <a:lnTo>
                  <a:pt x="8560" y="12597"/>
                </a:lnTo>
                <a:cubicBezTo>
                  <a:pt x="8264" y="12597"/>
                  <a:pt x="8114" y="12447"/>
                  <a:pt x="8114" y="12151"/>
                </a:cubicBezTo>
                <a:lnTo>
                  <a:pt x="8114" y="9911"/>
                </a:lnTo>
                <a:lnTo>
                  <a:pt x="5840" y="9911"/>
                </a:lnTo>
                <a:cubicBezTo>
                  <a:pt x="5712" y="9911"/>
                  <a:pt x="5608" y="9860"/>
                  <a:pt x="5523" y="9773"/>
                </a:cubicBezTo>
                <a:cubicBezTo>
                  <a:pt x="5438" y="9685"/>
                  <a:pt x="5393" y="9575"/>
                  <a:pt x="5393" y="9448"/>
                </a:cubicBezTo>
                <a:lnTo>
                  <a:pt x="5393" y="8556"/>
                </a:lnTo>
                <a:cubicBezTo>
                  <a:pt x="5393" y="8259"/>
                  <a:pt x="5543" y="8115"/>
                  <a:pt x="5840" y="8115"/>
                </a:cubicBezTo>
                <a:lnTo>
                  <a:pt x="8114" y="8115"/>
                </a:lnTo>
                <a:lnTo>
                  <a:pt x="8114" y="5842"/>
                </a:lnTo>
                <a:cubicBezTo>
                  <a:pt x="8114" y="5546"/>
                  <a:pt x="8264" y="5402"/>
                  <a:pt x="8560" y="5407"/>
                </a:cubicBezTo>
                <a:lnTo>
                  <a:pt x="9439" y="5407"/>
                </a:lnTo>
                <a:cubicBezTo>
                  <a:pt x="9566" y="5407"/>
                  <a:pt x="9676" y="5452"/>
                  <a:pt x="9770" y="5529"/>
                </a:cubicBezTo>
                <a:cubicBezTo>
                  <a:pt x="9866" y="5611"/>
                  <a:pt x="9914" y="5715"/>
                  <a:pt x="9914" y="5842"/>
                </a:cubicBezTo>
                <a:lnTo>
                  <a:pt x="9914" y="8115"/>
                </a:lnTo>
                <a:lnTo>
                  <a:pt x="12160" y="81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5" name="AutoShape 136">
            <a:extLst>
              <a:ext uri="{FF2B5EF4-FFF2-40B4-BE49-F238E27FC236}">
                <a16:creationId xmlns:a16="http://schemas.microsoft.com/office/drawing/2014/main" id="{371D7A11-CD7A-4F05-8564-4D03322F8117}"/>
              </a:ext>
            </a:extLst>
          </p:cNvPr>
          <p:cNvSpPr>
            <a:spLocks/>
          </p:cNvSpPr>
          <p:nvPr/>
        </p:nvSpPr>
        <p:spPr bwMode="auto">
          <a:xfrm>
            <a:off x="4611688" y="3268663"/>
            <a:ext cx="198437" cy="198437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51"/>
                </a:lnTo>
                <a:cubicBezTo>
                  <a:pt x="19907" y="21506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51"/>
                </a:cubicBezTo>
                <a:lnTo>
                  <a:pt x="13960" y="16508"/>
                </a:lnTo>
                <a:cubicBezTo>
                  <a:pt x="13256" y="16982"/>
                  <a:pt x="12485" y="17352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15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05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05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89"/>
                  <a:pt x="16991" y="13260"/>
                  <a:pt x="16514" y="13949"/>
                </a:cubicBezTo>
                <a:lnTo>
                  <a:pt x="21357" y="18804"/>
                </a:lnTo>
                <a:close/>
                <a:moveTo>
                  <a:pt x="3596" y="9002"/>
                </a:moveTo>
                <a:cubicBezTo>
                  <a:pt x="3596" y="9759"/>
                  <a:pt x="3746" y="10465"/>
                  <a:pt x="4028" y="11120"/>
                </a:cubicBezTo>
                <a:cubicBezTo>
                  <a:pt x="4319" y="11770"/>
                  <a:pt x="4704" y="12340"/>
                  <a:pt x="5193" y="12826"/>
                </a:cubicBezTo>
                <a:cubicBezTo>
                  <a:pt x="5678" y="13306"/>
                  <a:pt x="6252" y="13687"/>
                  <a:pt x="6910" y="13972"/>
                </a:cubicBezTo>
                <a:cubicBezTo>
                  <a:pt x="7566" y="14255"/>
                  <a:pt x="8264" y="14396"/>
                  <a:pt x="9004" y="14396"/>
                </a:cubicBezTo>
                <a:cubicBezTo>
                  <a:pt x="9747" y="14396"/>
                  <a:pt x="10448" y="14252"/>
                  <a:pt x="11109" y="13972"/>
                </a:cubicBezTo>
                <a:cubicBezTo>
                  <a:pt x="11770" y="13684"/>
                  <a:pt x="12341" y="13306"/>
                  <a:pt x="12818" y="12826"/>
                </a:cubicBezTo>
                <a:cubicBezTo>
                  <a:pt x="13296" y="12340"/>
                  <a:pt x="13680" y="11772"/>
                  <a:pt x="13965" y="11120"/>
                </a:cubicBezTo>
                <a:cubicBezTo>
                  <a:pt x="14256" y="10465"/>
                  <a:pt x="14398" y="9759"/>
                  <a:pt x="14398" y="9002"/>
                </a:cubicBezTo>
                <a:cubicBezTo>
                  <a:pt x="14398" y="8262"/>
                  <a:pt x="14254" y="7568"/>
                  <a:pt x="13965" y="6918"/>
                </a:cubicBezTo>
                <a:cubicBezTo>
                  <a:pt x="13677" y="6263"/>
                  <a:pt x="13296" y="5687"/>
                  <a:pt x="12818" y="5198"/>
                </a:cubicBezTo>
                <a:cubicBezTo>
                  <a:pt x="12338" y="4707"/>
                  <a:pt x="11770" y="4320"/>
                  <a:pt x="11109" y="4035"/>
                </a:cubicBezTo>
                <a:cubicBezTo>
                  <a:pt x="10448" y="3753"/>
                  <a:pt x="9747" y="3611"/>
                  <a:pt x="9004" y="3611"/>
                </a:cubicBezTo>
                <a:cubicBezTo>
                  <a:pt x="8264" y="3611"/>
                  <a:pt x="7566" y="3755"/>
                  <a:pt x="6910" y="4035"/>
                </a:cubicBezTo>
                <a:cubicBezTo>
                  <a:pt x="6252" y="4323"/>
                  <a:pt x="5676" y="4707"/>
                  <a:pt x="5193" y="5198"/>
                </a:cubicBezTo>
                <a:cubicBezTo>
                  <a:pt x="4704" y="5690"/>
                  <a:pt x="4317" y="6263"/>
                  <a:pt x="4028" y="6918"/>
                </a:cubicBezTo>
                <a:cubicBezTo>
                  <a:pt x="3746" y="7568"/>
                  <a:pt x="3596" y="8262"/>
                  <a:pt x="3596" y="9002"/>
                </a:cubicBezTo>
                <a:moveTo>
                  <a:pt x="12160" y="8110"/>
                </a:moveTo>
                <a:cubicBezTo>
                  <a:pt x="12454" y="8110"/>
                  <a:pt x="12604" y="8259"/>
                  <a:pt x="12604" y="8556"/>
                </a:cubicBezTo>
                <a:lnTo>
                  <a:pt x="12604" y="9448"/>
                </a:lnTo>
                <a:cubicBezTo>
                  <a:pt x="12604" y="9581"/>
                  <a:pt x="12561" y="9686"/>
                  <a:pt x="12476" y="9773"/>
                </a:cubicBezTo>
                <a:cubicBezTo>
                  <a:pt x="12392" y="9861"/>
                  <a:pt x="12284" y="9906"/>
                  <a:pt x="12160" y="9906"/>
                </a:cubicBezTo>
                <a:lnTo>
                  <a:pt x="5842" y="9906"/>
                </a:lnTo>
                <a:cubicBezTo>
                  <a:pt x="5715" y="9906"/>
                  <a:pt x="5611" y="9861"/>
                  <a:pt x="5526" y="9773"/>
                </a:cubicBezTo>
                <a:cubicBezTo>
                  <a:pt x="5441" y="9686"/>
                  <a:pt x="5396" y="9581"/>
                  <a:pt x="5396" y="9448"/>
                </a:cubicBezTo>
                <a:lnTo>
                  <a:pt x="5396" y="8556"/>
                </a:lnTo>
                <a:cubicBezTo>
                  <a:pt x="5396" y="8260"/>
                  <a:pt x="5546" y="8110"/>
                  <a:pt x="5842" y="8110"/>
                </a:cubicBezTo>
                <a:lnTo>
                  <a:pt x="12160" y="81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6" name="Freeform 1">
            <a:extLst>
              <a:ext uri="{FF2B5EF4-FFF2-40B4-BE49-F238E27FC236}">
                <a16:creationId xmlns:a16="http://schemas.microsoft.com/office/drawing/2014/main" id="{62FCE5B8-2FDE-4845-A131-AC6688B8D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4584700"/>
            <a:ext cx="207962" cy="165100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7" name="Freeform 2">
            <a:extLst>
              <a:ext uri="{FF2B5EF4-FFF2-40B4-BE49-F238E27FC236}">
                <a16:creationId xmlns:a16="http://schemas.microsoft.com/office/drawing/2014/main" id="{AB48D0DB-3EC3-4A11-AA5A-BF0D1039A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488" y="4575175"/>
            <a:ext cx="114300" cy="187325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8" name="Freeform 3">
            <a:extLst>
              <a:ext uri="{FF2B5EF4-FFF2-40B4-BE49-F238E27FC236}">
                <a16:creationId xmlns:a16="http://schemas.microsoft.com/office/drawing/2014/main" id="{4A7AE4CE-B926-48E7-8C98-4CA05CEFE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4575175"/>
            <a:ext cx="231775" cy="187325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9" name="Freeform 4">
            <a:extLst>
              <a:ext uri="{FF2B5EF4-FFF2-40B4-BE49-F238E27FC236}">
                <a16:creationId xmlns:a16="http://schemas.microsoft.com/office/drawing/2014/main" id="{58DC868A-AF6F-48E7-ACBD-4BCD16628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4575175"/>
            <a:ext cx="231775" cy="184150"/>
          </a:xfrm>
          <a:custGeom>
            <a:avLst/>
            <a:gdLst>
              <a:gd name="T0" fmla="*/ 372 w 498"/>
              <a:gd name="T1" fmla="*/ 337 h 391"/>
              <a:gd name="T2" fmla="*/ 372 w 498"/>
              <a:gd name="T3" fmla="*/ 337 h 391"/>
              <a:gd name="T4" fmla="*/ 53 w 498"/>
              <a:gd name="T5" fmla="*/ 337 h 391"/>
              <a:gd name="T6" fmla="*/ 53 w 498"/>
              <a:gd name="T7" fmla="*/ 116 h 391"/>
              <a:gd name="T8" fmla="*/ 116 w 498"/>
              <a:gd name="T9" fmla="*/ 116 h 391"/>
              <a:gd name="T10" fmla="*/ 169 w 498"/>
              <a:gd name="T11" fmla="*/ 71 h 391"/>
              <a:gd name="T12" fmla="*/ 27 w 498"/>
              <a:gd name="T13" fmla="*/ 71 h 391"/>
              <a:gd name="T14" fmla="*/ 0 w 498"/>
              <a:gd name="T15" fmla="*/ 89 h 391"/>
              <a:gd name="T16" fmla="*/ 0 w 498"/>
              <a:gd name="T17" fmla="*/ 363 h 391"/>
              <a:gd name="T18" fmla="*/ 27 w 498"/>
              <a:gd name="T19" fmla="*/ 390 h 391"/>
              <a:gd name="T20" fmla="*/ 399 w 498"/>
              <a:gd name="T21" fmla="*/ 390 h 391"/>
              <a:gd name="T22" fmla="*/ 426 w 498"/>
              <a:gd name="T23" fmla="*/ 363 h 391"/>
              <a:gd name="T24" fmla="*/ 426 w 498"/>
              <a:gd name="T25" fmla="*/ 275 h 391"/>
              <a:gd name="T26" fmla="*/ 372 w 498"/>
              <a:gd name="T27" fmla="*/ 310 h 391"/>
              <a:gd name="T28" fmla="*/ 372 w 498"/>
              <a:gd name="T29" fmla="*/ 337 h 391"/>
              <a:gd name="T30" fmla="*/ 328 w 498"/>
              <a:gd name="T31" fmla="*/ 169 h 391"/>
              <a:gd name="T32" fmla="*/ 328 w 498"/>
              <a:gd name="T33" fmla="*/ 169 h 391"/>
              <a:gd name="T34" fmla="*/ 328 w 498"/>
              <a:gd name="T35" fmla="*/ 257 h 391"/>
              <a:gd name="T36" fmla="*/ 497 w 498"/>
              <a:gd name="T37" fmla="*/ 125 h 391"/>
              <a:gd name="T38" fmla="*/ 328 w 498"/>
              <a:gd name="T39" fmla="*/ 0 h 391"/>
              <a:gd name="T40" fmla="*/ 328 w 498"/>
              <a:gd name="T41" fmla="*/ 80 h 391"/>
              <a:gd name="T42" fmla="*/ 133 w 498"/>
              <a:gd name="T43" fmla="*/ 275 h 391"/>
              <a:gd name="T44" fmla="*/ 328 w 498"/>
              <a:gd name="T45" fmla="*/ 169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8" h="391">
                <a:moveTo>
                  <a:pt x="372" y="337"/>
                </a:moveTo>
                <a:lnTo>
                  <a:pt x="372" y="337"/>
                </a:lnTo>
                <a:cubicBezTo>
                  <a:pt x="53" y="337"/>
                  <a:pt x="53" y="337"/>
                  <a:pt x="53" y="337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33" y="98"/>
                  <a:pt x="169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9" y="71"/>
                  <a:pt x="0" y="80"/>
                  <a:pt x="0" y="89"/>
                </a:cubicBezTo>
                <a:cubicBezTo>
                  <a:pt x="0" y="363"/>
                  <a:pt x="0" y="363"/>
                  <a:pt x="0" y="363"/>
                </a:cubicBezTo>
                <a:cubicBezTo>
                  <a:pt x="0" y="382"/>
                  <a:pt x="9" y="390"/>
                  <a:pt x="27" y="390"/>
                </a:cubicBezTo>
                <a:cubicBezTo>
                  <a:pt x="399" y="390"/>
                  <a:pt x="399" y="390"/>
                  <a:pt x="399" y="390"/>
                </a:cubicBezTo>
                <a:cubicBezTo>
                  <a:pt x="408" y="390"/>
                  <a:pt x="426" y="382"/>
                  <a:pt x="426" y="363"/>
                </a:cubicBezTo>
                <a:cubicBezTo>
                  <a:pt x="426" y="275"/>
                  <a:pt x="426" y="275"/>
                  <a:pt x="426" y="275"/>
                </a:cubicBezTo>
                <a:cubicBezTo>
                  <a:pt x="372" y="310"/>
                  <a:pt x="372" y="310"/>
                  <a:pt x="372" y="310"/>
                </a:cubicBezTo>
                <a:lnTo>
                  <a:pt x="372" y="337"/>
                </a:lnTo>
                <a:close/>
                <a:moveTo>
                  <a:pt x="328" y="169"/>
                </a:moveTo>
                <a:lnTo>
                  <a:pt x="328" y="169"/>
                </a:lnTo>
                <a:cubicBezTo>
                  <a:pt x="328" y="257"/>
                  <a:pt x="328" y="257"/>
                  <a:pt x="328" y="257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80"/>
                  <a:pt x="328" y="80"/>
                  <a:pt x="328" y="80"/>
                </a:cubicBezTo>
                <a:cubicBezTo>
                  <a:pt x="133" y="80"/>
                  <a:pt x="133" y="275"/>
                  <a:pt x="133" y="275"/>
                </a:cubicBezTo>
                <a:cubicBezTo>
                  <a:pt x="186" y="187"/>
                  <a:pt x="222" y="169"/>
                  <a:pt x="328" y="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0" name="Freeform 5">
            <a:extLst>
              <a:ext uri="{FF2B5EF4-FFF2-40B4-BE49-F238E27FC236}">
                <a16:creationId xmlns:a16="http://schemas.microsoft.com/office/drawing/2014/main" id="{EAC9E005-D22F-44BA-96B9-84FF38863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025" y="4554538"/>
            <a:ext cx="223838" cy="225425"/>
          </a:xfrm>
          <a:custGeom>
            <a:avLst/>
            <a:gdLst>
              <a:gd name="T0" fmla="*/ 239 w 480"/>
              <a:gd name="T1" fmla="*/ 0 h 480"/>
              <a:gd name="T2" fmla="*/ 239 w 480"/>
              <a:gd name="T3" fmla="*/ 0 h 480"/>
              <a:gd name="T4" fmla="*/ 0 w 480"/>
              <a:gd name="T5" fmla="*/ 248 h 480"/>
              <a:gd name="T6" fmla="*/ 239 w 480"/>
              <a:gd name="T7" fmla="*/ 479 h 480"/>
              <a:gd name="T8" fmla="*/ 479 w 480"/>
              <a:gd name="T9" fmla="*/ 240 h 480"/>
              <a:gd name="T10" fmla="*/ 239 w 480"/>
              <a:gd name="T11" fmla="*/ 0 h 480"/>
              <a:gd name="T12" fmla="*/ 239 w 480"/>
              <a:gd name="T13" fmla="*/ 426 h 480"/>
              <a:gd name="T14" fmla="*/ 239 w 480"/>
              <a:gd name="T15" fmla="*/ 426 h 480"/>
              <a:gd name="T16" fmla="*/ 53 w 480"/>
              <a:gd name="T17" fmla="*/ 248 h 480"/>
              <a:gd name="T18" fmla="*/ 239 w 480"/>
              <a:gd name="T19" fmla="*/ 53 h 480"/>
              <a:gd name="T20" fmla="*/ 426 w 480"/>
              <a:gd name="T21" fmla="*/ 240 h 480"/>
              <a:gd name="T22" fmla="*/ 239 w 480"/>
              <a:gd name="T23" fmla="*/ 426 h 480"/>
              <a:gd name="T24" fmla="*/ 123 w 480"/>
              <a:gd name="T25" fmla="*/ 354 h 480"/>
              <a:gd name="T26" fmla="*/ 123 w 480"/>
              <a:gd name="T27" fmla="*/ 354 h 480"/>
              <a:gd name="T28" fmla="*/ 283 w 480"/>
              <a:gd name="T29" fmla="*/ 293 h 480"/>
              <a:gd name="T30" fmla="*/ 354 w 480"/>
              <a:gd name="T31" fmla="*/ 124 h 480"/>
              <a:gd name="T32" fmla="*/ 186 w 480"/>
              <a:gd name="T33" fmla="*/ 195 h 480"/>
              <a:gd name="T34" fmla="*/ 123 w 480"/>
              <a:gd name="T35" fmla="*/ 354 h 480"/>
              <a:gd name="T36" fmla="*/ 213 w 480"/>
              <a:gd name="T37" fmla="*/ 213 h 480"/>
              <a:gd name="T38" fmla="*/ 213 w 480"/>
              <a:gd name="T39" fmla="*/ 213 h 480"/>
              <a:gd name="T40" fmla="*/ 310 w 480"/>
              <a:gd name="T41" fmla="*/ 169 h 480"/>
              <a:gd name="T42" fmla="*/ 266 w 480"/>
              <a:gd name="T43" fmla="*/ 266 h 480"/>
              <a:gd name="T44" fmla="*/ 213 w 480"/>
              <a:gd name="T45" fmla="*/ 266 h 480"/>
              <a:gd name="T46" fmla="*/ 213 w 480"/>
              <a:gd name="T47" fmla="*/ 213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80">
                <a:moveTo>
                  <a:pt x="239" y="0"/>
                </a:moveTo>
                <a:lnTo>
                  <a:pt x="239" y="0"/>
                </a:lnTo>
                <a:cubicBezTo>
                  <a:pt x="107" y="9"/>
                  <a:pt x="0" y="115"/>
                  <a:pt x="0" y="248"/>
                </a:cubicBezTo>
                <a:cubicBezTo>
                  <a:pt x="0" y="372"/>
                  <a:pt x="107" y="479"/>
                  <a:pt x="239" y="479"/>
                </a:cubicBezTo>
                <a:cubicBezTo>
                  <a:pt x="372" y="479"/>
                  <a:pt x="479" y="372"/>
                  <a:pt x="479" y="240"/>
                </a:cubicBezTo>
                <a:cubicBezTo>
                  <a:pt x="479" y="107"/>
                  <a:pt x="363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42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6" y="53"/>
                  <a:pt x="426" y="133"/>
                  <a:pt x="426" y="240"/>
                </a:cubicBezTo>
                <a:cubicBezTo>
                  <a:pt x="426" y="346"/>
                  <a:pt x="345" y="426"/>
                  <a:pt x="239" y="426"/>
                </a:cubicBezTo>
                <a:close/>
                <a:moveTo>
                  <a:pt x="123" y="354"/>
                </a:moveTo>
                <a:lnTo>
                  <a:pt x="123" y="354"/>
                </a:lnTo>
                <a:cubicBezTo>
                  <a:pt x="123" y="354"/>
                  <a:pt x="239" y="337"/>
                  <a:pt x="283" y="293"/>
                </a:cubicBezTo>
                <a:cubicBezTo>
                  <a:pt x="336" y="240"/>
                  <a:pt x="354" y="124"/>
                  <a:pt x="354" y="124"/>
                </a:cubicBezTo>
                <a:cubicBezTo>
                  <a:pt x="354" y="124"/>
                  <a:pt x="239" y="142"/>
                  <a:pt x="186" y="195"/>
                </a:cubicBezTo>
                <a:cubicBezTo>
                  <a:pt x="142" y="240"/>
                  <a:pt x="123" y="354"/>
                  <a:pt x="123" y="354"/>
                </a:cubicBezTo>
                <a:close/>
                <a:moveTo>
                  <a:pt x="213" y="213"/>
                </a:moveTo>
                <a:lnTo>
                  <a:pt x="213" y="213"/>
                </a:lnTo>
                <a:cubicBezTo>
                  <a:pt x="239" y="195"/>
                  <a:pt x="274" y="178"/>
                  <a:pt x="310" y="169"/>
                </a:cubicBezTo>
                <a:cubicBezTo>
                  <a:pt x="301" y="204"/>
                  <a:pt x="283" y="248"/>
                  <a:pt x="266" y="266"/>
                </a:cubicBezTo>
                <a:cubicBezTo>
                  <a:pt x="248" y="275"/>
                  <a:pt x="230" y="275"/>
                  <a:pt x="213" y="266"/>
                </a:cubicBezTo>
                <a:cubicBezTo>
                  <a:pt x="204" y="248"/>
                  <a:pt x="204" y="231"/>
                  <a:pt x="213" y="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1" name="Freeform 6">
            <a:extLst>
              <a:ext uri="{FF2B5EF4-FFF2-40B4-BE49-F238E27FC236}">
                <a16:creationId xmlns:a16="http://schemas.microsoft.com/office/drawing/2014/main" id="{A9A22F84-3AD7-4CC1-8461-3D78C6D3B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8" y="4564063"/>
            <a:ext cx="207962" cy="203200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2" name="Freeform 7">
            <a:extLst>
              <a:ext uri="{FF2B5EF4-FFF2-40B4-BE49-F238E27FC236}">
                <a16:creationId xmlns:a16="http://schemas.microsoft.com/office/drawing/2014/main" id="{1066C69A-84D9-4C85-BC68-13FC8E6E7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4564063"/>
            <a:ext cx="180975" cy="206375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3" name="Freeform 8">
            <a:extLst>
              <a:ext uri="{FF2B5EF4-FFF2-40B4-BE49-F238E27FC236}">
                <a16:creationId xmlns:a16="http://schemas.microsoft.com/office/drawing/2014/main" id="{A6CAAA12-2329-469A-97FE-4556699AF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564063"/>
            <a:ext cx="233362" cy="206375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4" name="Freeform 9">
            <a:extLst>
              <a:ext uri="{FF2B5EF4-FFF2-40B4-BE49-F238E27FC236}">
                <a16:creationId xmlns:a16="http://schemas.microsoft.com/office/drawing/2014/main" id="{BD214C1A-0615-46E9-B765-05C7CA4AD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4567238"/>
            <a:ext cx="200025" cy="200025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5" name="Freeform 11">
            <a:extLst>
              <a:ext uri="{FF2B5EF4-FFF2-40B4-BE49-F238E27FC236}">
                <a16:creationId xmlns:a16="http://schemas.microsoft.com/office/drawing/2014/main" id="{AA1D61EE-6D8E-46EB-AFE5-9BEE7020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813" y="4594225"/>
            <a:ext cx="195262" cy="195263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328 w 418"/>
              <a:gd name="T13" fmla="*/ 177 h 417"/>
              <a:gd name="T14" fmla="*/ 328 w 418"/>
              <a:gd name="T15" fmla="*/ 177 h 417"/>
              <a:gd name="T16" fmla="*/ 328 w 418"/>
              <a:gd name="T17" fmla="*/ 230 h 417"/>
              <a:gd name="T18" fmla="*/ 80 w 418"/>
              <a:gd name="T19" fmla="*/ 230 h 417"/>
              <a:gd name="T20" fmla="*/ 80 w 418"/>
              <a:gd name="T21" fmla="*/ 177 h 417"/>
              <a:gd name="T22" fmla="*/ 328 w 418"/>
              <a:gd name="T23" fmla="*/ 17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9" y="0"/>
                  <a:pt x="0" y="88"/>
                  <a:pt x="0" y="204"/>
                </a:cubicBezTo>
                <a:cubicBezTo>
                  <a:pt x="0" y="319"/>
                  <a:pt x="89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328" y="177"/>
                </a:moveTo>
                <a:lnTo>
                  <a:pt x="328" y="177"/>
                </a:lnTo>
                <a:cubicBezTo>
                  <a:pt x="328" y="230"/>
                  <a:pt x="328" y="230"/>
                  <a:pt x="328" y="230"/>
                </a:cubicBezTo>
                <a:cubicBezTo>
                  <a:pt x="80" y="230"/>
                  <a:pt x="80" y="230"/>
                  <a:pt x="80" y="230"/>
                </a:cubicBezTo>
                <a:cubicBezTo>
                  <a:pt x="80" y="177"/>
                  <a:pt x="80" y="177"/>
                  <a:pt x="80" y="177"/>
                </a:cubicBezTo>
                <a:lnTo>
                  <a:pt x="328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6" name="Freeform 12">
            <a:extLst>
              <a:ext uri="{FF2B5EF4-FFF2-40B4-BE49-F238E27FC236}">
                <a16:creationId xmlns:a16="http://schemas.microsoft.com/office/drawing/2014/main" id="{FC2B1B87-B3F0-4C94-BA9F-486882D08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613" y="5049838"/>
            <a:ext cx="215900" cy="214312"/>
          </a:xfrm>
          <a:custGeom>
            <a:avLst/>
            <a:gdLst>
              <a:gd name="T0" fmla="*/ 230 w 462"/>
              <a:gd name="T1" fmla="*/ 9 h 461"/>
              <a:gd name="T2" fmla="*/ 230 w 462"/>
              <a:gd name="T3" fmla="*/ 9 h 461"/>
              <a:gd name="T4" fmla="*/ 0 w 462"/>
              <a:gd name="T5" fmla="*/ 239 h 461"/>
              <a:gd name="T6" fmla="*/ 230 w 462"/>
              <a:gd name="T7" fmla="*/ 460 h 461"/>
              <a:gd name="T8" fmla="*/ 461 w 462"/>
              <a:gd name="T9" fmla="*/ 230 h 461"/>
              <a:gd name="T10" fmla="*/ 230 w 462"/>
              <a:gd name="T11" fmla="*/ 9 h 461"/>
              <a:gd name="T12" fmla="*/ 248 w 462"/>
              <a:gd name="T13" fmla="*/ 79 h 461"/>
              <a:gd name="T14" fmla="*/ 248 w 462"/>
              <a:gd name="T15" fmla="*/ 79 h 461"/>
              <a:gd name="T16" fmla="*/ 283 w 462"/>
              <a:gd name="T17" fmla="*/ 106 h 461"/>
              <a:gd name="T18" fmla="*/ 239 w 462"/>
              <a:gd name="T19" fmla="*/ 150 h 461"/>
              <a:gd name="T20" fmla="*/ 213 w 462"/>
              <a:gd name="T21" fmla="*/ 115 h 461"/>
              <a:gd name="T22" fmla="*/ 248 w 462"/>
              <a:gd name="T23" fmla="*/ 79 h 461"/>
              <a:gd name="T24" fmla="*/ 195 w 462"/>
              <a:gd name="T25" fmla="*/ 372 h 461"/>
              <a:gd name="T26" fmla="*/ 195 w 462"/>
              <a:gd name="T27" fmla="*/ 372 h 461"/>
              <a:gd name="T28" fmla="*/ 177 w 462"/>
              <a:gd name="T29" fmla="*/ 327 h 461"/>
              <a:gd name="T30" fmla="*/ 195 w 462"/>
              <a:gd name="T31" fmla="*/ 248 h 461"/>
              <a:gd name="T32" fmla="*/ 195 w 462"/>
              <a:gd name="T33" fmla="*/ 230 h 461"/>
              <a:gd name="T34" fmla="*/ 160 w 462"/>
              <a:gd name="T35" fmla="*/ 248 h 461"/>
              <a:gd name="T36" fmla="*/ 151 w 462"/>
              <a:gd name="T37" fmla="*/ 239 h 461"/>
              <a:gd name="T38" fmla="*/ 248 w 462"/>
              <a:gd name="T39" fmla="*/ 185 h 461"/>
              <a:gd name="T40" fmla="*/ 266 w 462"/>
              <a:gd name="T41" fmla="*/ 230 h 461"/>
              <a:gd name="T42" fmla="*/ 239 w 462"/>
              <a:gd name="T43" fmla="*/ 310 h 461"/>
              <a:gd name="T44" fmla="*/ 239 w 462"/>
              <a:gd name="T45" fmla="*/ 327 h 461"/>
              <a:gd name="T46" fmla="*/ 275 w 462"/>
              <a:gd name="T47" fmla="*/ 310 h 461"/>
              <a:gd name="T48" fmla="*/ 283 w 462"/>
              <a:gd name="T49" fmla="*/ 327 h 461"/>
              <a:gd name="T50" fmla="*/ 195 w 462"/>
              <a:gd name="T51" fmla="*/ 37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7" name="Freeform 13">
            <a:extLst>
              <a:ext uri="{FF2B5EF4-FFF2-40B4-BE49-F238E27FC236}">
                <a16:creationId xmlns:a16="http://schemas.microsoft.com/office/drawing/2014/main" id="{12DEB812-4971-4E15-A83D-A169D982D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775" y="4524375"/>
            <a:ext cx="109538" cy="231775"/>
          </a:xfrm>
          <a:custGeom>
            <a:avLst/>
            <a:gdLst>
              <a:gd name="T0" fmla="*/ 178 w 232"/>
              <a:gd name="T1" fmla="*/ 0 h 498"/>
              <a:gd name="T2" fmla="*/ 178 w 232"/>
              <a:gd name="T3" fmla="*/ 0 h 498"/>
              <a:gd name="T4" fmla="*/ 222 w 232"/>
              <a:gd name="T5" fmla="*/ 53 h 498"/>
              <a:gd name="T6" fmla="*/ 160 w 232"/>
              <a:gd name="T7" fmla="*/ 115 h 498"/>
              <a:gd name="T8" fmla="*/ 107 w 232"/>
              <a:gd name="T9" fmla="*/ 62 h 498"/>
              <a:gd name="T10" fmla="*/ 178 w 232"/>
              <a:gd name="T11" fmla="*/ 0 h 498"/>
              <a:gd name="T12" fmla="*/ 72 w 232"/>
              <a:gd name="T13" fmla="*/ 497 h 498"/>
              <a:gd name="T14" fmla="*/ 72 w 232"/>
              <a:gd name="T15" fmla="*/ 497 h 498"/>
              <a:gd name="T16" fmla="*/ 45 w 232"/>
              <a:gd name="T17" fmla="*/ 407 h 498"/>
              <a:gd name="T18" fmla="*/ 81 w 232"/>
              <a:gd name="T19" fmla="*/ 284 h 498"/>
              <a:gd name="T20" fmla="*/ 81 w 232"/>
              <a:gd name="T21" fmla="*/ 257 h 498"/>
              <a:gd name="T22" fmla="*/ 19 w 232"/>
              <a:gd name="T23" fmla="*/ 284 h 498"/>
              <a:gd name="T24" fmla="*/ 0 w 232"/>
              <a:gd name="T25" fmla="*/ 266 h 498"/>
              <a:gd name="T26" fmla="*/ 169 w 232"/>
              <a:gd name="T27" fmla="*/ 178 h 498"/>
              <a:gd name="T28" fmla="*/ 187 w 232"/>
              <a:gd name="T29" fmla="*/ 257 h 498"/>
              <a:gd name="T30" fmla="*/ 151 w 232"/>
              <a:gd name="T31" fmla="*/ 390 h 498"/>
              <a:gd name="T32" fmla="*/ 160 w 232"/>
              <a:gd name="T33" fmla="*/ 425 h 498"/>
              <a:gd name="T34" fmla="*/ 213 w 232"/>
              <a:gd name="T35" fmla="*/ 390 h 498"/>
              <a:gd name="T36" fmla="*/ 231 w 232"/>
              <a:gd name="T37" fmla="*/ 407 h 498"/>
              <a:gd name="T38" fmla="*/ 72 w 232"/>
              <a:gd name="T39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2" h="498">
                <a:moveTo>
                  <a:pt x="178" y="0"/>
                </a:moveTo>
                <a:lnTo>
                  <a:pt x="178" y="0"/>
                </a:lnTo>
                <a:cubicBezTo>
                  <a:pt x="213" y="0"/>
                  <a:pt x="222" y="27"/>
                  <a:pt x="222" y="53"/>
                </a:cubicBezTo>
                <a:cubicBezTo>
                  <a:pt x="222" y="80"/>
                  <a:pt x="196" y="115"/>
                  <a:pt x="160" y="115"/>
                </a:cubicBezTo>
                <a:cubicBezTo>
                  <a:pt x="125" y="115"/>
                  <a:pt x="107" y="97"/>
                  <a:pt x="107" y="62"/>
                </a:cubicBezTo>
                <a:cubicBezTo>
                  <a:pt x="107" y="35"/>
                  <a:pt x="134" y="0"/>
                  <a:pt x="178" y="0"/>
                </a:cubicBezTo>
                <a:close/>
                <a:moveTo>
                  <a:pt x="72" y="497"/>
                </a:moveTo>
                <a:lnTo>
                  <a:pt x="72" y="497"/>
                </a:lnTo>
                <a:cubicBezTo>
                  <a:pt x="45" y="497"/>
                  <a:pt x="28" y="478"/>
                  <a:pt x="45" y="407"/>
                </a:cubicBezTo>
                <a:cubicBezTo>
                  <a:pt x="81" y="284"/>
                  <a:pt x="81" y="284"/>
                  <a:pt x="81" y="284"/>
                </a:cubicBezTo>
                <a:cubicBezTo>
                  <a:pt x="81" y="266"/>
                  <a:pt x="81" y="257"/>
                  <a:pt x="81" y="257"/>
                </a:cubicBezTo>
                <a:cubicBezTo>
                  <a:pt x="72" y="257"/>
                  <a:pt x="37" y="275"/>
                  <a:pt x="19" y="284"/>
                </a:cubicBezTo>
                <a:cubicBezTo>
                  <a:pt x="0" y="266"/>
                  <a:pt x="0" y="266"/>
                  <a:pt x="0" y="266"/>
                </a:cubicBezTo>
                <a:cubicBezTo>
                  <a:pt x="63" y="213"/>
                  <a:pt x="143" y="178"/>
                  <a:pt x="169" y="178"/>
                </a:cubicBezTo>
                <a:cubicBezTo>
                  <a:pt x="196" y="178"/>
                  <a:pt x="205" y="213"/>
                  <a:pt x="187" y="257"/>
                </a:cubicBezTo>
                <a:cubicBezTo>
                  <a:pt x="151" y="390"/>
                  <a:pt x="151" y="390"/>
                  <a:pt x="151" y="390"/>
                </a:cubicBezTo>
                <a:cubicBezTo>
                  <a:pt x="151" y="416"/>
                  <a:pt x="151" y="425"/>
                  <a:pt x="160" y="425"/>
                </a:cubicBezTo>
                <a:cubicBezTo>
                  <a:pt x="160" y="425"/>
                  <a:pt x="187" y="407"/>
                  <a:pt x="213" y="390"/>
                </a:cubicBezTo>
                <a:cubicBezTo>
                  <a:pt x="231" y="407"/>
                  <a:pt x="231" y="407"/>
                  <a:pt x="231" y="407"/>
                </a:cubicBezTo>
                <a:cubicBezTo>
                  <a:pt x="169" y="478"/>
                  <a:pt x="98" y="497"/>
                  <a:pt x="72" y="4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8" name="Freeform 15">
            <a:extLst>
              <a:ext uri="{FF2B5EF4-FFF2-40B4-BE49-F238E27FC236}">
                <a16:creationId xmlns:a16="http://schemas.microsoft.com/office/drawing/2014/main" id="{A42EEF44-7608-48B1-9673-EC44A4175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100" y="5049838"/>
            <a:ext cx="195263" cy="195262"/>
          </a:xfrm>
          <a:custGeom>
            <a:avLst/>
            <a:gdLst>
              <a:gd name="T0" fmla="*/ 213 w 417"/>
              <a:gd name="T1" fmla="*/ 0 h 417"/>
              <a:gd name="T2" fmla="*/ 213 w 417"/>
              <a:gd name="T3" fmla="*/ 0 h 417"/>
              <a:gd name="T4" fmla="*/ 0 w 417"/>
              <a:gd name="T5" fmla="*/ 204 h 417"/>
              <a:gd name="T6" fmla="*/ 213 w 417"/>
              <a:gd name="T7" fmla="*/ 416 h 417"/>
              <a:gd name="T8" fmla="*/ 416 w 417"/>
              <a:gd name="T9" fmla="*/ 204 h 417"/>
              <a:gd name="T10" fmla="*/ 213 w 417"/>
              <a:gd name="T11" fmla="*/ 0 h 417"/>
              <a:gd name="T12" fmla="*/ 257 w 417"/>
              <a:gd name="T13" fmla="*/ 204 h 417"/>
              <a:gd name="T14" fmla="*/ 257 w 417"/>
              <a:gd name="T15" fmla="*/ 204 h 417"/>
              <a:gd name="T16" fmla="*/ 328 w 417"/>
              <a:gd name="T17" fmla="*/ 284 h 417"/>
              <a:gd name="T18" fmla="*/ 284 w 417"/>
              <a:gd name="T19" fmla="*/ 328 h 417"/>
              <a:gd name="T20" fmla="*/ 213 w 417"/>
              <a:gd name="T21" fmla="*/ 248 h 417"/>
              <a:gd name="T22" fmla="*/ 132 w 417"/>
              <a:gd name="T23" fmla="*/ 328 h 417"/>
              <a:gd name="T24" fmla="*/ 88 w 417"/>
              <a:gd name="T25" fmla="*/ 284 h 417"/>
              <a:gd name="T26" fmla="*/ 168 w 417"/>
              <a:gd name="T27" fmla="*/ 204 h 417"/>
              <a:gd name="T28" fmla="*/ 88 w 417"/>
              <a:gd name="T29" fmla="*/ 134 h 417"/>
              <a:gd name="T30" fmla="*/ 132 w 417"/>
              <a:gd name="T31" fmla="*/ 89 h 417"/>
              <a:gd name="T32" fmla="*/ 213 w 417"/>
              <a:gd name="T33" fmla="*/ 159 h 417"/>
              <a:gd name="T34" fmla="*/ 284 w 417"/>
              <a:gd name="T35" fmla="*/ 89 h 417"/>
              <a:gd name="T36" fmla="*/ 328 w 417"/>
              <a:gd name="T37" fmla="*/ 134 h 417"/>
              <a:gd name="T38" fmla="*/ 257 w 417"/>
              <a:gd name="T39" fmla="*/ 20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7" h="417">
                <a:moveTo>
                  <a:pt x="213" y="0"/>
                </a:moveTo>
                <a:lnTo>
                  <a:pt x="213" y="0"/>
                </a:lnTo>
                <a:cubicBezTo>
                  <a:pt x="97" y="0"/>
                  <a:pt x="0" y="89"/>
                  <a:pt x="0" y="204"/>
                </a:cubicBezTo>
                <a:cubicBezTo>
                  <a:pt x="0" y="319"/>
                  <a:pt x="97" y="416"/>
                  <a:pt x="213" y="416"/>
                </a:cubicBezTo>
                <a:cubicBezTo>
                  <a:pt x="328" y="416"/>
                  <a:pt x="416" y="319"/>
                  <a:pt x="416" y="204"/>
                </a:cubicBezTo>
                <a:cubicBezTo>
                  <a:pt x="416" y="89"/>
                  <a:pt x="328" y="0"/>
                  <a:pt x="213" y="0"/>
                </a:cubicBezTo>
                <a:close/>
                <a:moveTo>
                  <a:pt x="257" y="204"/>
                </a:moveTo>
                <a:lnTo>
                  <a:pt x="257" y="204"/>
                </a:lnTo>
                <a:cubicBezTo>
                  <a:pt x="328" y="284"/>
                  <a:pt x="328" y="284"/>
                  <a:pt x="328" y="284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213" y="248"/>
                  <a:pt x="213" y="248"/>
                  <a:pt x="213" y="248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88" y="284"/>
                  <a:pt x="88" y="284"/>
                  <a:pt x="88" y="284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88" y="134"/>
                  <a:pt x="88" y="134"/>
                  <a:pt x="88" y="134"/>
                </a:cubicBezTo>
                <a:cubicBezTo>
                  <a:pt x="132" y="89"/>
                  <a:pt x="132" y="89"/>
                  <a:pt x="132" y="89"/>
                </a:cubicBezTo>
                <a:cubicBezTo>
                  <a:pt x="213" y="159"/>
                  <a:pt x="213" y="159"/>
                  <a:pt x="213" y="159"/>
                </a:cubicBezTo>
                <a:cubicBezTo>
                  <a:pt x="284" y="89"/>
                  <a:pt x="284" y="89"/>
                  <a:pt x="284" y="89"/>
                </a:cubicBezTo>
                <a:cubicBezTo>
                  <a:pt x="328" y="134"/>
                  <a:pt x="328" y="134"/>
                  <a:pt x="328" y="134"/>
                </a:cubicBezTo>
                <a:lnTo>
                  <a:pt x="257" y="2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9" name="Freeform 17">
            <a:extLst>
              <a:ext uri="{FF2B5EF4-FFF2-40B4-BE49-F238E27FC236}">
                <a16:creationId xmlns:a16="http://schemas.microsoft.com/office/drawing/2014/main" id="{609324F2-8EB2-4D83-8D6A-EC397B48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5026025"/>
            <a:ext cx="215900" cy="215900"/>
          </a:xfrm>
          <a:custGeom>
            <a:avLst/>
            <a:gdLst>
              <a:gd name="T0" fmla="*/ 231 w 461"/>
              <a:gd name="T1" fmla="*/ 9 h 461"/>
              <a:gd name="T2" fmla="*/ 231 w 461"/>
              <a:gd name="T3" fmla="*/ 9 h 461"/>
              <a:gd name="T4" fmla="*/ 0 w 461"/>
              <a:gd name="T5" fmla="*/ 239 h 461"/>
              <a:gd name="T6" fmla="*/ 231 w 461"/>
              <a:gd name="T7" fmla="*/ 460 h 461"/>
              <a:gd name="T8" fmla="*/ 460 w 461"/>
              <a:gd name="T9" fmla="*/ 230 h 461"/>
              <a:gd name="T10" fmla="*/ 231 w 461"/>
              <a:gd name="T11" fmla="*/ 9 h 461"/>
              <a:gd name="T12" fmla="*/ 231 w 461"/>
              <a:gd name="T13" fmla="*/ 372 h 461"/>
              <a:gd name="T14" fmla="*/ 231 w 461"/>
              <a:gd name="T15" fmla="*/ 372 h 461"/>
              <a:gd name="T16" fmla="*/ 221 w 461"/>
              <a:gd name="T17" fmla="*/ 372 h 461"/>
              <a:gd name="T18" fmla="*/ 195 w 461"/>
              <a:gd name="T19" fmla="*/ 336 h 461"/>
              <a:gd name="T20" fmla="*/ 231 w 461"/>
              <a:gd name="T21" fmla="*/ 301 h 461"/>
              <a:gd name="T22" fmla="*/ 231 w 461"/>
              <a:gd name="T23" fmla="*/ 301 h 461"/>
              <a:gd name="T24" fmla="*/ 257 w 461"/>
              <a:gd name="T25" fmla="*/ 336 h 461"/>
              <a:gd name="T26" fmla="*/ 231 w 461"/>
              <a:gd name="T27" fmla="*/ 372 h 461"/>
              <a:gd name="T28" fmla="*/ 310 w 461"/>
              <a:gd name="T29" fmla="*/ 213 h 461"/>
              <a:gd name="T30" fmla="*/ 310 w 461"/>
              <a:gd name="T31" fmla="*/ 213 h 461"/>
              <a:gd name="T32" fmla="*/ 284 w 461"/>
              <a:gd name="T33" fmla="*/ 230 h 461"/>
              <a:gd name="T34" fmla="*/ 266 w 461"/>
              <a:gd name="T35" fmla="*/ 248 h 461"/>
              <a:gd name="T36" fmla="*/ 257 w 461"/>
              <a:gd name="T37" fmla="*/ 257 h 461"/>
              <a:gd name="T38" fmla="*/ 248 w 461"/>
              <a:gd name="T39" fmla="*/ 274 h 461"/>
              <a:gd name="T40" fmla="*/ 248 w 461"/>
              <a:gd name="T41" fmla="*/ 274 h 461"/>
              <a:gd name="T42" fmla="*/ 195 w 461"/>
              <a:gd name="T43" fmla="*/ 274 h 461"/>
              <a:gd name="T44" fmla="*/ 195 w 461"/>
              <a:gd name="T45" fmla="*/ 274 h 461"/>
              <a:gd name="T46" fmla="*/ 204 w 461"/>
              <a:gd name="T47" fmla="*/ 230 h 461"/>
              <a:gd name="T48" fmla="*/ 248 w 461"/>
              <a:gd name="T49" fmla="*/ 204 h 461"/>
              <a:gd name="T50" fmla="*/ 257 w 461"/>
              <a:gd name="T51" fmla="*/ 195 h 461"/>
              <a:gd name="T52" fmla="*/ 266 w 461"/>
              <a:gd name="T53" fmla="*/ 176 h 461"/>
              <a:gd name="T54" fmla="*/ 257 w 461"/>
              <a:gd name="T55" fmla="*/ 150 h 461"/>
              <a:gd name="T56" fmla="*/ 231 w 461"/>
              <a:gd name="T57" fmla="*/ 141 h 461"/>
              <a:gd name="T58" fmla="*/ 204 w 461"/>
              <a:gd name="T59" fmla="*/ 150 h 461"/>
              <a:gd name="T60" fmla="*/ 195 w 461"/>
              <a:gd name="T61" fmla="*/ 176 h 461"/>
              <a:gd name="T62" fmla="*/ 195 w 461"/>
              <a:gd name="T63" fmla="*/ 185 h 461"/>
              <a:gd name="T64" fmla="*/ 142 w 461"/>
              <a:gd name="T65" fmla="*/ 185 h 461"/>
              <a:gd name="T66" fmla="*/ 142 w 461"/>
              <a:gd name="T67" fmla="*/ 176 h 461"/>
              <a:gd name="T68" fmla="*/ 177 w 461"/>
              <a:gd name="T69" fmla="*/ 106 h 461"/>
              <a:gd name="T70" fmla="*/ 231 w 461"/>
              <a:gd name="T71" fmla="*/ 97 h 461"/>
              <a:gd name="T72" fmla="*/ 293 w 461"/>
              <a:gd name="T73" fmla="*/ 115 h 461"/>
              <a:gd name="T74" fmla="*/ 319 w 461"/>
              <a:gd name="T75" fmla="*/ 168 h 461"/>
              <a:gd name="T76" fmla="*/ 310 w 461"/>
              <a:gd name="T77" fmla="*/ 213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61" h="461">
                <a:moveTo>
                  <a:pt x="231" y="9"/>
                </a:moveTo>
                <a:lnTo>
                  <a:pt x="231" y="9"/>
                </a:lnTo>
                <a:cubicBezTo>
                  <a:pt x="97" y="9"/>
                  <a:pt x="0" y="106"/>
                  <a:pt x="0" y="239"/>
                </a:cubicBezTo>
                <a:cubicBezTo>
                  <a:pt x="0" y="363"/>
                  <a:pt x="106" y="460"/>
                  <a:pt x="231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1" y="9"/>
                </a:cubicBezTo>
                <a:close/>
                <a:moveTo>
                  <a:pt x="231" y="372"/>
                </a:moveTo>
                <a:lnTo>
                  <a:pt x="231" y="372"/>
                </a:lnTo>
                <a:cubicBezTo>
                  <a:pt x="221" y="372"/>
                  <a:pt x="221" y="372"/>
                  <a:pt x="221" y="372"/>
                </a:cubicBezTo>
                <a:cubicBezTo>
                  <a:pt x="204" y="372"/>
                  <a:pt x="195" y="354"/>
                  <a:pt x="195" y="336"/>
                </a:cubicBezTo>
                <a:cubicBezTo>
                  <a:pt x="195" y="319"/>
                  <a:pt x="204" y="301"/>
                  <a:pt x="231" y="301"/>
                </a:cubicBezTo>
                <a:lnTo>
                  <a:pt x="231" y="301"/>
                </a:lnTo>
                <a:cubicBezTo>
                  <a:pt x="248" y="310"/>
                  <a:pt x="257" y="319"/>
                  <a:pt x="257" y="336"/>
                </a:cubicBezTo>
                <a:cubicBezTo>
                  <a:pt x="257" y="363"/>
                  <a:pt x="248" y="372"/>
                  <a:pt x="231" y="372"/>
                </a:cubicBezTo>
                <a:close/>
                <a:moveTo>
                  <a:pt x="310" y="213"/>
                </a:moveTo>
                <a:lnTo>
                  <a:pt x="310" y="213"/>
                </a:lnTo>
                <a:cubicBezTo>
                  <a:pt x="301" y="213"/>
                  <a:pt x="293" y="221"/>
                  <a:pt x="284" y="230"/>
                </a:cubicBezTo>
                <a:cubicBezTo>
                  <a:pt x="266" y="248"/>
                  <a:pt x="266" y="248"/>
                  <a:pt x="266" y="248"/>
                </a:cubicBezTo>
                <a:cubicBezTo>
                  <a:pt x="257" y="248"/>
                  <a:pt x="257" y="257"/>
                  <a:pt x="257" y="257"/>
                </a:cubicBezTo>
                <a:cubicBezTo>
                  <a:pt x="248" y="266"/>
                  <a:pt x="248" y="266"/>
                  <a:pt x="248" y="274"/>
                </a:cubicBezTo>
                <a:lnTo>
                  <a:pt x="248" y="274"/>
                </a:lnTo>
                <a:cubicBezTo>
                  <a:pt x="195" y="274"/>
                  <a:pt x="195" y="274"/>
                  <a:pt x="195" y="274"/>
                </a:cubicBezTo>
                <a:lnTo>
                  <a:pt x="195" y="274"/>
                </a:lnTo>
                <a:cubicBezTo>
                  <a:pt x="195" y="257"/>
                  <a:pt x="195" y="248"/>
                  <a:pt x="204" y="230"/>
                </a:cubicBezTo>
                <a:cubicBezTo>
                  <a:pt x="221" y="221"/>
                  <a:pt x="248" y="204"/>
                  <a:pt x="248" y="204"/>
                </a:cubicBezTo>
                <a:lnTo>
                  <a:pt x="257" y="195"/>
                </a:lnTo>
                <a:cubicBezTo>
                  <a:pt x="257" y="185"/>
                  <a:pt x="266" y="176"/>
                  <a:pt x="266" y="176"/>
                </a:cubicBezTo>
                <a:cubicBezTo>
                  <a:pt x="266" y="168"/>
                  <a:pt x="257" y="160"/>
                  <a:pt x="257" y="150"/>
                </a:cubicBezTo>
                <a:cubicBezTo>
                  <a:pt x="248" y="141"/>
                  <a:pt x="240" y="141"/>
                  <a:pt x="231" y="141"/>
                </a:cubicBezTo>
                <a:cubicBezTo>
                  <a:pt x="221" y="141"/>
                  <a:pt x="213" y="141"/>
                  <a:pt x="204" y="150"/>
                </a:cubicBezTo>
                <a:cubicBezTo>
                  <a:pt x="195" y="160"/>
                  <a:pt x="195" y="168"/>
                  <a:pt x="195" y="176"/>
                </a:cubicBezTo>
                <a:cubicBezTo>
                  <a:pt x="195" y="185"/>
                  <a:pt x="195" y="185"/>
                  <a:pt x="195" y="185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41"/>
                  <a:pt x="150" y="123"/>
                  <a:pt x="177" y="106"/>
                </a:cubicBezTo>
                <a:cubicBezTo>
                  <a:pt x="186" y="97"/>
                  <a:pt x="204" y="97"/>
                  <a:pt x="231" y="97"/>
                </a:cubicBezTo>
                <a:cubicBezTo>
                  <a:pt x="257" y="97"/>
                  <a:pt x="275" y="97"/>
                  <a:pt x="293" y="115"/>
                </a:cubicBezTo>
                <a:cubicBezTo>
                  <a:pt x="310" y="123"/>
                  <a:pt x="319" y="141"/>
                  <a:pt x="319" y="168"/>
                </a:cubicBezTo>
                <a:cubicBezTo>
                  <a:pt x="319" y="185"/>
                  <a:pt x="319" y="195"/>
                  <a:pt x="310" y="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0" name="Freeform 18">
            <a:extLst>
              <a:ext uri="{FF2B5EF4-FFF2-40B4-BE49-F238E27FC236}">
                <a16:creationId xmlns:a16="http://schemas.microsoft.com/office/drawing/2014/main" id="{42FD79E5-F51B-4D3E-8DB5-8206EACD7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50" y="5078413"/>
            <a:ext cx="133350" cy="136525"/>
          </a:xfrm>
          <a:custGeom>
            <a:avLst/>
            <a:gdLst>
              <a:gd name="T0" fmla="*/ 265 w 285"/>
              <a:gd name="T1" fmla="*/ 125 h 294"/>
              <a:gd name="T2" fmla="*/ 265 w 285"/>
              <a:gd name="T3" fmla="*/ 125 h 294"/>
              <a:gd name="T4" fmla="*/ 168 w 285"/>
              <a:gd name="T5" fmla="*/ 125 h 294"/>
              <a:gd name="T6" fmla="*/ 168 w 285"/>
              <a:gd name="T7" fmla="*/ 18 h 294"/>
              <a:gd name="T8" fmla="*/ 141 w 285"/>
              <a:gd name="T9" fmla="*/ 0 h 294"/>
              <a:gd name="T10" fmla="*/ 115 w 285"/>
              <a:gd name="T11" fmla="*/ 18 h 294"/>
              <a:gd name="T12" fmla="*/ 115 w 285"/>
              <a:gd name="T13" fmla="*/ 125 h 294"/>
              <a:gd name="T14" fmla="*/ 9 w 285"/>
              <a:gd name="T15" fmla="*/ 125 h 294"/>
              <a:gd name="T16" fmla="*/ 0 w 285"/>
              <a:gd name="T17" fmla="*/ 142 h 294"/>
              <a:gd name="T18" fmla="*/ 9 w 285"/>
              <a:gd name="T19" fmla="*/ 169 h 294"/>
              <a:gd name="T20" fmla="*/ 115 w 285"/>
              <a:gd name="T21" fmla="*/ 169 h 294"/>
              <a:gd name="T22" fmla="*/ 115 w 285"/>
              <a:gd name="T23" fmla="*/ 275 h 294"/>
              <a:gd name="T24" fmla="*/ 141 w 285"/>
              <a:gd name="T25" fmla="*/ 293 h 294"/>
              <a:gd name="T26" fmla="*/ 168 w 285"/>
              <a:gd name="T27" fmla="*/ 275 h 294"/>
              <a:gd name="T28" fmla="*/ 168 w 285"/>
              <a:gd name="T29" fmla="*/ 169 h 294"/>
              <a:gd name="T30" fmla="*/ 265 w 285"/>
              <a:gd name="T31" fmla="*/ 169 h 294"/>
              <a:gd name="T32" fmla="*/ 284 w 285"/>
              <a:gd name="T33" fmla="*/ 142 h 294"/>
              <a:gd name="T34" fmla="*/ 265 w 285"/>
              <a:gd name="T35" fmla="*/ 125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5" h="294">
                <a:moveTo>
                  <a:pt x="265" y="125"/>
                </a:moveTo>
                <a:lnTo>
                  <a:pt x="265" y="125"/>
                </a:lnTo>
                <a:cubicBezTo>
                  <a:pt x="168" y="125"/>
                  <a:pt x="168" y="125"/>
                  <a:pt x="168" y="125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0"/>
                  <a:pt x="150" y="0"/>
                  <a:pt x="141" y="0"/>
                </a:cubicBezTo>
                <a:cubicBezTo>
                  <a:pt x="124" y="0"/>
                  <a:pt x="115" y="0"/>
                  <a:pt x="115" y="18"/>
                </a:cubicBezTo>
                <a:cubicBezTo>
                  <a:pt x="115" y="125"/>
                  <a:pt x="115" y="125"/>
                  <a:pt x="115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0" y="125"/>
                  <a:pt x="0" y="133"/>
                  <a:pt x="0" y="142"/>
                </a:cubicBezTo>
                <a:cubicBezTo>
                  <a:pt x="0" y="160"/>
                  <a:pt x="0" y="169"/>
                  <a:pt x="9" y="16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15" y="275"/>
                  <a:pt x="115" y="275"/>
                  <a:pt x="115" y="275"/>
                </a:cubicBezTo>
                <a:cubicBezTo>
                  <a:pt x="115" y="284"/>
                  <a:pt x="124" y="293"/>
                  <a:pt x="141" y="293"/>
                </a:cubicBezTo>
                <a:cubicBezTo>
                  <a:pt x="150" y="293"/>
                  <a:pt x="168" y="284"/>
                  <a:pt x="168" y="275"/>
                </a:cubicBezTo>
                <a:cubicBezTo>
                  <a:pt x="168" y="169"/>
                  <a:pt x="168" y="169"/>
                  <a:pt x="168" y="169"/>
                </a:cubicBezTo>
                <a:cubicBezTo>
                  <a:pt x="265" y="169"/>
                  <a:pt x="265" y="169"/>
                  <a:pt x="265" y="169"/>
                </a:cubicBezTo>
                <a:cubicBezTo>
                  <a:pt x="284" y="169"/>
                  <a:pt x="284" y="160"/>
                  <a:pt x="284" y="142"/>
                </a:cubicBezTo>
                <a:cubicBezTo>
                  <a:pt x="284" y="133"/>
                  <a:pt x="284" y="125"/>
                  <a:pt x="265" y="1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1" name="Freeform 19">
            <a:extLst>
              <a:ext uri="{FF2B5EF4-FFF2-40B4-BE49-F238E27FC236}">
                <a16:creationId xmlns:a16="http://schemas.microsoft.com/office/drawing/2014/main" id="{C425694A-39AC-4364-B7C2-F93A41DBD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135563"/>
            <a:ext cx="131763" cy="20637"/>
          </a:xfrm>
          <a:custGeom>
            <a:avLst/>
            <a:gdLst>
              <a:gd name="T0" fmla="*/ 265 w 283"/>
              <a:gd name="T1" fmla="*/ 0 h 45"/>
              <a:gd name="T2" fmla="*/ 265 w 283"/>
              <a:gd name="T3" fmla="*/ 0 h 45"/>
              <a:gd name="T4" fmla="*/ 9 w 283"/>
              <a:gd name="T5" fmla="*/ 0 h 45"/>
              <a:gd name="T6" fmla="*/ 0 w 283"/>
              <a:gd name="T7" fmla="*/ 17 h 45"/>
              <a:gd name="T8" fmla="*/ 9 w 283"/>
              <a:gd name="T9" fmla="*/ 44 h 45"/>
              <a:gd name="T10" fmla="*/ 265 w 283"/>
              <a:gd name="T11" fmla="*/ 44 h 45"/>
              <a:gd name="T12" fmla="*/ 282 w 283"/>
              <a:gd name="T13" fmla="*/ 17 h 45"/>
              <a:gd name="T14" fmla="*/ 265 w 283"/>
              <a:gd name="T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3" h="45">
                <a:moveTo>
                  <a:pt x="265" y="0"/>
                </a:moveTo>
                <a:lnTo>
                  <a:pt x="265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35"/>
                  <a:pt x="0" y="44"/>
                  <a:pt x="9" y="44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82" y="44"/>
                  <a:pt x="282" y="35"/>
                  <a:pt x="282" y="17"/>
                </a:cubicBezTo>
                <a:cubicBezTo>
                  <a:pt x="282" y="8"/>
                  <a:pt x="282" y="0"/>
                  <a:pt x="26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2" name="Freeform 20">
            <a:extLst>
              <a:ext uri="{FF2B5EF4-FFF2-40B4-BE49-F238E27FC236}">
                <a16:creationId xmlns:a16="http://schemas.microsoft.com/office/drawing/2014/main" id="{33167D0A-A9E0-4903-A661-D82C58BB5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3571875"/>
            <a:ext cx="231775" cy="236538"/>
          </a:xfrm>
          <a:custGeom>
            <a:avLst/>
            <a:gdLst>
              <a:gd name="T0" fmla="*/ 469 w 497"/>
              <a:gd name="T1" fmla="*/ 8 h 505"/>
              <a:gd name="T2" fmla="*/ 469 w 497"/>
              <a:gd name="T3" fmla="*/ 8 h 505"/>
              <a:gd name="T4" fmla="*/ 452 w 497"/>
              <a:gd name="T5" fmla="*/ 0 h 505"/>
              <a:gd name="T6" fmla="*/ 443 w 497"/>
              <a:gd name="T7" fmla="*/ 17 h 505"/>
              <a:gd name="T8" fmla="*/ 381 w 497"/>
              <a:gd name="T9" fmla="*/ 168 h 505"/>
              <a:gd name="T10" fmla="*/ 372 w 497"/>
              <a:gd name="T11" fmla="*/ 141 h 505"/>
              <a:gd name="T12" fmla="*/ 346 w 497"/>
              <a:gd name="T13" fmla="*/ 132 h 505"/>
              <a:gd name="T14" fmla="*/ 265 w 497"/>
              <a:gd name="T15" fmla="*/ 132 h 505"/>
              <a:gd name="T16" fmla="*/ 240 w 497"/>
              <a:gd name="T17" fmla="*/ 141 h 505"/>
              <a:gd name="T18" fmla="*/ 9 w 497"/>
              <a:gd name="T19" fmla="*/ 300 h 505"/>
              <a:gd name="T20" fmla="*/ 9 w 497"/>
              <a:gd name="T21" fmla="*/ 336 h 505"/>
              <a:gd name="T22" fmla="*/ 106 w 497"/>
              <a:gd name="T23" fmla="*/ 486 h 505"/>
              <a:gd name="T24" fmla="*/ 142 w 497"/>
              <a:gd name="T25" fmla="*/ 495 h 505"/>
              <a:gd name="T26" fmla="*/ 372 w 497"/>
              <a:gd name="T27" fmla="*/ 327 h 505"/>
              <a:gd name="T28" fmla="*/ 390 w 497"/>
              <a:gd name="T29" fmla="*/ 309 h 505"/>
              <a:gd name="T30" fmla="*/ 416 w 497"/>
              <a:gd name="T31" fmla="*/ 229 h 505"/>
              <a:gd name="T32" fmla="*/ 408 w 497"/>
              <a:gd name="T33" fmla="*/ 203 h 505"/>
              <a:gd name="T34" fmla="*/ 399 w 497"/>
              <a:gd name="T35" fmla="*/ 185 h 505"/>
              <a:gd name="T36" fmla="*/ 469 w 497"/>
              <a:gd name="T37" fmla="*/ 8 h 505"/>
              <a:gd name="T38" fmla="*/ 363 w 497"/>
              <a:gd name="T39" fmla="*/ 247 h 505"/>
              <a:gd name="T40" fmla="*/ 363 w 497"/>
              <a:gd name="T41" fmla="*/ 247 h 505"/>
              <a:gd name="T42" fmla="*/ 310 w 497"/>
              <a:gd name="T43" fmla="*/ 229 h 505"/>
              <a:gd name="T44" fmla="*/ 319 w 497"/>
              <a:gd name="T45" fmla="*/ 176 h 505"/>
              <a:gd name="T46" fmla="*/ 363 w 497"/>
              <a:gd name="T47" fmla="*/ 176 h 505"/>
              <a:gd name="T48" fmla="*/ 355 w 497"/>
              <a:gd name="T49" fmla="*/ 185 h 505"/>
              <a:gd name="T50" fmla="*/ 346 w 497"/>
              <a:gd name="T51" fmla="*/ 203 h 505"/>
              <a:gd name="T52" fmla="*/ 355 w 497"/>
              <a:gd name="T53" fmla="*/ 212 h 505"/>
              <a:gd name="T54" fmla="*/ 363 w 497"/>
              <a:gd name="T55" fmla="*/ 212 h 505"/>
              <a:gd name="T56" fmla="*/ 381 w 497"/>
              <a:gd name="T57" fmla="*/ 203 h 505"/>
              <a:gd name="T58" fmla="*/ 363 w 497"/>
              <a:gd name="T59" fmla="*/ 247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3" name="Freeform 24">
            <a:extLst>
              <a:ext uri="{FF2B5EF4-FFF2-40B4-BE49-F238E27FC236}">
                <a16:creationId xmlns:a16="http://schemas.microsoft.com/office/drawing/2014/main" id="{E9EBC60A-2DE9-44FC-BA4A-45897F7C1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3300" y="2519363"/>
            <a:ext cx="231775" cy="185737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4" name="Freeform 25">
            <a:extLst>
              <a:ext uri="{FF2B5EF4-FFF2-40B4-BE49-F238E27FC236}">
                <a16:creationId xmlns:a16="http://schemas.microsoft.com/office/drawing/2014/main" id="{40FF35B4-F5AC-43CE-90FE-73524E043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638" y="4035425"/>
            <a:ext cx="160337" cy="223838"/>
          </a:xfrm>
          <a:custGeom>
            <a:avLst/>
            <a:gdLst>
              <a:gd name="T0" fmla="*/ 195 w 346"/>
              <a:gd name="T1" fmla="*/ 0 h 479"/>
              <a:gd name="T2" fmla="*/ 195 w 346"/>
              <a:gd name="T3" fmla="*/ 0 h 479"/>
              <a:gd name="T4" fmla="*/ 160 w 346"/>
              <a:gd name="T5" fmla="*/ 0 h 479"/>
              <a:gd name="T6" fmla="*/ 160 w 346"/>
              <a:gd name="T7" fmla="*/ 328 h 479"/>
              <a:gd name="T8" fmla="*/ 80 w 346"/>
              <a:gd name="T9" fmla="*/ 328 h 479"/>
              <a:gd name="T10" fmla="*/ 10 w 346"/>
              <a:gd name="T11" fmla="*/ 425 h 479"/>
              <a:gd name="T12" fmla="*/ 124 w 346"/>
              <a:gd name="T13" fmla="*/ 461 h 479"/>
              <a:gd name="T14" fmla="*/ 195 w 346"/>
              <a:gd name="T15" fmla="*/ 372 h 479"/>
              <a:gd name="T16" fmla="*/ 195 w 346"/>
              <a:gd name="T17" fmla="*/ 106 h 479"/>
              <a:gd name="T18" fmla="*/ 257 w 346"/>
              <a:gd name="T19" fmla="*/ 230 h 479"/>
              <a:gd name="T20" fmla="*/ 275 w 346"/>
              <a:gd name="T21" fmla="*/ 230 h 479"/>
              <a:gd name="T22" fmla="*/ 195 w 346"/>
              <a:gd name="T23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479">
                <a:moveTo>
                  <a:pt x="195" y="0"/>
                </a:moveTo>
                <a:lnTo>
                  <a:pt x="195" y="0"/>
                </a:lnTo>
                <a:cubicBezTo>
                  <a:pt x="160" y="0"/>
                  <a:pt x="160" y="0"/>
                  <a:pt x="160" y="0"/>
                </a:cubicBezTo>
                <a:cubicBezTo>
                  <a:pt x="160" y="328"/>
                  <a:pt x="160" y="328"/>
                  <a:pt x="160" y="328"/>
                </a:cubicBezTo>
                <a:cubicBezTo>
                  <a:pt x="133" y="319"/>
                  <a:pt x="107" y="319"/>
                  <a:pt x="80" y="328"/>
                </a:cubicBezTo>
                <a:cubicBezTo>
                  <a:pt x="26" y="346"/>
                  <a:pt x="0" y="390"/>
                  <a:pt x="10" y="425"/>
                </a:cubicBezTo>
                <a:cubicBezTo>
                  <a:pt x="26" y="461"/>
                  <a:pt x="71" y="478"/>
                  <a:pt x="124" y="461"/>
                </a:cubicBezTo>
                <a:cubicBezTo>
                  <a:pt x="169" y="443"/>
                  <a:pt x="195" y="408"/>
                  <a:pt x="195" y="372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266" y="124"/>
                  <a:pt x="266" y="212"/>
                  <a:pt x="257" y="230"/>
                </a:cubicBezTo>
                <a:cubicBezTo>
                  <a:pt x="257" y="239"/>
                  <a:pt x="266" y="248"/>
                  <a:pt x="275" y="230"/>
                </a:cubicBezTo>
                <a:cubicBezTo>
                  <a:pt x="345" y="115"/>
                  <a:pt x="195" y="62"/>
                  <a:pt x="19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5" name="Freeform 26">
            <a:extLst>
              <a:ext uri="{FF2B5EF4-FFF2-40B4-BE49-F238E27FC236}">
                <a16:creationId xmlns:a16="http://schemas.microsoft.com/office/drawing/2014/main" id="{568FA8B8-91D5-4125-9869-84B62A1FA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62213"/>
            <a:ext cx="200025" cy="203200"/>
          </a:xfrm>
          <a:custGeom>
            <a:avLst/>
            <a:gdLst>
              <a:gd name="T0" fmla="*/ 256 w 426"/>
              <a:gd name="T1" fmla="*/ 265 h 435"/>
              <a:gd name="T2" fmla="*/ 256 w 426"/>
              <a:gd name="T3" fmla="*/ 265 h 435"/>
              <a:gd name="T4" fmla="*/ 0 w 426"/>
              <a:gd name="T5" fmla="*/ 301 h 435"/>
              <a:gd name="T6" fmla="*/ 35 w 426"/>
              <a:gd name="T7" fmla="*/ 345 h 435"/>
              <a:gd name="T8" fmla="*/ 346 w 426"/>
              <a:gd name="T9" fmla="*/ 345 h 435"/>
              <a:gd name="T10" fmla="*/ 346 w 426"/>
              <a:gd name="T11" fmla="*/ 35 h 435"/>
              <a:gd name="T12" fmla="*/ 292 w 426"/>
              <a:gd name="T13" fmla="*/ 0 h 435"/>
              <a:gd name="T14" fmla="*/ 256 w 426"/>
              <a:gd name="T15" fmla="*/ 265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6" h="435">
                <a:moveTo>
                  <a:pt x="256" y="265"/>
                </a:moveTo>
                <a:lnTo>
                  <a:pt x="256" y="265"/>
                </a:lnTo>
                <a:cubicBezTo>
                  <a:pt x="186" y="336"/>
                  <a:pt x="80" y="345"/>
                  <a:pt x="0" y="301"/>
                </a:cubicBezTo>
                <a:cubicBezTo>
                  <a:pt x="9" y="319"/>
                  <a:pt x="17" y="328"/>
                  <a:pt x="35" y="345"/>
                </a:cubicBezTo>
                <a:cubicBezTo>
                  <a:pt x="124" y="434"/>
                  <a:pt x="256" y="434"/>
                  <a:pt x="346" y="345"/>
                </a:cubicBezTo>
                <a:cubicBezTo>
                  <a:pt x="425" y="256"/>
                  <a:pt x="425" y="124"/>
                  <a:pt x="346" y="35"/>
                </a:cubicBezTo>
                <a:cubicBezTo>
                  <a:pt x="328" y="26"/>
                  <a:pt x="310" y="9"/>
                  <a:pt x="292" y="0"/>
                </a:cubicBezTo>
                <a:cubicBezTo>
                  <a:pt x="346" y="88"/>
                  <a:pt x="328" y="194"/>
                  <a:pt x="256" y="2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6" name="Freeform 27">
            <a:extLst>
              <a:ext uri="{FF2B5EF4-FFF2-40B4-BE49-F238E27FC236}">
                <a16:creationId xmlns:a16="http://schemas.microsoft.com/office/drawing/2014/main" id="{CDCF8881-DD58-4539-96D2-62FAE1B44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2141538"/>
            <a:ext cx="234950" cy="184150"/>
          </a:xfrm>
          <a:custGeom>
            <a:avLst/>
            <a:gdLst>
              <a:gd name="T0" fmla="*/ 434 w 506"/>
              <a:gd name="T1" fmla="*/ 70 h 399"/>
              <a:gd name="T2" fmla="*/ 434 w 506"/>
              <a:gd name="T3" fmla="*/ 70 h 399"/>
              <a:gd name="T4" fmla="*/ 168 w 506"/>
              <a:gd name="T5" fmla="*/ 35 h 399"/>
              <a:gd name="T6" fmla="*/ 9 w 506"/>
              <a:gd name="T7" fmla="*/ 221 h 399"/>
              <a:gd name="T8" fmla="*/ 195 w 506"/>
              <a:gd name="T9" fmla="*/ 398 h 399"/>
              <a:gd name="T10" fmla="*/ 381 w 506"/>
              <a:gd name="T11" fmla="*/ 310 h 399"/>
              <a:gd name="T12" fmla="*/ 363 w 506"/>
              <a:gd name="T13" fmla="*/ 212 h 399"/>
              <a:gd name="T14" fmla="*/ 469 w 506"/>
              <a:gd name="T15" fmla="*/ 203 h 399"/>
              <a:gd name="T16" fmla="*/ 434 w 506"/>
              <a:gd name="T17" fmla="*/ 70 h 399"/>
              <a:gd name="T18" fmla="*/ 274 w 506"/>
              <a:gd name="T19" fmla="*/ 301 h 399"/>
              <a:gd name="T20" fmla="*/ 274 w 506"/>
              <a:gd name="T21" fmla="*/ 301 h 399"/>
              <a:gd name="T22" fmla="*/ 239 w 506"/>
              <a:gd name="T23" fmla="*/ 265 h 399"/>
              <a:gd name="T24" fmla="*/ 274 w 506"/>
              <a:gd name="T25" fmla="*/ 230 h 399"/>
              <a:gd name="T26" fmla="*/ 309 w 506"/>
              <a:gd name="T27" fmla="*/ 265 h 399"/>
              <a:gd name="T28" fmla="*/ 274 w 506"/>
              <a:gd name="T29" fmla="*/ 30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7" name="Freeform 29">
            <a:extLst>
              <a:ext uri="{FF2B5EF4-FFF2-40B4-BE49-F238E27FC236}">
                <a16:creationId xmlns:a16="http://schemas.microsoft.com/office/drawing/2014/main" id="{E508BBEC-71A3-4C5D-BAB1-E28897591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938" y="3654425"/>
            <a:ext cx="207962" cy="215900"/>
          </a:xfrm>
          <a:custGeom>
            <a:avLst/>
            <a:gdLst>
              <a:gd name="T0" fmla="*/ 248 w 444"/>
              <a:gd name="T1" fmla="*/ 337 h 462"/>
              <a:gd name="T2" fmla="*/ 248 w 444"/>
              <a:gd name="T3" fmla="*/ 337 h 462"/>
              <a:gd name="T4" fmla="*/ 320 w 444"/>
              <a:gd name="T5" fmla="*/ 257 h 462"/>
              <a:gd name="T6" fmla="*/ 443 w 444"/>
              <a:gd name="T7" fmla="*/ 71 h 462"/>
              <a:gd name="T8" fmla="*/ 426 w 444"/>
              <a:gd name="T9" fmla="*/ 53 h 462"/>
              <a:gd name="T10" fmla="*/ 346 w 444"/>
              <a:gd name="T11" fmla="*/ 53 h 462"/>
              <a:gd name="T12" fmla="*/ 222 w 444"/>
              <a:gd name="T13" fmla="*/ 0 h 462"/>
              <a:gd name="T14" fmla="*/ 98 w 444"/>
              <a:gd name="T15" fmla="*/ 53 h 462"/>
              <a:gd name="T16" fmla="*/ 18 w 444"/>
              <a:gd name="T17" fmla="*/ 53 h 462"/>
              <a:gd name="T18" fmla="*/ 0 w 444"/>
              <a:gd name="T19" fmla="*/ 71 h 462"/>
              <a:gd name="T20" fmla="*/ 124 w 444"/>
              <a:gd name="T21" fmla="*/ 257 h 462"/>
              <a:gd name="T22" fmla="*/ 195 w 444"/>
              <a:gd name="T23" fmla="*/ 337 h 462"/>
              <a:gd name="T24" fmla="*/ 195 w 444"/>
              <a:gd name="T25" fmla="*/ 372 h 462"/>
              <a:gd name="T26" fmla="*/ 107 w 444"/>
              <a:gd name="T27" fmla="*/ 416 h 462"/>
              <a:gd name="T28" fmla="*/ 222 w 444"/>
              <a:gd name="T29" fmla="*/ 461 h 462"/>
              <a:gd name="T30" fmla="*/ 328 w 444"/>
              <a:gd name="T31" fmla="*/ 416 h 462"/>
              <a:gd name="T32" fmla="*/ 248 w 444"/>
              <a:gd name="T33" fmla="*/ 372 h 462"/>
              <a:gd name="T34" fmla="*/ 248 w 444"/>
              <a:gd name="T35" fmla="*/ 337 h 462"/>
              <a:gd name="T36" fmla="*/ 320 w 444"/>
              <a:gd name="T37" fmla="*/ 212 h 462"/>
              <a:gd name="T38" fmla="*/ 320 w 444"/>
              <a:gd name="T39" fmla="*/ 212 h 462"/>
              <a:gd name="T40" fmla="*/ 346 w 444"/>
              <a:gd name="T41" fmla="*/ 89 h 462"/>
              <a:gd name="T42" fmla="*/ 408 w 444"/>
              <a:gd name="T43" fmla="*/ 89 h 462"/>
              <a:gd name="T44" fmla="*/ 320 w 444"/>
              <a:gd name="T45" fmla="*/ 212 h 462"/>
              <a:gd name="T46" fmla="*/ 222 w 444"/>
              <a:gd name="T47" fmla="*/ 36 h 462"/>
              <a:gd name="T48" fmla="*/ 222 w 444"/>
              <a:gd name="T49" fmla="*/ 36 h 462"/>
              <a:gd name="T50" fmla="*/ 320 w 444"/>
              <a:gd name="T51" fmla="*/ 71 h 462"/>
              <a:gd name="T52" fmla="*/ 222 w 444"/>
              <a:gd name="T53" fmla="*/ 115 h 462"/>
              <a:gd name="T54" fmla="*/ 124 w 444"/>
              <a:gd name="T55" fmla="*/ 71 h 462"/>
              <a:gd name="T56" fmla="*/ 222 w 444"/>
              <a:gd name="T57" fmla="*/ 36 h 462"/>
              <a:gd name="T58" fmla="*/ 36 w 444"/>
              <a:gd name="T59" fmla="*/ 89 h 462"/>
              <a:gd name="T60" fmla="*/ 36 w 444"/>
              <a:gd name="T61" fmla="*/ 89 h 462"/>
              <a:gd name="T62" fmla="*/ 98 w 444"/>
              <a:gd name="T63" fmla="*/ 89 h 462"/>
              <a:gd name="T64" fmla="*/ 124 w 444"/>
              <a:gd name="T65" fmla="*/ 212 h 462"/>
              <a:gd name="T66" fmla="*/ 36 w 444"/>
              <a:gd name="T67" fmla="*/ 89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8" name="Freeform 33">
            <a:extLst>
              <a:ext uri="{FF2B5EF4-FFF2-40B4-BE49-F238E27FC236}">
                <a16:creationId xmlns:a16="http://schemas.microsoft.com/office/drawing/2014/main" id="{901A8EB5-5CD7-410E-8B82-BDB8E6D5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3706813"/>
            <a:ext cx="157163" cy="166687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9" name="Freeform 35">
            <a:extLst>
              <a:ext uri="{FF2B5EF4-FFF2-40B4-BE49-F238E27FC236}">
                <a16:creationId xmlns:a16="http://schemas.microsoft.com/office/drawing/2014/main" id="{62B2D83B-FD71-4880-9085-5B2FBC68E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488" y="4586288"/>
            <a:ext cx="166687" cy="195262"/>
          </a:xfrm>
          <a:custGeom>
            <a:avLst/>
            <a:gdLst>
              <a:gd name="T0" fmla="*/ 319 w 355"/>
              <a:gd name="T1" fmla="*/ 141 h 417"/>
              <a:gd name="T2" fmla="*/ 319 w 355"/>
              <a:gd name="T3" fmla="*/ 141 h 417"/>
              <a:gd name="T4" fmla="*/ 274 w 355"/>
              <a:gd name="T5" fmla="*/ 141 h 417"/>
              <a:gd name="T6" fmla="*/ 274 w 355"/>
              <a:gd name="T7" fmla="*/ 106 h 417"/>
              <a:gd name="T8" fmla="*/ 176 w 355"/>
              <a:gd name="T9" fmla="*/ 0 h 417"/>
              <a:gd name="T10" fmla="*/ 79 w 355"/>
              <a:gd name="T11" fmla="*/ 106 h 417"/>
              <a:gd name="T12" fmla="*/ 79 w 355"/>
              <a:gd name="T13" fmla="*/ 141 h 417"/>
              <a:gd name="T14" fmla="*/ 25 w 355"/>
              <a:gd name="T15" fmla="*/ 141 h 417"/>
              <a:gd name="T16" fmla="*/ 0 w 355"/>
              <a:gd name="T17" fmla="*/ 177 h 417"/>
              <a:gd name="T18" fmla="*/ 0 w 355"/>
              <a:gd name="T19" fmla="*/ 372 h 417"/>
              <a:gd name="T20" fmla="*/ 25 w 355"/>
              <a:gd name="T21" fmla="*/ 398 h 417"/>
              <a:gd name="T22" fmla="*/ 53 w 355"/>
              <a:gd name="T23" fmla="*/ 407 h 417"/>
              <a:gd name="T24" fmla="*/ 106 w 355"/>
              <a:gd name="T25" fmla="*/ 416 h 417"/>
              <a:gd name="T26" fmla="*/ 247 w 355"/>
              <a:gd name="T27" fmla="*/ 416 h 417"/>
              <a:gd name="T28" fmla="*/ 300 w 355"/>
              <a:gd name="T29" fmla="*/ 407 h 417"/>
              <a:gd name="T30" fmla="*/ 327 w 355"/>
              <a:gd name="T31" fmla="*/ 398 h 417"/>
              <a:gd name="T32" fmla="*/ 354 w 355"/>
              <a:gd name="T33" fmla="*/ 372 h 417"/>
              <a:gd name="T34" fmla="*/ 354 w 355"/>
              <a:gd name="T35" fmla="*/ 177 h 417"/>
              <a:gd name="T36" fmla="*/ 319 w 355"/>
              <a:gd name="T37" fmla="*/ 141 h 417"/>
              <a:gd name="T38" fmla="*/ 123 w 355"/>
              <a:gd name="T39" fmla="*/ 97 h 417"/>
              <a:gd name="T40" fmla="*/ 123 w 355"/>
              <a:gd name="T41" fmla="*/ 97 h 417"/>
              <a:gd name="T42" fmla="*/ 176 w 355"/>
              <a:gd name="T43" fmla="*/ 44 h 417"/>
              <a:gd name="T44" fmla="*/ 229 w 355"/>
              <a:gd name="T45" fmla="*/ 97 h 417"/>
              <a:gd name="T46" fmla="*/ 229 w 355"/>
              <a:gd name="T47" fmla="*/ 141 h 417"/>
              <a:gd name="T48" fmla="*/ 123 w 355"/>
              <a:gd name="T49" fmla="*/ 141 h 417"/>
              <a:gd name="T50" fmla="*/ 123 w 355"/>
              <a:gd name="T51" fmla="*/ 9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5" h="417">
                <a:moveTo>
                  <a:pt x="319" y="141"/>
                </a:moveTo>
                <a:lnTo>
                  <a:pt x="319" y="141"/>
                </a:lnTo>
                <a:cubicBezTo>
                  <a:pt x="274" y="141"/>
                  <a:pt x="274" y="141"/>
                  <a:pt x="274" y="141"/>
                </a:cubicBezTo>
                <a:cubicBezTo>
                  <a:pt x="274" y="106"/>
                  <a:pt x="274" y="106"/>
                  <a:pt x="274" y="106"/>
                </a:cubicBezTo>
                <a:cubicBezTo>
                  <a:pt x="274" y="35"/>
                  <a:pt x="238" y="0"/>
                  <a:pt x="176" y="0"/>
                </a:cubicBezTo>
                <a:cubicBezTo>
                  <a:pt x="106" y="0"/>
                  <a:pt x="79" y="35"/>
                  <a:pt x="79" y="106"/>
                </a:cubicBezTo>
                <a:cubicBezTo>
                  <a:pt x="79" y="141"/>
                  <a:pt x="79" y="141"/>
                  <a:pt x="79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17" y="141"/>
                  <a:pt x="0" y="159"/>
                  <a:pt x="0" y="17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81"/>
                  <a:pt x="17" y="398"/>
                  <a:pt x="25" y="398"/>
                </a:cubicBezTo>
                <a:cubicBezTo>
                  <a:pt x="53" y="407"/>
                  <a:pt x="53" y="407"/>
                  <a:pt x="53" y="407"/>
                </a:cubicBezTo>
                <a:cubicBezTo>
                  <a:pt x="70" y="416"/>
                  <a:pt x="88" y="416"/>
                  <a:pt x="106" y="416"/>
                </a:cubicBezTo>
                <a:cubicBezTo>
                  <a:pt x="247" y="416"/>
                  <a:pt x="247" y="416"/>
                  <a:pt x="247" y="416"/>
                </a:cubicBezTo>
                <a:cubicBezTo>
                  <a:pt x="265" y="416"/>
                  <a:pt x="283" y="416"/>
                  <a:pt x="300" y="407"/>
                </a:cubicBezTo>
                <a:cubicBezTo>
                  <a:pt x="327" y="398"/>
                  <a:pt x="327" y="398"/>
                  <a:pt x="327" y="398"/>
                </a:cubicBezTo>
                <a:cubicBezTo>
                  <a:pt x="336" y="398"/>
                  <a:pt x="354" y="381"/>
                  <a:pt x="354" y="372"/>
                </a:cubicBezTo>
                <a:cubicBezTo>
                  <a:pt x="354" y="177"/>
                  <a:pt x="354" y="177"/>
                  <a:pt x="354" y="177"/>
                </a:cubicBezTo>
                <a:cubicBezTo>
                  <a:pt x="354" y="159"/>
                  <a:pt x="336" y="141"/>
                  <a:pt x="319" y="141"/>
                </a:cubicBezTo>
                <a:close/>
                <a:moveTo>
                  <a:pt x="123" y="97"/>
                </a:moveTo>
                <a:lnTo>
                  <a:pt x="123" y="97"/>
                </a:lnTo>
                <a:cubicBezTo>
                  <a:pt x="123" y="62"/>
                  <a:pt x="150" y="44"/>
                  <a:pt x="176" y="44"/>
                </a:cubicBezTo>
                <a:cubicBezTo>
                  <a:pt x="203" y="44"/>
                  <a:pt x="229" y="62"/>
                  <a:pt x="229" y="97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123" y="141"/>
                  <a:pt x="123" y="141"/>
                  <a:pt x="123" y="141"/>
                </a:cubicBezTo>
                <a:lnTo>
                  <a:pt x="123" y="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0" name="Freeform 37">
            <a:extLst>
              <a:ext uri="{FF2B5EF4-FFF2-40B4-BE49-F238E27FC236}">
                <a16:creationId xmlns:a16="http://schemas.microsoft.com/office/drawing/2014/main" id="{EB318AFC-F64E-4C19-8C95-6D961718F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0" y="3727450"/>
            <a:ext cx="111125" cy="125413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1" name="Freeform 44">
            <a:extLst>
              <a:ext uri="{FF2B5EF4-FFF2-40B4-BE49-F238E27FC236}">
                <a16:creationId xmlns:a16="http://schemas.microsoft.com/office/drawing/2014/main" id="{DE99186B-E23D-42AC-9D41-493F8A9D4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038" y="4578350"/>
            <a:ext cx="165100" cy="211138"/>
          </a:xfrm>
          <a:custGeom>
            <a:avLst/>
            <a:gdLst>
              <a:gd name="T0" fmla="*/ 319 w 355"/>
              <a:gd name="T1" fmla="*/ 177 h 453"/>
              <a:gd name="T2" fmla="*/ 319 w 355"/>
              <a:gd name="T3" fmla="*/ 177 h 453"/>
              <a:gd name="T4" fmla="*/ 275 w 355"/>
              <a:gd name="T5" fmla="*/ 177 h 453"/>
              <a:gd name="T6" fmla="*/ 275 w 355"/>
              <a:gd name="T7" fmla="*/ 115 h 453"/>
              <a:gd name="T8" fmla="*/ 177 w 355"/>
              <a:gd name="T9" fmla="*/ 0 h 453"/>
              <a:gd name="T10" fmla="*/ 79 w 355"/>
              <a:gd name="T11" fmla="*/ 115 h 453"/>
              <a:gd name="T12" fmla="*/ 79 w 355"/>
              <a:gd name="T13" fmla="*/ 124 h 453"/>
              <a:gd name="T14" fmla="*/ 124 w 355"/>
              <a:gd name="T15" fmla="*/ 124 h 453"/>
              <a:gd name="T16" fmla="*/ 124 w 355"/>
              <a:gd name="T17" fmla="*/ 106 h 453"/>
              <a:gd name="T18" fmla="*/ 177 w 355"/>
              <a:gd name="T19" fmla="*/ 53 h 453"/>
              <a:gd name="T20" fmla="*/ 230 w 355"/>
              <a:gd name="T21" fmla="*/ 106 h 453"/>
              <a:gd name="T22" fmla="*/ 230 w 355"/>
              <a:gd name="T23" fmla="*/ 177 h 453"/>
              <a:gd name="T24" fmla="*/ 26 w 355"/>
              <a:gd name="T25" fmla="*/ 177 h 453"/>
              <a:gd name="T26" fmla="*/ 0 w 355"/>
              <a:gd name="T27" fmla="*/ 204 h 453"/>
              <a:gd name="T28" fmla="*/ 0 w 355"/>
              <a:gd name="T29" fmla="*/ 399 h 453"/>
              <a:gd name="T30" fmla="*/ 26 w 355"/>
              <a:gd name="T31" fmla="*/ 434 h 453"/>
              <a:gd name="T32" fmla="*/ 53 w 355"/>
              <a:gd name="T33" fmla="*/ 443 h 453"/>
              <a:gd name="T34" fmla="*/ 106 w 355"/>
              <a:gd name="T35" fmla="*/ 452 h 453"/>
              <a:gd name="T36" fmla="*/ 248 w 355"/>
              <a:gd name="T37" fmla="*/ 452 h 453"/>
              <a:gd name="T38" fmla="*/ 301 w 355"/>
              <a:gd name="T39" fmla="*/ 443 h 453"/>
              <a:gd name="T40" fmla="*/ 328 w 355"/>
              <a:gd name="T41" fmla="*/ 434 h 453"/>
              <a:gd name="T42" fmla="*/ 354 w 355"/>
              <a:gd name="T43" fmla="*/ 399 h 453"/>
              <a:gd name="T44" fmla="*/ 354 w 355"/>
              <a:gd name="T45" fmla="*/ 204 h 453"/>
              <a:gd name="T46" fmla="*/ 319 w 355"/>
              <a:gd name="T47" fmla="*/ 17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453">
                <a:moveTo>
                  <a:pt x="319" y="177"/>
                </a:moveTo>
                <a:lnTo>
                  <a:pt x="319" y="177"/>
                </a:lnTo>
                <a:cubicBezTo>
                  <a:pt x="275" y="177"/>
                  <a:pt x="275" y="177"/>
                  <a:pt x="275" y="177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275" y="44"/>
                  <a:pt x="238" y="0"/>
                  <a:pt x="177" y="0"/>
                </a:cubicBezTo>
                <a:cubicBezTo>
                  <a:pt x="106" y="0"/>
                  <a:pt x="79" y="44"/>
                  <a:pt x="79" y="115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71"/>
                  <a:pt x="150" y="53"/>
                  <a:pt x="177" y="53"/>
                </a:cubicBezTo>
                <a:cubicBezTo>
                  <a:pt x="203" y="53"/>
                  <a:pt x="230" y="71"/>
                  <a:pt x="230" y="106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26" y="177"/>
                  <a:pt x="26" y="177"/>
                  <a:pt x="26" y="177"/>
                </a:cubicBezTo>
                <a:cubicBezTo>
                  <a:pt x="17" y="177"/>
                  <a:pt x="0" y="195"/>
                  <a:pt x="0" y="20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08"/>
                  <a:pt x="17" y="425"/>
                  <a:pt x="26" y="434"/>
                </a:cubicBezTo>
                <a:cubicBezTo>
                  <a:pt x="53" y="443"/>
                  <a:pt x="53" y="443"/>
                  <a:pt x="53" y="443"/>
                </a:cubicBezTo>
                <a:cubicBezTo>
                  <a:pt x="71" y="443"/>
                  <a:pt x="88" y="452"/>
                  <a:pt x="106" y="452"/>
                </a:cubicBezTo>
                <a:cubicBezTo>
                  <a:pt x="248" y="452"/>
                  <a:pt x="248" y="452"/>
                  <a:pt x="248" y="452"/>
                </a:cubicBezTo>
                <a:cubicBezTo>
                  <a:pt x="266" y="452"/>
                  <a:pt x="283" y="443"/>
                  <a:pt x="301" y="443"/>
                </a:cubicBezTo>
                <a:cubicBezTo>
                  <a:pt x="328" y="434"/>
                  <a:pt x="328" y="434"/>
                  <a:pt x="328" y="434"/>
                </a:cubicBezTo>
                <a:cubicBezTo>
                  <a:pt x="336" y="425"/>
                  <a:pt x="354" y="408"/>
                  <a:pt x="354" y="399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54" y="195"/>
                  <a:pt x="336" y="177"/>
                  <a:pt x="319" y="17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2" name="Freeform 46">
            <a:extLst>
              <a:ext uri="{FF2B5EF4-FFF2-40B4-BE49-F238E27FC236}">
                <a16:creationId xmlns:a16="http://schemas.microsoft.com/office/drawing/2014/main" id="{6D350D0F-2423-4550-82FC-B34CD985B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13" y="4100513"/>
            <a:ext cx="215900" cy="206375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" name="Freeform 47">
            <a:extLst>
              <a:ext uri="{FF2B5EF4-FFF2-40B4-BE49-F238E27FC236}">
                <a16:creationId xmlns:a16="http://schemas.microsoft.com/office/drawing/2014/main" id="{26153F93-BA72-4D05-9EB9-4D3430EE0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4105275"/>
            <a:ext cx="231775" cy="203200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4" name="Freeform 48">
            <a:extLst>
              <a:ext uri="{FF2B5EF4-FFF2-40B4-BE49-F238E27FC236}">
                <a16:creationId xmlns:a16="http://schemas.microsoft.com/office/drawing/2014/main" id="{F3B17FBA-C6E9-4CDB-9FF6-A12E7B15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4125913"/>
            <a:ext cx="207963" cy="155575"/>
          </a:xfrm>
          <a:custGeom>
            <a:avLst/>
            <a:gdLst>
              <a:gd name="T0" fmla="*/ 444 w 445"/>
              <a:gd name="T1" fmla="*/ 336 h 337"/>
              <a:gd name="T2" fmla="*/ 444 w 445"/>
              <a:gd name="T3" fmla="*/ 336 h 337"/>
              <a:gd name="T4" fmla="*/ 178 w 445"/>
              <a:gd name="T5" fmla="*/ 98 h 337"/>
              <a:gd name="T6" fmla="*/ 178 w 445"/>
              <a:gd name="T7" fmla="*/ 0 h 337"/>
              <a:gd name="T8" fmla="*/ 0 w 445"/>
              <a:gd name="T9" fmla="*/ 159 h 337"/>
              <a:gd name="T10" fmla="*/ 178 w 445"/>
              <a:gd name="T11" fmla="*/ 327 h 337"/>
              <a:gd name="T12" fmla="*/ 178 w 445"/>
              <a:gd name="T13" fmla="*/ 221 h 337"/>
              <a:gd name="T14" fmla="*/ 444 w 445"/>
              <a:gd name="T15" fmla="*/ 33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5" h="337">
                <a:moveTo>
                  <a:pt x="444" y="336"/>
                </a:moveTo>
                <a:lnTo>
                  <a:pt x="444" y="336"/>
                </a:lnTo>
                <a:cubicBezTo>
                  <a:pt x="444" y="336"/>
                  <a:pt x="399" y="98"/>
                  <a:pt x="178" y="98"/>
                </a:cubicBezTo>
                <a:cubicBezTo>
                  <a:pt x="178" y="0"/>
                  <a:pt x="178" y="0"/>
                  <a:pt x="178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8" y="327"/>
                  <a:pt x="178" y="327"/>
                  <a:pt x="178" y="327"/>
                </a:cubicBezTo>
                <a:cubicBezTo>
                  <a:pt x="178" y="221"/>
                  <a:pt x="178" y="221"/>
                  <a:pt x="178" y="221"/>
                </a:cubicBezTo>
                <a:cubicBezTo>
                  <a:pt x="293" y="221"/>
                  <a:pt x="381" y="230"/>
                  <a:pt x="444" y="3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5" name="Freeform 49">
            <a:extLst>
              <a:ext uri="{FF2B5EF4-FFF2-40B4-BE49-F238E27FC236}">
                <a16:creationId xmlns:a16="http://schemas.microsoft.com/office/drawing/2014/main" id="{0E838574-4F31-466B-90F3-1CC7612B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4125913"/>
            <a:ext cx="207962" cy="155575"/>
          </a:xfrm>
          <a:custGeom>
            <a:avLst/>
            <a:gdLst>
              <a:gd name="T0" fmla="*/ 266 w 444"/>
              <a:gd name="T1" fmla="*/ 221 h 337"/>
              <a:gd name="T2" fmla="*/ 266 w 444"/>
              <a:gd name="T3" fmla="*/ 221 h 337"/>
              <a:gd name="T4" fmla="*/ 266 w 444"/>
              <a:gd name="T5" fmla="*/ 327 h 337"/>
              <a:gd name="T6" fmla="*/ 443 w 444"/>
              <a:gd name="T7" fmla="*/ 159 h 337"/>
              <a:gd name="T8" fmla="*/ 266 w 444"/>
              <a:gd name="T9" fmla="*/ 0 h 337"/>
              <a:gd name="T10" fmla="*/ 266 w 444"/>
              <a:gd name="T11" fmla="*/ 98 h 337"/>
              <a:gd name="T12" fmla="*/ 0 w 444"/>
              <a:gd name="T13" fmla="*/ 336 h 337"/>
              <a:gd name="T14" fmla="*/ 266 w 444"/>
              <a:gd name="T15" fmla="*/ 221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337">
                <a:moveTo>
                  <a:pt x="266" y="221"/>
                </a:moveTo>
                <a:lnTo>
                  <a:pt x="266" y="221"/>
                </a:lnTo>
                <a:cubicBezTo>
                  <a:pt x="266" y="327"/>
                  <a:pt x="266" y="327"/>
                  <a:pt x="266" y="327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45" y="98"/>
                  <a:pt x="0" y="336"/>
                  <a:pt x="0" y="336"/>
                </a:cubicBezTo>
                <a:cubicBezTo>
                  <a:pt x="62" y="230"/>
                  <a:pt x="151" y="221"/>
                  <a:pt x="266" y="2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6" name="Freeform 50">
            <a:extLst>
              <a:ext uri="{FF2B5EF4-FFF2-40B4-BE49-F238E27FC236}">
                <a16:creationId xmlns:a16="http://schemas.microsoft.com/office/drawing/2014/main" id="{6E0483D6-B9F1-4F40-A16C-91B8672D4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4100513"/>
            <a:ext cx="206375" cy="206375"/>
          </a:xfrm>
          <a:custGeom>
            <a:avLst/>
            <a:gdLst>
              <a:gd name="T0" fmla="*/ 257 w 444"/>
              <a:gd name="T1" fmla="*/ 257 h 443"/>
              <a:gd name="T2" fmla="*/ 257 w 444"/>
              <a:gd name="T3" fmla="*/ 257 h 443"/>
              <a:gd name="T4" fmla="*/ 160 w 444"/>
              <a:gd name="T5" fmla="*/ 310 h 443"/>
              <a:gd name="T6" fmla="*/ 62 w 444"/>
              <a:gd name="T7" fmla="*/ 310 h 443"/>
              <a:gd name="T8" fmla="*/ 71 w 444"/>
              <a:gd name="T9" fmla="*/ 407 h 443"/>
              <a:gd name="T10" fmla="*/ 310 w 444"/>
              <a:gd name="T11" fmla="*/ 310 h 443"/>
              <a:gd name="T12" fmla="*/ 416 w 444"/>
              <a:gd name="T13" fmla="*/ 61 h 443"/>
              <a:gd name="T14" fmla="*/ 319 w 444"/>
              <a:gd name="T15" fmla="*/ 53 h 443"/>
              <a:gd name="T16" fmla="*/ 319 w 444"/>
              <a:gd name="T17" fmla="*/ 151 h 443"/>
              <a:gd name="T18" fmla="*/ 257 w 444"/>
              <a:gd name="T19" fmla="*/ 257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7" name="Freeform 51">
            <a:extLst>
              <a:ext uri="{FF2B5EF4-FFF2-40B4-BE49-F238E27FC236}">
                <a16:creationId xmlns:a16="http://schemas.microsoft.com/office/drawing/2014/main" id="{7D90538A-53C3-414F-9219-30EBF0F25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5" y="4138613"/>
            <a:ext cx="215900" cy="133350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8" name="Freeform 52">
            <a:extLst>
              <a:ext uri="{FF2B5EF4-FFF2-40B4-BE49-F238E27FC236}">
                <a16:creationId xmlns:a16="http://schemas.microsoft.com/office/drawing/2014/main" id="{E7F0B1EA-9657-490C-96E5-CB01EB159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775" y="4089400"/>
            <a:ext cx="223838" cy="231775"/>
          </a:xfrm>
          <a:custGeom>
            <a:avLst/>
            <a:gdLst>
              <a:gd name="T0" fmla="*/ 133 w 479"/>
              <a:gd name="T1" fmla="*/ 497 h 498"/>
              <a:gd name="T2" fmla="*/ 133 w 479"/>
              <a:gd name="T3" fmla="*/ 497 h 498"/>
              <a:gd name="T4" fmla="*/ 53 w 479"/>
              <a:gd name="T5" fmla="*/ 460 h 498"/>
              <a:gd name="T6" fmla="*/ 53 w 479"/>
              <a:gd name="T7" fmla="*/ 284 h 498"/>
              <a:gd name="T8" fmla="*/ 301 w 479"/>
              <a:gd name="T9" fmla="*/ 35 h 498"/>
              <a:gd name="T10" fmla="*/ 390 w 479"/>
              <a:gd name="T11" fmla="*/ 9 h 498"/>
              <a:gd name="T12" fmla="*/ 452 w 479"/>
              <a:gd name="T13" fmla="*/ 71 h 498"/>
              <a:gd name="T14" fmla="*/ 425 w 479"/>
              <a:gd name="T15" fmla="*/ 159 h 498"/>
              <a:gd name="T16" fmla="*/ 195 w 479"/>
              <a:gd name="T17" fmla="*/ 390 h 498"/>
              <a:gd name="T18" fmla="*/ 150 w 479"/>
              <a:gd name="T19" fmla="*/ 416 h 498"/>
              <a:gd name="T20" fmla="*/ 106 w 479"/>
              <a:gd name="T21" fmla="*/ 399 h 498"/>
              <a:gd name="T22" fmla="*/ 115 w 479"/>
              <a:gd name="T23" fmla="*/ 319 h 498"/>
              <a:gd name="T24" fmla="*/ 284 w 479"/>
              <a:gd name="T25" fmla="*/ 150 h 498"/>
              <a:gd name="T26" fmla="*/ 309 w 479"/>
              <a:gd name="T27" fmla="*/ 150 h 498"/>
              <a:gd name="T28" fmla="*/ 309 w 479"/>
              <a:gd name="T29" fmla="*/ 178 h 498"/>
              <a:gd name="T30" fmla="*/ 142 w 479"/>
              <a:gd name="T31" fmla="*/ 345 h 498"/>
              <a:gd name="T32" fmla="*/ 133 w 479"/>
              <a:gd name="T33" fmla="*/ 381 h 498"/>
              <a:gd name="T34" fmla="*/ 142 w 479"/>
              <a:gd name="T35" fmla="*/ 381 h 498"/>
              <a:gd name="T36" fmla="*/ 168 w 479"/>
              <a:gd name="T37" fmla="*/ 372 h 498"/>
              <a:gd name="T38" fmla="*/ 399 w 479"/>
              <a:gd name="T39" fmla="*/ 133 h 498"/>
              <a:gd name="T40" fmla="*/ 416 w 479"/>
              <a:gd name="T41" fmla="*/ 80 h 498"/>
              <a:gd name="T42" fmla="*/ 381 w 479"/>
              <a:gd name="T43" fmla="*/ 44 h 498"/>
              <a:gd name="T44" fmla="*/ 328 w 479"/>
              <a:gd name="T45" fmla="*/ 62 h 498"/>
              <a:gd name="T46" fmla="*/ 80 w 479"/>
              <a:gd name="T47" fmla="*/ 301 h 498"/>
              <a:gd name="T48" fmla="*/ 80 w 479"/>
              <a:gd name="T49" fmla="*/ 434 h 498"/>
              <a:gd name="T50" fmla="*/ 203 w 479"/>
              <a:gd name="T51" fmla="*/ 425 h 498"/>
              <a:gd name="T52" fmla="*/ 452 w 479"/>
              <a:gd name="T53" fmla="*/ 186 h 498"/>
              <a:gd name="T54" fmla="*/ 478 w 479"/>
              <a:gd name="T55" fmla="*/ 186 h 498"/>
              <a:gd name="T56" fmla="*/ 478 w 479"/>
              <a:gd name="T57" fmla="*/ 203 h 498"/>
              <a:gd name="T58" fmla="*/ 230 w 479"/>
              <a:gd name="T59" fmla="*/ 452 h 498"/>
              <a:gd name="T60" fmla="*/ 133 w 479"/>
              <a:gd name="T61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79" h="498">
                <a:moveTo>
                  <a:pt x="133" y="497"/>
                </a:moveTo>
                <a:lnTo>
                  <a:pt x="133" y="497"/>
                </a:lnTo>
                <a:cubicBezTo>
                  <a:pt x="106" y="497"/>
                  <a:pt x="71" y="478"/>
                  <a:pt x="53" y="460"/>
                </a:cubicBezTo>
                <a:cubicBezTo>
                  <a:pt x="9" y="416"/>
                  <a:pt x="0" y="337"/>
                  <a:pt x="53" y="284"/>
                </a:cubicBezTo>
                <a:cubicBezTo>
                  <a:pt x="89" y="248"/>
                  <a:pt x="230" y="106"/>
                  <a:pt x="301" y="35"/>
                </a:cubicBezTo>
                <a:cubicBezTo>
                  <a:pt x="328" y="9"/>
                  <a:pt x="363" y="0"/>
                  <a:pt x="390" y="9"/>
                </a:cubicBezTo>
                <a:cubicBezTo>
                  <a:pt x="416" y="18"/>
                  <a:pt x="443" y="44"/>
                  <a:pt x="452" y="71"/>
                </a:cubicBezTo>
                <a:cubicBezTo>
                  <a:pt x="461" y="97"/>
                  <a:pt x="452" y="133"/>
                  <a:pt x="425" y="159"/>
                </a:cubicBezTo>
                <a:cubicBezTo>
                  <a:pt x="195" y="390"/>
                  <a:pt x="195" y="390"/>
                  <a:pt x="195" y="390"/>
                </a:cubicBezTo>
                <a:cubicBezTo>
                  <a:pt x="177" y="407"/>
                  <a:pt x="159" y="416"/>
                  <a:pt x="150" y="416"/>
                </a:cubicBezTo>
                <a:cubicBezTo>
                  <a:pt x="133" y="416"/>
                  <a:pt x="115" y="416"/>
                  <a:pt x="106" y="399"/>
                </a:cubicBezTo>
                <a:cubicBezTo>
                  <a:pt x="89" y="381"/>
                  <a:pt x="89" y="354"/>
                  <a:pt x="115" y="319"/>
                </a:cubicBezTo>
                <a:cubicBezTo>
                  <a:pt x="284" y="150"/>
                  <a:pt x="284" y="150"/>
                  <a:pt x="284" y="150"/>
                </a:cubicBezTo>
                <a:cubicBezTo>
                  <a:pt x="293" y="150"/>
                  <a:pt x="301" y="150"/>
                  <a:pt x="309" y="150"/>
                </a:cubicBezTo>
                <a:cubicBezTo>
                  <a:pt x="309" y="159"/>
                  <a:pt x="309" y="168"/>
                  <a:pt x="309" y="178"/>
                </a:cubicBezTo>
                <a:cubicBezTo>
                  <a:pt x="142" y="345"/>
                  <a:pt x="142" y="345"/>
                  <a:pt x="142" y="345"/>
                </a:cubicBezTo>
                <a:cubicBezTo>
                  <a:pt x="124" y="354"/>
                  <a:pt x="124" y="372"/>
                  <a:pt x="133" y="381"/>
                </a:cubicBezTo>
                <a:lnTo>
                  <a:pt x="142" y="381"/>
                </a:lnTo>
                <a:cubicBezTo>
                  <a:pt x="150" y="381"/>
                  <a:pt x="159" y="372"/>
                  <a:pt x="168" y="372"/>
                </a:cubicBezTo>
                <a:cubicBezTo>
                  <a:pt x="399" y="133"/>
                  <a:pt x="399" y="133"/>
                  <a:pt x="399" y="133"/>
                </a:cubicBezTo>
                <a:cubicBezTo>
                  <a:pt x="416" y="115"/>
                  <a:pt x="425" y="97"/>
                  <a:pt x="416" y="80"/>
                </a:cubicBezTo>
                <a:cubicBezTo>
                  <a:pt x="416" y="62"/>
                  <a:pt x="399" y="44"/>
                  <a:pt x="381" y="44"/>
                </a:cubicBezTo>
                <a:cubicBezTo>
                  <a:pt x="363" y="35"/>
                  <a:pt x="346" y="44"/>
                  <a:pt x="328" y="62"/>
                </a:cubicBezTo>
                <a:cubicBezTo>
                  <a:pt x="256" y="133"/>
                  <a:pt x="115" y="275"/>
                  <a:pt x="80" y="301"/>
                </a:cubicBezTo>
                <a:cubicBezTo>
                  <a:pt x="36" y="354"/>
                  <a:pt x="44" y="407"/>
                  <a:pt x="80" y="434"/>
                </a:cubicBezTo>
                <a:cubicBezTo>
                  <a:pt x="106" y="460"/>
                  <a:pt x="159" y="478"/>
                  <a:pt x="203" y="425"/>
                </a:cubicBezTo>
                <a:cubicBezTo>
                  <a:pt x="452" y="186"/>
                  <a:pt x="452" y="186"/>
                  <a:pt x="452" y="186"/>
                </a:cubicBezTo>
                <a:cubicBezTo>
                  <a:pt x="461" y="178"/>
                  <a:pt x="469" y="178"/>
                  <a:pt x="478" y="186"/>
                </a:cubicBezTo>
                <a:lnTo>
                  <a:pt x="478" y="203"/>
                </a:lnTo>
                <a:cubicBezTo>
                  <a:pt x="230" y="452"/>
                  <a:pt x="230" y="452"/>
                  <a:pt x="230" y="452"/>
                </a:cubicBezTo>
                <a:cubicBezTo>
                  <a:pt x="203" y="478"/>
                  <a:pt x="168" y="497"/>
                  <a:pt x="133" y="49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9" name="Freeform 53">
            <a:extLst>
              <a:ext uri="{FF2B5EF4-FFF2-40B4-BE49-F238E27FC236}">
                <a16:creationId xmlns:a16="http://schemas.microsoft.com/office/drawing/2014/main" id="{16F62B49-96FE-4C83-9245-0DFA36E69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4125913"/>
            <a:ext cx="231775" cy="155575"/>
          </a:xfrm>
          <a:custGeom>
            <a:avLst/>
            <a:gdLst>
              <a:gd name="T0" fmla="*/ 177 w 497"/>
              <a:gd name="T1" fmla="*/ 70 h 337"/>
              <a:gd name="T2" fmla="*/ 177 w 497"/>
              <a:gd name="T3" fmla="*/ 70 h 337"/>
              <a:gd name="T4" fmla="*/ 177 w 497"/>
              <a:gd name="T5" fmla="*/ 0 h 337"/>
              <a:gd name="T6" fmla="*/ 0 w 497"/>
              <a:gd name="T7" fmla="*/ 159 h 337"/>
              <a:gd name="T8" fmla="*/ 177 w 497"/>
              <a:gd name="T9" fmla="*/ 327 h 337"/>
              <a:gd name="T10" fmla="*/ 177 w 497"/>
              <a:gd name="T11" fmla="*/ 257 h 337"/>
              <a:gd name="T12" fmla="*/ 71 w 497"/>
              <a:gd name="T13" fmla="*/ 159 h 337"/>
              <a:gd name="T14" fmla="*/ 177 w 497"/>
              <a:gd name="T15" fmla="*/ 70 h 337"/>
              <a:gd name="T16" fmla="*/ 301 w 497"/>
              <a:gd name="T17" fmla="*/ 98 h 337"/>
              <a:gd name="T18" fmla="*/ 301 w 497"/>
              <a:gd name="T19" fmla="*/ 98 h 337"/>
              <a:gd name="T20" fmla="*/ 301 w 497"/>
              <a:gd name="T21" fmla="*/ 0 h 337"/>
              <a:gd name="T22" fmla="*/ 124 w 497"/>
              <a:gd name="T23" fmla="*/ 159 h 337"/>
              <a:gd name="T24" fmla="*/ 301 w 497"/>
              <a:gd name="T25" fmla="*/ 327 h 337"/>
              <a:gd name="T26" fmla="*/ 301 w 497"/>
              <a:gd name="T27" fmla="*/ 221 h 337"/>
              <a:gd name="T28" fmla="*/ 496 w 497"/>
              <a:gd name="T29" fmla="*/ 336 h 337"/>
              <a:gd name="T30" fmla="*/ 301 w 497"/>
              <a:gd name="T31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177" y="70"/>
                </a:moveTo>
                <a:lnTo>
                  <a:pt x="177" y="70"/>
                </a:lnTo>
                <a:cubicBezTo>
                  <a:pt x="177" y="0"/>
                  <a:pt x="177" y="0"/>
                  <a:pt x="177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71" y="159"/>
                  <a:pt x="71" y="159"/>
                  <a:pt x="71" y="159"/>
                </a:cubicBezTo>
                <a:lnTo>
                  <a:pt x="177" y="70"/>
                </a:lnTo>
                <a:close/>
                <a:moveTo>
                  <a:pt x="301" y="98"/>
                </a:moveTo>
                <a:lnTo>
                  <a:pt x="301" y="98"/>
                </a:lnTo>
                <a:cubicBezTo>
                  <a:pt x="301" y="0"/>
                  <a:pt x="301" y="0"/>
                  <a:pt x="301" y="0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301" y="221"/>
                  <a:pt x="301" y="221"/>
                  <a:pt x="301" y="221"/>
                </a:cubicBezTo>
                <a:cubicBezTo>
                  <a:pt x="381" y="221"/>
                  <a:pt x="435" y="230"/>
                  <a:pt x="496" y="336"/>
                </a:cubicBezTo>
                <a:cubicBezTo>
                  <a:pt x="496" y="336"/>
                  <a:pt x="488" y="98"/>
                  <a:pt x="301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0" name="Freeform 54">
            <a:extLst>
              <a:ext uri="{FF2B5EF4-FFF2-40B4-BE49-F238E27FC236}">
                <a16:creationId xmlns:a16="http://schemas.microsoft.com/office/drawing/2014/main" id="{97E74551-CCCC-49D0-B612-DD4472720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4100513"/>
            <a:ext cx="233362" cy="206375"/>
          </a:xfrm>
          <a:custGeom>
            <a:avLst/>
            <a:gdLst>
              <a:gd name="T0" fmla="*/ 212 w 497"/>
              <a:gd name="T1" fmla="*/ 0 h 443"/>
              <a:gd name="T2" fmla="*/ 212 w 497"/>
              <a:gd name="T3" fmla="*/ 0 h 443"/>
              <a:gd name="T4" fmla="*/ 186 w 497"/>
              <a:gd name="T5" fmla="*/ 0 h 443"/>
              <a:gd name="T6" fmla="*/ 177 w 497"/>
              <a:gd name="T7" fmla="*/ 8 h 443"/>
              <a:gd name="T8" fmla="*/ 177 w 497"/>
              <a:gd name="T9" fmla="*/ 106 h 443"/>
              <a:gd name="T10" fmla="*/ 88 w 497"/>
              <a:gd name="T11" fmla="*/ 106 h 443"/>
              <a:gd name="T12" fmla="*/ 80 w 497"/>
              <a:gd name="T13" fmla="*/ 106 h 443"/>
              <a:gd name="T14" fmla="*/ 62 w 497"/>
              <a:gd name="T15" fmla="*/ 114 h 443"/>
              <a:gd name="T16" fmla="*/ 0 w 497"/>
              <a:gd name="T17" fmla="*/ 151 h 443"/>
              <a:gd name="T18" fmla="*/ 0 w 497"/>
              <a:gd name="T19" fmla="*/ 159 h 443"/>
              <a:gd name="T20" fmla="*/ 0 w 497"/>
              <a:gd name="T21" fmla="*/ 167 h 443"/>
              <a:gd name="T22" fmla="*/ 62 w 497"/>
              <a:gd name="T23" fmla="*/ 212 h 443"/>
              <a:gd name="T24" fmla="*/ 80 w 497"/>
              <a:gd name="T25" fmla="*/ 212 h 443"/>
              <a:gd name="T26" fmla="*/ 88 w 497"/>
              <a:gd name="T27" fmla="*/ 221 h 443"/>
              <a:gd name="T28" fmla="*/ 177 w 497"/>
              <a:gd name="T29" fmla="*/ 221 h 443"/>
              <a:gd name="T30" fmla="*/ 177 w 497"/>
              <a:gd name="T31" fmla="*/ 433 h 443"/>
              <a:gd name="T32" fmla="*/ 186 w 497"/>
              <a:gd name="T33" fmla="*/ 442 h 443"/>
              <a:gd name="T34" fmla="*/ 212 w 497"/>
              <a:gd name="T35" fmla="*/ 442 h 443"/>
              <a:gd name="T36" fmla="*/ 221 w 497"/>
              <a:gd name="T37" fmla="*/ 433 h 443"/>
              <a:gd name="T38" fmla="*/ 221 w 497"/>
              <a:gd name="T39" fmla="*/ 8 h 443"/>
              <a:gd name="T40" fmla="*/ 212 w 497"/>
              <a:gd name="T41" fmla="*/ 0 h 443"/>
              <a:gd name="T42" fmla="*/ 487 w 497"/>
              <a:gd name="T43" fmla="*/ 106 h 443"/>
              <a:gd name="T44" fmla="*/ 487 w 497"/>
              <a:gd name="T45" fmla="*/ 106 h 443"/>
              <a:gd name="T46" fmla="*/ 434 w 497"/>
              <a:gd name="T47" fmla="*/ 61 h 443"/>
              <a:gd name="T48" fmla="*/ 416 w 497"/>
              <a:gd name="T49" fmla="*/ 53 h 443"/>
              <a:gd name="T50" fmla="*/ 407 w 497"/>
              <a:gd name="T51" fmla="*/ 53 h 443"/>
              <a:gd name="T52" fmla="*/ 239 w 497"/>
              <a:gd name="T53" fmla="*/ 53 h 443"/>
              <a:gd name="T54" fmla="*/ 256 w 497"/>
              <a:gd name="T55" fmla="*/ 167 h 443"/>
              <a:gd name="T56" fmla="*/ 407 w 497"/>
              <a:gd name="T57" fmla="*/ 167 h 443"/>
              <a:gd name="T58" fmla="*/ 416 w 497"/>
              <a:gd name="T59" fmla="*/ 167 h 443"/>
              <a:gd name="T60" fmla="*/ 434 w 497"/>
              <a:gd name="T61" fmla="*/ 159 h 443"/>
              <a:gd name="T62" fmla="*/ 487 w 497"/>
              <a:gd name="T63" fmla="*/ 123 h 443"/>
              <a:gd name="T64" fmla="*/ 496 w 497"/>
              <a:gd name="T65" fmla="*/ 114 h 443"/>
              <a:gd name="T66" fmla="*/ 487 w 497"/>
              <a:gd name="T67" fmla="*/ 10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3">
                <a:moveTo>
                  <a:pt x="212" y="0"/>
                </a:moveTo>
                <a:lnTo>
                  <a:pt x="212" y="0"/>
                </a:lnTo>
                <a:cubicBezTo>
                  <a:pt x="186" y="0"/>
                  <a:pt x="186" y="0"/>
                  <a:pt x="186" y="0"/>
                </a:cubicBezTo>
                <a:lnTo>
                  <a:pt x="177" y="8"/>
                </a:lnTo>
                <a:cubicBezTo>
                  <a:pt x="177" y="106"/>
                  <a:pt x="177" y="106"/>
                  <a:pt x="177" y="106"/>
                </a:cubicBezTo>
                <a:cubicBezTo>
                  <a:pt x="88" y="106"/>
                  <a:pt x="88" y="106"/>
                  <a:pt x="88" y="106"/>
                </a:cubicBezTo>
                <a:lnTo>
                  <a:pt x="80" y="106"/>
                </a:lnTo>
                <a:cubicBezTo>
                  <a:pt x="71" y="106"/>
                  <a:pt x="71" y="106"/>
                  <a:pt x="62" y="114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67"/>
                  <a:pt x="0" y="167"/>
                  <a:pt x="0" y="167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71" y="212"/>
                  <a:pt x="71" y="212"/>
                  <a:pt x="80" y="212"/>
                </a:cubicBezTo>
                <a:cubicBezTo>
                  <a:pt x="80" y="221"/>
                  <a:pt x="88" y="221"/>
                  <a:pt x="88" y="221"/>
                </a:cubicBezTo>
                <a:cubicBezTo>
                  <a:pt x="177" y="221"/>
                  <a:pt x="177" y="221"/>
                  <a:pt x="177" y="221"/>
                </a:cubicBezTo>
                <a:cubicBezTo>
                  <a:pt x="177" y="433"/>
                  <a:pt x="177" y="433"/>
                  <a:pt x="177" y="433"/>
                </a:cubicBezTo>
                <a:cubicBezTo>
                  <a:pt x="177" y="442"/>
                  <a:pt x="186" y="442"/>
                  <a:pt x="186" y="442"/>
                </a:cubicBezTo>
                <a:cubicBezTo>
                  <a:pt x="212" y="442"/>
                  <a:pt x="212" y="442"/>
                  <a:pt x="212" y="442"/>
                </a:cubicBezTo>
                <a:cubicBezTo>
                  <a:pt x="212" y="442"/>
                  <a:pt x="221" y="442"/>
                  <a:pt x="221" y="433"/>
                </a:cubicBezTo>
                <a:cubicBezTo>
                  <a:pt x="221" y="8"/>
                  <a:pt x="221" y="8"/>
                  <a:pt x="221" y="8"/>
                </a:cubicBezTo>
                <a:lnTo>
                  <a:pt x="212" y="0"/>
                </a:lnTo>
                <a:close/>
                <a:moveTo>
                  <a:pt x="487" y="106"/>
                </a:moveTo>
                <a:lnTo>
                  <a:pt x="487" y="106"/>
                </a:lnTo>
                <a:cubicBezTo>
                  <a:pt x="434" y="61"/>
                  <a:pt x="434" y="61"/>
                  <a:pt x="434" y="61"/>
                </a:cubicBezTo>
                <a:cubicBezTo>
                  <a:pt x="425" y="61"/>
                  <a:pt x="425" y="61"/>
                  <a:pt x="416" y="53"/>
                </a:cubicBezTo>
                <a:lnTo>
                  <a:pt x="407" y="53"/>
                </a:lnTo>
                <a:cubicBezTo>
                  <a:pt x="239" y="53"/>
                  <a:pt x="239" y="53"/>
                  <a:pt x="239" y="53"/>
                </a:cubicBezTo>
                <a:cubicBezTo>
                  <a:pt x="256" y="167"/>
                  <a:pt x="256" y="167"/>
                  <a:pt x="256" y="167"/>
                </a:cubicBezTo>
                <a:cubicBezTo>
                  <a:pt x="407" y="167"/>
                  <a:pt x="407" y="167"/>
                  <a:pt x="407" y="167"/>
                </a:cubicBezTo>
                <a:lnTo>
                  <a:pt x="416" y="167"/>
                </a:lnTo>
                <a:cubicBezTo>
                  <a:pt x="425" y="167"/>
                  <a:pt x="425" y="159"/>
                  <a:pt x="434" y="159"/>
                </a:cubicBezTo>
                <a:cubicBezTo>
                  <a:pt x="487" y="123"/>
                  <a:pt x="487" y="123"/>
                  <a:pt x="487" y="123"/>
                </a:cubicBezTo>
                <a:cubicBezTo>
                  <a:pt x="496" y="114"/>
                  <a:pt x="496" y="114"/>
                  <a:pt x="496" y="114"/>
                </a:cubicBezTo>
                <a:cubicBezTo>
                  <a:pt x="496" y="106"/>
                  <a:pt x="496" y="106"/>
                  <a:pt x="487" y="1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1" name="Freeform 55">
            <a:extLst>
              <a:ext uri="{FF2B5EF4-FFF2-40B4-BE49-F238E27FC236}">
                <a16:creationId xmlns:a16="http://schemas.microsoft.com/office/drawing/2014/main" id="{160FDF57-F9A3-45C7-873B-A8F08EA50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4089400"/>
            <a:ext cx="141287" cy="239713"/>
          </a:xfrm>
          <a:custGeom>
            <a:avLst/>
            <a:gdLst>
              <a:gd name="T0" fmla="*/ 284 w 303"/>
              <a:gd name="T1" fmla="*/ 363 h 514"/>
              <a:gd name="T2" fmla="*/ 284 w 303"/>
              <a:gd name="T3" fmla="*/ 363 h 514"/>
              <a:gd name="T4" fmla="*/ 222 w 303"/>
              <a:gd name="T5" fmla="*/ 168 h 514"/>
              <a:gd name="T6" fmla="*/ 89 w 303"/>
              <a:gd name="T7" fmla="*/ 106 h 514"/>
              <a:gd name="T8" fmla="*/ 45 w 303"/>
              <a:gd name="T9" fmla="*/ 9 h 514"/>
              <a:gd name="T10" fmla="*/ 19 w 303"/>
              <a:gd name="T11" fmla="*/ 0 h 514"/>
              <a:gd name="T12" fmla="*/ 10 w 303"/>
              <a:gd name="T13" fmla="*/ 27 h 514"/>
              <a:gd name="T14" fmla="*/ 63 w 303"/>
              <a:gd name="T15" fmla="*/ 124 h 514"/>
              <a:gd name="T16" fmla="*/ 19 w 303"/>
              <a:gd name="T17" fmla="*/ 239 h 514"/>
              <a:gd name="T18" fmla="*/ 72 w 303"/>
              <a:gd name="T19" fmla="*/ 434 h 514"/>
              <a:gd name="T20" fmla="*/ 204 w 303"/>
              <a:gd name="T21" fmla="*/ 497 h 514"/>
              <a:gd name="T22" fmla="*/ 284 w 303"/>
              <a:gd name="T23" fmla="*/ 363 h 514"/>
              <a:gd name="T24" fmla="*/ 125 w 303"/>
              <a:gd name="T25" fmla="*/ 222 h 514"/>
              <a:gd name="T26" fmla="*/ 125 w 303"/>
              <a:gd name="T27" fmla="*/ 222 h 514"/>
              <a:gd name="T28" fmla="*/ 81 w 303"/>
              <a:gd name="T29" fmla="*/ 203 h 514"/>
              <a:gd name="T30" fmla="*/ 98 w 303"/>
              <a:gd name="T31" fmla="*/ 159 h 514"/>
              <a:gd name="T32" fmla="*/ 142 w 303"/>
              <a:gd name="T33" fmla="*/ 178 h 514"/>
              <a:gd name="T34" fmla="*/ 125 w 303"/>
              <a:gd name="T35" fmla="*/ 222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514">
                <a:moveTo>
                  <a:pt x="284" y="363"/>
                </a:moveTo>
                <a:lnTo>
                  <a:pt x="284" y="363"/>
                </a:lnTo>
                <a:cubicBezTo>
                  <a:pt x="222" y="168"/>
                  <a:pt x="222" y="168"/>
                  <a:pt x="222" y="168"/>
                </a:cubicBezTo>
                <a:cubicBezTo>
                  <a:pt x="204" y="124"/>
                  <a:pt x="142" y="88"/>
                  <a:pt x="89" y="106"/>
                </a:cubicBezTo>
                <a:cubicBezTo>
                  <a:pt x="45" y="9"/>
                  <a:pt x="45" y="9"/>
                  <a:pt x="45" y="9"/>
                </a:cubicBezTo>
                <a:cubicBezTo>
                  <a:pt x="36" y="0"/>
                  <a:pt x="28" y="0"/>
                  <a:pt x="19" y="0"/>
                </a:cubicBezTo>
                <a:cubicBezTo>
                  <a:pt x="10" y="9"/>
                  <a:pt x="10" y="18"/>
                  <a:pt x="10" y="27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28" y="141"/>
                  <a:pt x="0" y="194"/>
                  <a:pt x="19" y="239"/>
                </a:cubicBezTo>
                <a:cubicBezTo>
                  <a:pt x="72" y="434"/>
                  <a:pt x="72" y="434"/>
                  <a:pt x="72" y="434"/>
                </a:cubicBezTo>
                <a:cubicBezTo>
                  <a:pt x="81" y="487"/>
                  <a:pt x="142" y="513"/>
                  <a:pt x="204" y="497"/>
                </a:cubicBezTo>
                <a:cubicBezTo>
                  <a:pt x="267" y="469"/>
                  <a:pt x="302" y="407"/>
                  <a:pt x="284" y="363"/>
                </a:cubicBezTo>
                <a:close/>
                <a:moveTo>
                  <a:pt x="125" y="222"/>
                </a:moveTo>
                <a:lnTo>
                  <a:pt x="125" y="222"/>
                </a:lnTo>
                <a:cubicBezTo>
                  <a:pt x="107" y="231"/>
                  <a:pt x="89" y="222"/>
                  <a:pt x="81" y="203"/>
                </a:cubicBezTo>
                <a:cubicBezTo>
                  <a:pt x="72" y="186"/>
                  <a:pt x="81" y="159"/>
                  <a:pt x="98" y="159"/>
                </a:cubicBezTo>
                <a:cubicBezTo>
                  <a:pt x="125" y="150"/>
                  <a:pt x="142" y="159"/>
                  <a:pt x="142" y="178"/>
                </a:cubicBezTo>
                <a:cubicBezTo>
                  <a:pt x="151" y="194"/>
                  <a:pt x="142" y="222"/>
                  <a:pt x="125" y="2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2" name="Freeform 63">
            <a:extLst>
              <a:ext uri="{FF2B5EF4-FFF2-40B4-BE49-F238E27FC236}">
                <a16:creationId xmlns:a16="http://schemas.microsoft.com/office/drawing/2014/main" id="{57696307-FE50-4EB0-806D-507FC71DD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3" y="5049838"/>
            <a:ext cx="180975" cy="160337"/>
          </a:xfrm>
          <a:custGeom>
            <a:avLst/>
            <a:gdLst>
              <a:gd name="T0" fmla="*/ 345 w 390"/>
              <a:gd name="T1" fmla="*/ 0 h 346"/>
              <a:gd name="T2" fmla="*/ 345 w 390"/>
              <a:gd name="T3" fmla="*/ 0 h 346"/>
              <a:gd name="T4" fmla="*/ 44 w 390"/>
              <a:gd name="T5" fmla="*/ 0 h 346"/>
              <a:gd name="T6" fmla="*/ 0 w 390"/>
              <a:gd name="T7" fmla="*/ 44 h 346"/>
              <a:gd name="T8" fmla="*/ 0 w 390"/>
              <a:gd name="T9" fmla="*/ 221 h 346"/>
              <a:gd name="T10" fmla="*/ 44 w 390"/>
              <a:gd name="T11" fmla="*/ 265 h 346"/>
              <a:gd name="T12" fmla="*/ 142 w 390"/>
              <a:gd name="T13" fmla="*/ 265 h 346"/>
              <a:gd name="T14" fmla="*/ 248 w 390"/>
              <a:gd name="T15" fmla="*/ 345 h 346"/>
              <a:gd name="T16" fmla="*/ 248 w 390"/>
              <a:gd name="T17" fmla="*/ 265 h 346"/>
              <a:gd name="T18" fmla="*/ 345 w 390"/>
              <a:gd name="T19" fmla="*/ 265 h 346"/>
              <a:gd name="T20" fmla="*/ 389 w 390"/>
              <a:gd name="T21" fmla="*/ 221 h 346"/>
              <a:gd name="T22" fmla="*/ 389 w 390"/>
              <a:gd name="T23" fmla="*/ 44 h 346"/>
              <a:gd name="T24" fmla="*/ 345 w 390"/>
              <a:gd name="T25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0" h="346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44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47"/>
                  <a:pt x="17" y="265"/>
                  <a:pt x="44" y="265"/>
                </a:cubicBezTo>
                <a:cubicBezTo>
                  <a:pt x="142" y="265"/>
                  <a:pt x="142" y="265"/>
                  <a:pt x="142" y="265"/>
                </a:cubicBezTo>
                <a:cubicBezTo>
                  <a:pt x="248" y="345"/>
                  <a:pt x="248" y="345"/>
                  <a:pt x="248" y="345"/>
                </a:cubicBezTo>
                <a:cubicBezTo>
                  <a:pt x="248" y="265"/>
                  <a:pt x="248" y="265"/>
                  <a:pt x="248" y="265"/>
                </a:cubicBezTo>
                <a:cubicBezTo>
                  <a:pt x="345" y="265"/>
                  <a:pt x="345" y="265"/>
                  <a:pt x="345" y="265"/>
                </a:cubicBezTo>
                <a:cubicBezTo>
                  <a:pt x="372" y="265"/>
                  <a:pt x="389" y="247"/>
                  <a:pt x="389" y="221"/>
                </a:cubicBezTo>
                <a:cubicBezTo>
                  <a:pt x="389" y="44"/>
                  <a:pt x="389" y="44"/>
                  <a:pt x="389" y="44"/>
                </a:cubicBezTo>
                <a:cubicBezTo>
                  <a:pt x="389" y="17"/>
                  <a:pt x="372" y="0"/>
                  <a:pt x="34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" name="Freeform 64">
            <a:extLst>
              <a:ext uri="{FF2B5EF4-FFF2-40B4-BE49-F238E27FC236}">
                <a16:creationId xmlns:a16="http://schemas.microsoft.com/office/drawing/2014/main" id="{3908F705-05C0-4062-B70B-DE22DEAE4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838" y="4567238"/>
            <a:ext cx="207962" cy="203200"/>
          </a:xfrm>
          <a:custGeom>
            <a:avLst/>
            <a:gdLst>
              <a:gd name="T0" fmla="*/ 222 w 444"/>
              <a:gd name="T1" fmla="*/ 0 h 435"/>
              <a:gd name="T2" fmla="*/ 284 w 444"/>
              <a:gd name="T3" fmla="*/ 160 h 435"/>
              <a:gd name="T4" fmla="*/ 443 w 444"/>
              <a:gd name="T5" fmla="*/ 160 h 435"/>
              <a:gd name="T6" fmla="*/ 310 w 444"/>
              <a:gd name="T7" fmla="*/ 257 h 435"/>
              <a:gd name="T8" fmla="*/ 354 w 444"/>
              <a:gd name="T9" fmla="*/ 434 h 435"/>
              <a:gd name="T10" fmla="*/ 222 w 444"/>
              <a:gd name="T11" fmla="*/ 327 h 435"/>
              <a:gd name="T12" fmla="*/ 88 w 444"/>
              <a:gd name="T13" fmla="*/ 434 h 435"/>
              <a:gd name="T14" fmla="*/ 133 w 444"/>
              <a:gd name="T15" fmla="*/ 257 h 435"/>
              <a:gd name="T16" fmla="*/ 0 w 444"/>
              <a:gd name="T17" fmla="*/ 160 h 435"/>
              <a:gd name="T18" fmla="*/ 160 w 444"/>
              <a:gd name="T19" fmla="*/ 160 h 435"/>
              <a:gd name="T20" fmla="*/ 222 w 444"/>
              <a:gd name="T21" fmla="*/ 0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4" h="435">
                <a:moveTo>
                  <a:pt x="222" y="0"/>
                </a:moveTo>
                <a:lnTo>
                  <a:pt x="284" y="160"/>
                </a:lnTo>
                <a:lnTo>
                  <a:pt x="443" y="160"/>
                </a:lnTo>
                <a:lnTo>
                  <a:pt x="310" y="257"/>
                </a:lnTo>
                <a:lnTo>
                  <a:pt x="354" y="434"/>
                </a:lnTo>
                <a:lnTo>
                  <a:pt x="222" y="327"/>
                </a:lnTo>
                <a:lnTo>
                  <a:pt x="88" y="434"/>
                </a:lnTo>
                <a:lnTo>
                  <a:pt x="133" y="257"/>
                </a:lnTo>
                <a:lnTo>
                  <a:pt x="0" y="160"/>
                </a:lnTo>
                <a:lnTo>
                  <a:pt x="160" y="160"/>
                </a:lnTo>
                <a:lnTo>
                  <a:pt x="222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4" name="Freeform 65">
            <a:extLst>
              <a:ext uri="{FF2B5EF4-FFF2-40B4-BE49-F238E27FC236}">
                <a16:creationId xmlns:a16="http://schemas.microsoft.com/office/drawing/2014/main" id="{051A5FE3-E8D2-43BF-8FE7-98F124C4D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0963" y="4146550"/>
            <a:ext cx="195262" cy="195263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5" name="Freeform 66">
            <a:extLst>
              <a:ext uri="{FF2B5EF4-FFF2-40B4-BE49-F238E27FC236}">
                <a16:creationId xmlns:a16="http://schemas.microsoft.com/office/drawing/2014/main" id="{5B832765-CEB8-4CFA-82F5-8C38D6D03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5021263"/>
            <a:ext cx="215900" cy="215900"/>
          </a:xfrm>
          <a:custGeom>
            <a:avLst/>
            <a:gdLst>
              <a:gd name="T0" fmla="*/ 408 w 462"/>
              <a:gd name="T1" fmla="*/ 54 h 462"/>
              <a:gd name="T2" fmla="*/ 408 w 462"/>
              <a:gd name="T3" fmla="*/ 54 h 462"/>
              <a:gd name="T4" fmla="*/ 292 w 462"/>
              <a:gd name="T5" fmla="*/ 19 h 462"/>
              <a:gd name="T6" fmla="*/ 230 w 462"/>
              <a:gd name="T7" fmla="*/ 80 h 462"/>
              <a:gd name="T8" fmla="*/ 213 w 462"/>
              <a:gd name="T9" fmla="*/ 160 h 462"/>
              <a:gd name="T10" fmla="*/ 8 w 462"/>
              <a:gd name="T11" fmla="*/ 363 h 462"/>
              <a:gd name="T12" fmla="*/ 35 w 462"/>
              <a:gd name="T13" fmla="*/ 426 h 462"/>
              <a:gd name="T14" fmla="*/ 98 w 462"/>
              <a:gd name="T15" fmla="*/ 453 h 462"/>
              <a:gd name="T16" fmla="*/ 301 w 462"/>
              <a:gd name="T17" fmla="*/ 248 h 462"/>
              <a:gd name="T18" fmla="*/ 381 w 462"/>
              <a:gd name="T19" fmla="*/ 231 h 462"/>
              <a:gd name="T20" fmla="*/ 443 w 462"/>
              <a:gd name="T21" fmla="*/ 169 h 462"/>
              <a:gd name="T22" fmla="*/ 408 w 462"/>
              <a:gd name="T23" fmla="*/ 54 h 462"/>
              <a:gd name="T24" fmla="*/ 186 w 462"/>
              <a:gd name="T25" fmla="*/ 257 h 462"/>
              <a:gd name="T26" fmla="*/ 186 w 462"/>
              <a:gd name="T27" fmla="*/ 257 h 462"/>
              <a:gd name="T28" fmla="*/ 195 w 462"/>
              <a:gd name="T29" fmla="*/ 222 h 462"/>
              <a:gd name="T30" fmla="*/ 230 w 462"/>
              <a:gd name="T31" fmla="*/ 213 h 462"/>
              <a:gd name="T32" fmla="*/ 221 w 462"/>
              <a:gd name="T33" fmla="*/ 248 h 462"/>
              <a:gd name="T34" fmla="*/ 186 w 462"/>
              <a:gd name="T35" fmla="*/ 257 h 462"/>
              <a:gd name="T36" fmla="*/ 354 w 462"/>
              <a:gd name="T37" fmla="*/ 116 h 462"/>
              <a:gd name="T38" fmla="*/ 354 w 462"/>
              <a:gd name="T39" fmla="*/ 116 h 462"/>
              <a:gd name="T40" fmla="*/ 310 w 462"/>
              <a:gd name="T41" fmla="*/ 36 h 462"/>
              <a:gd name="T42" fmla="*/ 390 w 462"/>
              <a:gd name="T43" fmla="*/ 72 h 462"/>
              <a:gd name="T44" fmla="*/ 425 w 462"/>
              <a:gd name="T45" fmla="*/ 151 h 462"/>
              <a:gd name="T46" fmla="*/ 354 w 462"/>
              <a:gd name="T47" fmla="*/ 116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462">
                <a:moveTo>
                  <a:pt x="408" y="54"/>
                </a:moveTo>
                <a:lnTo>
                  <a:pt x="408" y="54"/>
                </a:lnTo>
                <a:cubicBezTo>
                  <a:pt x="363" y="19"/>
                  <a:pt x="310" y="0"/>
                  <a:pt x="292" y="19"/>
                </a:cubicBezTo>
                <a:cubicBezTo>
                  <a:pt x="230" y="80"/>
                  <a:pt x="230" y="80"/>
                  <a:pt x="230" y="80"/>
                </a:cubicBezTo>
                <a:cubicBezTo>
                  <a:pt x="221" y="89"/>
                  <a:pt x="213" y="125"/>
                  <a:pt x="213" y="160"/>
                </a:cubicBezTo>
                <a:cubicBezTo>
                  <a:pt x="8" y="363"/>
                  <a:pt x="8" y="363"/>
                  <a:pt x="8" y="363"/>
                </a:cubicBezTo>
                <a:cubicBezTo>
                  <a:pt x="0" y="372"/>
                  <a:pt x="8" y="408"/>
                  <a:pt x="35" y="426"/>
                </a:cubicBezTo>
                <a:cubicBezTo>
                  <a:pt x="62" y="453"/>
                  <a:pt x="89" y="461"/>
                  <a:pt x="98" y="453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36" y="248"/>
                  <a:pt x="372" y="240"/>
                  <a:pt x="381" y="231"/>
                </a:cubicBezTo>
                <a:cubicBezTo>
                  <a:pt x="443" y="169"/>
                  <a:pt x="443" y="169"/>
                  <a:pt x="443" y="169"/>
                </a:cubicBezTo>
                <a:cubicBezTo>
                  <a:pt x="461" y="151"/>
                  <a:pt x="452" y="98"/>
                  <a:pt x="408" y="54"/>
                </a:cubicBezTo>
                <a:close/>
                <a:moveTo>
                  <a:pt x="186" y="257"/>
                </a:moveTo>
                <a:lnTo>
                  <a:pt x="186" y="257"/>
                </a:lnTo>
                <a:cubicBezTo>
                  <a:pt x="177" y="248"/>
                  <a:pt x="177" y="231"/>
                  <a:pt x="195" y="222"/>
                </a:cubicBezTo>
                <a:cubicBezTo>
                  <a:pt x="204" y="204"/>
                  <a:pt x="221" y="204"/>
                  <a:pt x="230" y="213"/>
                </a:cubicBezTo>
                <a:cubicBezTo>
                  <a:pt x="239" y="222"/>
                  <a:pt x="239" y="240"/>
                  <a:pt x="221" y="248"/>
                </a:cubicBezTo>
                <a:cubicBezTo>
                  <a:pt x="213" y="266"/>
                  <a:pt x="195" y="266"/>
                  <a:pt x="186" y="257"/>
                </a:cubicBezTo>
                <a:close/>
                <a:moveTo>
                  <a:pt x="354" y="116"/>
                </a:moveTo>
                <a:lnTo>
                  <a:pt x="354" y="116"/>
                </a:lnTo>
                <a:cubicBezTo>
                  <a:pt x="319" y="80"/>
                  <a:pt x="310" y="36"/>
                  <a:pt x="310" y="36"/>
                </a:cubicBezTo>
                <a:cubicBezTo>
                  <a:pt x="319" y="27"/>
                  <a:pt x="354" y="44"/>
                  <a:pt x="390" y="72"/>
                </a:cubicBezTo>
                <a:cubicBezTo>
                  <a:pt x="425" y="107"/>
                  <a:pt x="434" y="142"/>
                  <a:pt x="425" y="151"/>
                </a:cubicBezTo>
                <a:cubicBezTo>
                  <a:pt x="425" y="151"/>
                  <a:pt x="381" y="142"/>
                  <a:pt x="354" y="11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6" name="Freeform 67">
            <a:extLst>
              <a:ext uri="{FF2B5EF4-FFF2-40B4-BE49-F238E27FC236}">
                <a16:creationId xmlns:a16="http://schemas.microsoft.com/office/drawing/2014/main" id="{05924F1E-A2D6-4D2C-89D3-249F9EB37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100" y="4530725"/>
            <a:ext cx="212725" cy="249238"/>
          </a:xfrm>
          <a:custGeom>
            <a:avLst/>
            <a:gdLst>
              <a:gd name="T0" fmla="*/ 434 w 453"/>
              <a:gd name="T1" fmla="*/ 186 h 533"/>
              <a:gd name="T2" fmla="*/ 434 w 453"/>
              <a:gd name="T3" fmla="*/ 186 h 533"/>
              <a:gd name="T4" fmla="*/ 44 w 453"/>
              <a:gd name="T5" fmla="*/ 160 h 533"/>
              <a:gd name="T6" fmla="*/ 0 w 453"/>
              <a:gd name="T7" fmla="*/ 178 h 533"/>
              <a:gd name="T8" fmla="*/ 88 w 453"/>
              <a:gd name="T9" fmla="*/ 532 h 533"/>
              <a:gd name="T10" fmla="*/ 141 w 453"/>
              <a:gd name="T11" fmla="*/ 532 h 533"/>
              <a:gd name="T12" fmla="*/ 97 w 453"/>
              <a:gd name="T13" fmla="*/ 355 h 533"/>
              <a:gd name="T14" fmla="*/ 443 w 453"/>
              <a:gd name="T15" fmla="*/ 195 h 533"/>
              <a:gd name="T16" fmla="*/ 434 w 453"/>
              <a:gd name="T17" fmla="*/ 18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" h="533">
                <a:moveTo>
                  <a:pt x="434" y="186"/>
                </a:moveTo>
                <a:lnTo>
                  <a:pt x="434" y="186"/>
                </a:lnTo>
                <a:cubicBezTo>
                  <a:pt x="151" y="301"/>
                  <a:pt x="266" y="0"/>
                  <a:pt x="44" y="160"/>
                </a:cubicBezTo>
                <a:cubicBezTo>
                  <a:pt x="0" y="178"/>
                  <a:pt x="0" y="178"/>
                  <a:pt x="0" y="178"/>
                </a:cubicBezTo>
                <a:cubicBezTo>
                  <a:pt x="88" y="532"/>
                  <a:pt x="88" y="532"/>
                  <a:pt x="88" y="532"/>
                </a:cubicBezTo>
                <a:cubicBezTo>
                  <a:pt x="141" y="532"/>
                  <a:pt x="141" y="532"/>
                  <a:pt x="141" y="532"/>
                </a:cubicBezTo>
                <a:cubicBezTo>
                  <a:pt x="97" y="355"/>
                  <a:pt x="97" y="355"/>
                  <a:pt x="97" y="355"/>
                </a:cubicBezTo>
                <a:cubicBezTo>
                  <a:pt x="293" y="195"/>
                  <a:pt x="213" y="532"/>
                  <a:pt x="443" y="195"/>
                </a:cubicBezTo>
                <a:cubicBezTo>
                  <a:pt x="452" y="195"/>
                  <a:pt x="443" y="186"/>
                  <a:pt x="434" y="18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7" name="Freeform 68">
            <a:extLst>
              <a:ext uri="{FF2B5EF4-FFF2-40B4-BE49-F238E27FC236}">
                <a16:creationId xmlns:a16="http://schemas.microsoft.com/office/drawing/2014/main" id="{11202178-09A5-49BF-BC48-789EA2E56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38" y="5026025"/>
            <a:ext cx="198437" cy="215900"/>
          </a:xfrm>
          <a:custGeom>
            <a:avLst/>
            <a:gdLst>
              <a:gd name="T0" fmla="*/ 327 w 426"/>
              <a:gd name="T1" fmla="*/ 186 h 462"/>
              <a:gd name="T2" fmla="*/ 327 w 426"/>
              <a:gd name="T3" fmla="*/ 186 h 462"/>
              <a:gd name="T4" fmla="*/ 150 w 426"/>
              <a:gd name="T5" fmla="*/ 18 h 462"/>
              <a:gd name="T6" fmla="*/ 97 w 426"/>
              <a:gd name="T7" fmla="*/ 10 h 462"/>
              <a:gd name="T8" fmla="*/ 70 w 426"/>
              <a:gd name="T9" fmla="*/ 54 h 462"/>
              <a:gd name="T10" fmla="*/ 35 w 426"/>
              <a:gd name="T11" fmla="*/ 293 h 462"/>
              <a:gd name="T12" fmla="*/ 26 w 426"/>
              <a:gd name="T13" fmla="*/ 408 h 462"/>
              <a:gd name="T14" fmla="*/ 248 w 426"/>
              <a:gd name="T15" fmla="*/ 417 h 462"/>
              <a:gd name="T16" fmla="*/ 407 w 426"/>
              <a:gd name="T17" fmla="*/ 266 h 462"/>
              <a:gd name="T18" fmla="*/ 327 w 426"/>
              <a:gd name="T19" fmla="*/ 186 h 462"/>
              <a:gd name="T20" fmla="*/ 238 w 426"/>
              <a:gd name="T21" fmla="*/ 391 h 462"/>
              <a:gd name="T22" fmla="*/ 238 w 426"/>
              <a:gd name="T23" fmla="*/ 391 h 462"/>
              <a:gd name="T24" fmla="*/ 53 w 426"/>
              <a:gd name="T25" fmla="*/ 391 h 462"/>
              <a:gd name="T26" fmla="*/ 194 w 426"/>
              <a:gd name="T27" fmla="*/ 284 h 462"/>
              <a:gd name="T28" fmla="*/ 372 w 426"/>
              <a:gd name="T29" fmla="*/ 275 h 462"/>
              <a:gd name="T30" fmla="*/ 238 w 426"/>
              <a:gd name="T31" fmla="*/ 391 h 462"/>
              <a:gd name="T32" fmla="*/ 203 w 426"/>
              <a:gd name="T33" fmla="*/ 301 h 462"/>
              <a:gd name="T34" fmla="*/ 203 w 426"/>
              <a:gd name="T35" fmla="*/ 301 h 462"/>
              <a:gd name="T36" fmla="*/ 97 w 426"/>
              <a:gd name="T37" fmla="*/ 363 h 462"/>
              <a:gd name="T38" fmla="*/ 167 w 426"/>
              <a:gd name="T39" fmla="*/ 363 h 462"/>
              <a:gd name="T40" fmla="*/ 221 w 426"/>
              <a:gd name="T41" fmla="*/ 293 h 462"/>
              <a:gd name="T42" fmla="*/ 221 w 426"/>
              <a:gd name="T43" fmla="*/ 293 h 462"/>
              <a:gd name="T44" fmla="*/ 203 w 426"/>
              <a:gd name="T45" fmla="*/ 301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26" h="462">
                <a:moveTo>
                  <a:pt x="327" y="186"/>
                </a:moveTo>
                <a:lnTo>
                  <a:pt x="327" y="186"/>
                </a:lnTo>
                <a:cubicBezTo>
                  <a:pt x="274" y="63"/>
                  <a:pt x="238" y="18"/>
                  <a:pt x="150" y="18"/>
                </a:cubicBezTo>
                <a:cubicBezTo>
                  <a:pt x="114" y="18"/>
                  <a:pt x="123" y="0"/>
                  <a:pt x="97" y="10"/>
                </a:cubicBezTo>
                <a:cubicBezTo>
                  <a:pt x="70" y="18"/>
                  <a:pt x="97" y="27"/>
                  <a:pt x="70" y="54"/>
                </a:cubicBezTo>
                <a:cubicBezTo>
                  <a:pt x="0" y="107"/>
                  <a:pt x="8" y="169"/>
                  <a:pt x="35" y="293"/>
                </a:cubicBezTo>
                <a:cubicBezTo>
                  <a:pt x="53" y="346"/>
                  <a:pt x="8" y="354"/>
                  <a:pt x="26" y="408"/>
                </a:cubicBezTo>
                <a:cubicBezTo>
                  <a:pt x="35" y="444"/>
                  <a:pt x="141" y="461"/>
                  <a:pt x="248" y="417"/>
                </a:cubicBezTo>
                <a:cubicBezTo>
                  <a:pt x="354" y="382"/>
                  <a:pt x="425" y="301"/>
                  <a:pt x="407" y="266"/>
                </a:cubicBezTo>
                <a:cubicBezTo>
                  <a:pt x="389" y="213"/>
                  <a:pt x="354" y="239"/>
                  <a:pt x="327" y="186"/>
                </a:cubicBezTo>
                <a:close/>
                <a:moveTo>
                  <a:pt x="238" y="391"/>
                </a:moveTo>
                <a:lnTo>
                  <a:pt x="238" y="391"/>
                </a:lnTo>
                <a:cubicBezTo>
                  <a:pt x="141" y="426"/>
                  <a:pt x="61" y="399"/>
                  <a:pt x="53" y="391"/>
                </a:cubicBezTo>
                <a:cubicBezTo>
                  <a:pt x="53" y="382"/>
                  <a:pt x="88" y="319"/>
                  <a:pt x="194" y="284"/>
                </a:cubicBezTo>
                <a:cubicBezTo>
                  <a:pt x="310" y="239"/>
                  <a:pt x="372" y="257"/>
                  <a:pt x="372" y="275"/>
                </a:cubicBezTo>
                <a:cubicBezTo>
                  <a:pt x="380" y="284"/>
                  <a:pt x="336" y="354"/>
                  <a:pt x="238" y="391"/>
                </a:cubicBezTo>
                <a:close/>
                <a:moveTo>
                  <a:pt x="203" y="301"/>
                </a:moveTo>
                <a:lnTo>
                  <a:pt x="203" y="301"/>
                </a:lnTo>
                <a:cubicBezTo>
                  <a:pt x="150" y="319"/>
                  <a:pt x="123" y="337"/>
                  <a:pt x="97" y="363"/>
                </a:cubicBezTo>
                <a:cubicBezTo>
                  <a:pt x="114" y="373"/>
                  <a:pt x="141" y="382"/>
                  <a:pt x="167" y="363"/>
                </a:cubicBezTo>
                <a:cubicBezTo>
                  <a:pt x="212" y="354"/>
                  <a:pt x="230" y="319"/>
                  <a:pt x="221" y="293"/>
                </a:cubicBezTo>
                <a:lnTo>
                  <a:pt x="221" y="293"/>
                </a:lnTo>
                <a:cubicBezTo>
                  <a:pt x="221" y="293"/>
                  <a:pt x="212" y="301"/>
                  <a:pt x="203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8" name="Freeform 69">
            <a:extLst>
              <a:ext uri="{FF2B5EF4-FFF2-40B4-BE49-F238E27FC236}">
                <a16:creationId xmlns:a16="http://schemas.microsoft.com/office/drawing/2014/main" id="{2A2A6D18-3C1B-48F8-9E12-8AC77E750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975" y="5029200"/>
            <a:ext cx="223838" cy="200025"/>
          </a:xfrm>
          <a:custGeom>
            <a:avLst/>
            <a:gdLst>
              <a:gd name="T0" fmla="*/ 26 w 479"/>
              <a:gd name="T1" fmla="*/ 123 h 426"/>
              <a:gd name="T2" fmla="*/ 26 w 479"/>
              <a:gd name="T3" fmla="*/ 123 h 426"/>
              <a:gd name="T4" fmla="*/ 451 w 479"/>
              <a:gd name="T5" fmla="*/ 123 h 426"/>
              <a:gd name="T6" fmla="*/ 451 w 479"/>
              <a:gd name="T7" fmla="*/ 106 h 426"/>
              <a:gd name="T8" fmla="*/ 354 w 479"/>
              <a:gd name="T9" fmla="*/ 79 h 426"/>
              <a:gd name="T10" fmla="*/ 336 w 479"/>
              <a:gd name="T11" fmla="*/ 79 h 426"/>
              <a:gd name="T12" fmla="*/ 336 w 479"/>
              <a:gd name="T13" fmla="*/ 0 h 426"/>
              <a:gd name="T14" fmla="*/ 141 w 479"/>
              <a:gd name="T15" fmla="*/ 0 h 426"/>
              <a:gd name="T16" fmla="*/ 141 w 479"/>
              <a:gd name="T17" fmla="*/ 79 h 426"/>
              <a:gd name="T18" fmla="*/ 124 w 479"/>
              <a:gd name="T19" fmla="*/ 79 h 426"/>
              <a:gd name="T20" fmla="*/ 26 w 479"/>
              <a:gd name="T21" fmla="*/ 106 h 426"/>
              <a:gd name="T22" fmla="*/ 26 w 479"/>
              <a:gd name="T23" fmla="*/ 123 h 426"/>
              <a:gd name="T24" fmla="*/ 451 w 479"/>
              <a:gd name="T25" fmla="*/ 159 h 426"/>
              <a:gd name="T26" fmla="*/ 451 w 479"/>
              <a:gd name="T27" fmla="*/ 159 h 426"/>
              <a:gd name="T28" fmla="*/ 26 w 479"/>
              <a:gd name="T29" fmla="*/ 159 h 426"/>
              <a:gd name="T30" fmla="*/ 0 w 479"/>
              <a:gd name="T31" fmla="*/ 185 h 426"/>
              <a:gd name="T32" fmla="*/ 0 w 479"/>
              <a:gd name="T33" fmla="*/ 274 h 426"/>
              <a:gd name="T34" fmla="*/ 26 w 479"/>
              <a:gd name="T35" fmla="*/ 300 h 426"/>
              <a:gd name="T36" fmla="*/ 71 w 479"/>
              <a:gd name="T37" fmla="*/ 300 h 426"/>
              <a:gd name="T38" fmla="*/ 53 w 479"/>
              <a:gd name="T39" fmla="*/ 425 h 426"/>
              <a:gd name="T40" fmla="*/ 425 w 479"/>
              <a:gd name="T41" fmla="*/ 425 h 426"/>
              <a:gd name="T42" fmla="*/ 407 w 479"/>
              <a:gd name="T43" fmla="*/ 300 h 426"/>
              <a:gd name="T44" fmla="*/ 451 w 479"/>
              <a:gd name="T45" fmla="*/ 300 h 426"/>
              <a:gd name="T46" fmla="*/ 478 w 479"/>
              <a:gd name="T47" fmla="*/ 274 h 426"/>
              <a:gd name="T48" fmla="*/ 478 w 479"/>
              <a:gd name="T49" fmla="*/ 185 h 426"/>
              <a:gd name="T50" fmla="*/ 451 w 479"/>
              <a:gd name="T51" fmla="*/ 159 h 426"/>
              <a:gd name="T52" fmla="*/ 97 w 479"/>
              <a:gd name="T53" fmla="*/ 372 h 426"/>
              <a:gd name="T54" fmla="*/ 97 w 479"/>
              <a:gd name="T55" fmla="*/ 372 h 426"/>
              <a:gd name="T56" fmla="*/ 132 w 479"/>
              <a:gd name="T57" fmla="*/ 212 h 426"/>
              <a:gd name="T58" fmla="*/ 345 w 479"/>
              <a:gd name="T59" fmla="*/ 212 h 426"/>
              <a:gd name="T60" fmla="*/ 381 w 479"/>
              <a:gd name="T61" fmla="*/ 372 h 426"/>
              <a:gd name="T62" fmla="*/ 97 w 479"/>
              <a:gd name="T63" fmla="*/ 372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" h="426">
                <a:moveTo>
                  <a:pt x="26" y="123"/>
                </a:moveTo>
                <a:lnTo>
                  <a:pt x="26" y="123"/>
                </a:lnTo>
                <a:cubicBezTo>
                  <a:pt x="451" y="123"/>
                  <a:pt x="451" y="123"/>
                  <a:pt x="451" y="123"/>
                </a:cubicBezTo>
                <a:cubicBezTo>
                  <a:pt x="460" y="123"/>
                  <a:pt x="460" y="115"/>
                  <a:pt x="451" y="106"/>
                </a:cubicBezTo>
                <a:cubicBezTo>
                  <a:pt x="451" y="106"/>
                  <a:pt x="372" y="79"/>
                  <a:pt x="354" y="79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0"/>
                  <a:pt x="336" y="0"/>
                  <a:pt x="33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79"/>
                  <a:pt x="141" y="79"/>
                  <a:pt x="141" y="79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06" y="79"/>
                  <a:pt x="26" y="106"/>
                  <a:pt x="26" y="106"/>
                </a:cubicBezTo>
                <a:cubicBezTo>
                  <a:pt x="17" y="115"/>
                  <a:pt x="17" y="123"/>
                  <a:pt x="26" y="123"/>
                </a:cubicBezTo>
                <a:close/>
                <a:moveTo>
                  <a:pt x="451" y="159"/>
                </a:moveTo>
                <a:lnTo>
                  <a:pt x="451" y="159"/>
                </a:lnTo>
                <a:cubicBezTo>
                  <a:pt x="26" y="159"/>
                  <a:pt x="26" y="159"/>
                  <a:pt x="26" y="159"/>
                </a:cubicBezTo>
                <a:cubicBezTo>
                  <a:pt x="8" y="159"/>
                  <a:pt x="0" y="168"/>
                  <a:pt x="0" y="185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83"/>
                  <a:pt x="8" y="300"/>
                  <a:pt x="26" y="300"/>
                </a:cubicBezTo>
                <a:cubicBezTo>
                  <a:pt x="71" y="300"/>
                  <a:pt x="71" y="300"/>
                  <a:pt x="71" y="300"/>
                </a:cubicBezTo>
                <a:cubicBezTo>
                  <a:pt x="53" y="425"/>
                  <a:pt x="53" y="425"/>
                  <a:pt x="53" y="425"/>
                </a:cubicBezTo>
                <a:cubicBezTo>
                  <a:pt x="425" y="425"/>
                  <a:pt x="425" y="425"/>
                  <a:pt x="425" y="425"/>
                </a:cubicBezTo>
                <a:cubicBezTo>
                  <a:pt x="407" y="300"/>
                  <a:pt x="407" y="300"/>
                  <a:pt x="407" y="300"/>
                </a:cubicBezTo>
                <a:cubicBezTo>
                  <a:pt x="451" y="300"/>
                  <a:pt x="451" y="300"/>
                  <a:pt x="451" y="300"/>
                </a:cubicBezTo>
                <a:cubicBezTo>
                  <a:pt x="469" y="300"/>
                  <a:pt x="478" y="283"/>
                  <a:pt x="478" y="274"/>
                </a:cubicBezTo>
                <a:cubicBezTo>
                  <a:pt x="478" y="185"/>
                  <a:pt x="478" y="185"/>
                  <a:pt x="478" y="185"/>
                </a:cubicBezTo>
                <a:cubicBezTo>
                  <a:pt x="478" y="168"/>
                  <a:pt x="469" y="159"/>
                  <a:pt x="451" y="159"/>
                </a:cubicBezTo>
                <a:close/>
                <a:moveTo>
                  <a:pt x="97" y="372"/>
                </a:moveTo>
                <a:lnTo>
                  <a:pt x="97" y="372"/>
                </a:lnTo>
                <a:cubicBezTo>
                  <a:pt x="132" y="212"/>
                  <a:pt x="132" y="212"/>
                  <a:pt x="132" y="212"/>
                </a:cubicBezTo>
                <a:cubicBezTo>
                  <a:pt x="345" y="212"/>
                  <a:pt x="345" y="212"/>
                  <a:pt x="345" y="212"/>
                </a:cubicBezTo>
                <a:cubicBezTo>
                  <a:pt x="381" y="372"/>
                  <a:pt x="381" y="372"/>
                  <a:pt x="381" y="372"/>
                </a:cubicBezTo>
                <a:lnTo>
                  <a:pt x="97" y="37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9" name="Freeform 70">
            <a:extLst>
              <a:ext uri="{FF2B5EF4-FFF2-40B4-BE49-F238E27FC236}">
                <a16:creationId xmlns:a16="http://schemas.microsoft.com/office/drawing/2014/main" id="{FF3DA64B-A4EE-4F87-9B33-137FF5C0C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5026025"/>
            <a:ext cx="231775" cy="207963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0" name="Freeform 71">
            <a:extLst>
              <a:ext uri="{FF2B5EF4-FFF2-40B4-BE49-F238E27FC236}">
                <a16:creationId xmlns:a16="http://schemas.microsoft.com/office/drawing/2014/main" id="{9F280AAE-16D2-420E-8276-1A645C83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5054600"/>
            <a:ext cx="207962" cy="153988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1" name="Freeform 72">
            <a:extLst>
              <a:ext uri="{FF2B5EF4-FFF2-40B4-BE49-F238E27FC236}">
                <a16:creationId xmlns:a16="http://schemas.microsoft.com/office/drawing/2014/main" id="{2394FC1A-83E3-4372-82AE-417B8F402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38" y="5038725"/>
            <a:ext cx="182562" cy="185738"/>
          </a:xfrm>
          <a:custGeom>
            <a:avLst/>
            <a:gdLst>
              <a:gd name="T0" fmla="*/ 346 w 391"/>
              <a:gd name="T1" fmla="*/ 0 h 400"/>
              <a:gd name="T2" fmla="*/ 346 w 391"/>
              <a:gd name="T3" fmla="*/ 0 h 400"/>
              <a:gd name="T4" fmla="*/ 142 w 391"/>
              <a:gd name="T5" fmla="*/ 0 h 400"/>
              <a:gd name="T6" fmla="*/ 98 w 391"/>
              <a:gd name="T7" fmla="*/ 44 h 400"/>
              <a:gd name="T8" fmla="*/ 98 w 391"/>
              <a:gd name="T9" fmla="*/ 248 h 400"/>
              <a:gd name="T10" fmla="*/ 142 w 391"/>
              <a:gd name="T11" fmla="*/ 292 h 400"/>
              <a:gd name="T12" fmla="*/ 346 w 391"/>
              <a:gd name="T13" fmla="*/ 292 h 400"/>
              <a:gd name="T14" fmla="*/ 390 w 391"/>
              <a:gd name="T15" fmla="*/ 248 h 400"/>
              <a:gd name="T16" fmla="*/ 390 w 391"/>
              <a:gd name="T17" fmla="*/ 44 h 400"/>
              <a:gd name="T18" fmla="*/ 346 w 391"/>
              <a:gd name="T19" fmla="*/ 0 h 400"/>
              <a:gd name="T20" fmla="*/ 346 w 391"/>
              <a:gd name="T21" fmla="*/ 248 h 400"/>
              <a:gd name="T22" fmla="*/ 346 w 391"/>
              <a:gd name="T23" fmla="*/ 248 h 400"/>
              <a:gd name="T24" fmla="*/ 142 w 391"/>
              <a:gd name="T25" fmla="*/ 248 h 400"/>
              <a:gd name="T26" fmla="*/ 142 w 391"/>
              <a:gd name="T27" fmla="*/ 44 h 400"/>
              <a:gd name="T28" fmla="*/ 346 w 391"/>
              <a:gd name="T29" fmla="*/ 44 h 400"/>
              <a:gd name="T30" fmla="*/ 346 w 391"/>
              <a:gd name="T31" fmla="*/ 248 h 400"/>
              <a:gd name="T32" fmla="*/ 45 w 391"/>
              <a:gd name="T33" fmla="*/ 195 h 400"/>
              <a:gd name="T34" fmla="*/ 45 w 391"/>
              <a:gd name="T35" fmla="*/ 195 h 400"/>
              <a:gd name="T36" fmla="*/ 0 w 391"/>
              <a:gd name="T37" fmla="*/ 195 h 400"/>
              <a:gd name="T38" fmla="*/ 0 w 391"/>
              <a:gd name="T39" fmla="*/ 346 h 400"/>
              <a:gd name="T40" fmla="*/ 45 w 391"/>
              <a:gd name="T41" fmla="*/ 399 h 400"/>
              <a:gd name="T42" fmla="*/ 196 w 391"/>
              <a:gd name="T43" fmla="*/ 399 h 400"/>
              <a:gd name="T44" fmla="*/ 196 w 391"/>
              <a:gd name="T45" fmla="*/ 346 h 400"/>
              <a:gd name="T46" fmla="*/ 45 w 391"/>
              <a:gd name="T47" fmla="*/ 346 h 400"/>
              <a:gd name="T48" fmla="*/ 45 w 391"/>
              <a:gd name="T49" fmla="*/ 19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1" h="400">
                <a:moveTo>
                  <a:pt x="346" y="0"/>
                </a:moveTo>
                <a:lnTo>
                  <a:pt x="346" y="0"/>
                </a:ln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98" y="18"/>
                  <a:pt x="98" y="44"/>
                </a:cubicBezTo>
                <a:cubicBezTo>
                  <a:pt x="98" y="248"/>
                  <a:pt x="98" y="248"/>
                  <a:pt x="98" y="248"/>
                </a:cubicBezTo>
                <a:cubicBezTo>
                  <a:pt x="98" y="274"/>
                  <a:pt x="115" y="292"/>
                  <a:pt x="142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72" y="292"/>
                  <a:pt x="390" y="274"/>
                  <a:pt x="390" y="248"/>
                </a:cubicBezTo>
                <a:cubicBezTo>
                  <a:pt x="390" y="44"/>
                  <a:pt x="390" y="44"/>
                  <a:pt x="390" y="44"/>
                </a:cubicBezTo>
                <a:cubicBezTo>
                  <a:pt x="390" y="18"/>
                  <a:pt x="372" y="0"/>
                  <a:pt x="346" y="0"/>
                </a:cubicBezTo>
                <a:close/>
                <a:moveTo>
                  <a:pt x="346" y="248"/>
                </a:moveTo>
                <a:lnTo>
                  <a:pt x="346" y="248"/>
                </a:lnTo>
                <a:cubicBezTo>
                  <a:pt x="142" y="248"/>
                  <a:pt x="142" y="248"/>
                  <a:pt x="142" y="248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346" y="44"/>
                  <a:pt x="346" y="44"/>
                  <a:pt x="346" y="44"/>
                </a:cubicBezTo>
                <a:lnTo>
                  <a:pt x="346" y="248"/>
                </a:lnTo>
                <a:close/>
                <a:moveTo>
                  <a:pt x="45" y="195"/>
                </a:moveTo>
                <a:lnTo>
                  <a:pt x="45" y="195"/>
                </a:lnTo>
                <a:cubicBezTo>
                  <a:pt x="0" y="195"/>
                  <a:pt x="0" y="195"/>
                  <a:pt x="0" y="195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5" y="399"/>
                </a:cubicBezTo>
                <a:cubicBezTo>
                  <a:pt x="196" y="399"/>
                  <a:pt x="196" y="399"/>
                  <a:pt x="196" y="399"/>
                </a:cubicBezTo>
                <a:cubicBezTo>
                  <a:pt x="196" y="346"/>
                  <a:pt x="196" y="346"/>
                  <a:pt x="196" y="346"/>
                </a:cubicBezTo>
                <a:cubicBezTo>
                  <a:pt x="45" y="346"/>
                  <a:pt x="45" y="346"/>
                  <a:pt x="45" y="346"/>
                </a:cubicBezTo>
                <a:lnTo>
                  <a:pt x="45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2" name="Freeform 74">
            <a:extLst>
              <a:ext uri="{FF2B5EF4-FFF2-40B4-BE49-F238E27FC236}">
                <a16:creationId xmlns:a16="http://schemas.microsoft.com/office/drawing/2014/main" id="{EF03CEEA-0F44-4705-B5B1-39482952D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713" y="5033963"/>
            <a:ext cx="215900" cy="190500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3" name="Freeform 75">
            <a:extLst>
              <a:ext uri="{FF2B5EF4-FFF2-40B4-BE49-F238E27FC236}">
                <a16:creationId xmlns:a16="http://schemas.microsoft.com/office/drawing/2014/main" id="{2E9C6D52-CB39-4D33-B3C7-2E2472FB6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4575175"/>
            <a:ext cx="231775" cy="187325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" name="Freeform 76">
            <a:extLst>
              <a:ext uri="{FF2B5EF4-FFF2-40B4-BE49-F238E27FC236}">
                <a16:creationId xmlns:a16="http://schemas.microsoft.com/office/drawing/2014/main" id="{99A13969-65D4-4987-BBDB-500B0CE33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4092575"/>
            <a:ext cx="131763" cy="228600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5" name="Freeform 77">
            <a:extLst>
              <a:ext uri="{FF2B5EF4-FFF2-40B4-BE49-F238E27FC236}">
                <a16:creationId xmlns:a16="http://schemas.microsoft.com/office/drawing/2014/main" id="{E122139E-11F9-4229-9510-CE72EF887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5" y="1754188"/>
            <a:ext cx="231775" cy="195262"/>
          </a:xfrm>
          <a:custGeom>
            <a:avLst/>
            <a:gdLst>
              <a:gd name="T0" fmla="*/ 372 w 497"/>
              <a:gd name="T1" fmla="*/ 124 h 418"/>
              <a:gd name="T2" fmla="*/ 372 w 497"/>
              <a:gd name="T3" fmla="*/ 124 h 418"/>
              <a:gd name="T4" fmla="*/ 389 w 497"/>
              <a:gd name="T5" fmla="*/ 124 h 418"/>
              <a:gd name="T6" fmla="*/ 389 w 497"/>
              <a:gd name="T7" fmla="*/ 178 h 418"/>
              <a:gd name="T8" fmla="*/ 496 w 497"/>
              <a:gd name="T9" fmla="*/ 89 h 418"/>
              <a:gd name="T10" fmla="*/ 389 w 497"/>
              <a:gd name="T11" fmla="*/ 0 h 418"/>
              <a:gd name="T12" fmla="*/ 389 w 497"/>
              <a:gd name="T13" fmla="*/ 53 h 418"/>
              <a:gd name="T14" fmla="*/ 372 w 497"/>
              <a:gd name="T15" fmla="*/ 53 h 418"/>
              <a:gd name="T16" fmla="*/ 186 w 497"/>
              <a:gd name="T17" fmla="*/ 187 h 418"/>
              <a:gd name="T18" fmla="*/ 53 w 497"/>
              <a:gd name="T19" fmla="*/ 284 h 418"/>
              <a:gd name="T20" fmla="*/ 0 w 497"/>
              <a:gd name="T21" fmla="*/ 284 h 418"/>
              <a:gd name="T22" fmla="*/ 0 w 497"/>
              <a:gd name="T23" fmla="*/ 355 h 418"/>
              <a:gd name="T24" fmla="*/ 53 w 497"/>
              <a:gd name="T25" fmla="*/ 355 h 418"/>
              <a:gd name="T26" fmla="*/ 239 w 497"/>
              <a:gd name="T27" fmla="*/ 222 h 418"/>
              <a:gd name="T28" fmla="*/ 372 w 497"/>
              <a:gd name="T29" fmla="*/ 124 h 418"/>
              <a:gd name="T30" fmla="*/ 132 w 497"/>
              <a:gd name="T31" fmla="*/ 169 h 418"/>
              <a:gd name="T32" fmla="*/ 132 w 497"/>
              <a:gd name="T33" fmla="*/ 169 h 418"/>
              <a:gd name="T34" fmla="*/ 141 w 497"/>
              <a:gd name="T35" fmla="*/ 152 h 418"/>
              <a:gd name="T36" fmla="*/ 177 w 497"/>
              <a:gd name="T37" fmla="*/ 116 h 418"/>
              <a:gd name="T38" fmla="*/ 53 w 497"/>
              <a:gd name="T39" fmla="*/ 63 h 418"/>
              <a:gd name="T40" fmla="*/ 0 w 497"/>
              <a:gd name="T41" fmla="*/ 63 h 418"/>
              <a:gd name="T42" fmla="*/ 0 w 497"/>
              <a:gd name="T43" fmla="*/ 134 h 418"/>
              <a:gd name="T44" fmla="*/ 53 w 497"/>
              <a:gd name="T45" fmla="*/ 134 h 418"/>
              <a:gd name="T46" fmla="*/ 132 w 497"/>
              <a:gd name="T47" fmla="*/ 169 h 418"/>
              <a:gd name="T48" fmla="*/ 389 w 497"/>
              <a:gd name="T49" fmla="*/ 293 h 418"/>
              <a:gd name="T50" fmla="*/ 389 w 497"/>
              <a:gd name="T51" fmla="*/ 293 h 418"/>
              <a:gd name="T52" fmla="*/ 372 w 497"/>
              <a:gd name="T53" fmla="*/ 293 h 418"/>
              <a:gd name="T54" fmla="*/ 283 w 497"/>
              <a:gd name="T55" fmla="*/ 249 h 418"/>
              <a:gd name="T56" fmla="*/ 283 w 497"/>
              <a:gd name="T57" fmla="*/ 258 h 418"/>
              <a:gd name="T58" fmla="*/ 248 w 497"/>
              <a:gd name="T59" fmla="*/ 302 h 418"/>
              <a:gd name="T60" fmla="*/ 372 w 497"/>
              <a:gd name="T61" fmla="*/ 355 h 418"/>
              <a:gd name="T62" fmla="*/ 389 w 497"/>
              <a:gd name="T63" fmla="*/ 355 h 418"/>
              <a:gd name="T64" fmla="*/ 389 w 497"/>
              <a:gd name="T65" fmla="*/ 417 h 418"/>
              <a:gd name="T66" fmla="*/ 496 w 497"/>
              <a:gd name="T67" fmla="*/ 328 h 418"/>
              <a:gd name="T68" fmla="*/ 389 w 497"/>
              <a:gd name="T69" fmla="*/ 240 h 418"/>
              <a:gd name="T70" fmla="*/ 389 w 497"/>
              <a:gd name="T71" fmla="*/ 29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418">
                <a:moveTo>
                  <a:pt x="372" y="124"/>
                </a:moveTo>
                <a:lnTo>
                  <a:pt x="372" y="124"/>
                </a:lnTo>
                <a:cubicBezTo>
                  <a:pt x="389" y="124"/>
                  <a:pt x="389" y="124"/>
                  <a:pt x="389" y="124"/>
                </a:cubicBezTo>
                <a:cubicBezTo>
                  <a:pt x="389" y="178"/>
                  <a:pt x="389" y="178"/>
                  <a:pt x="389" y="178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72" y="53"/>
                  <a:pt x="372" y="53"/>
                  <a:pt x="372" y="53"/>
                </a:cubicBezTo>
                <a:cubicBezTo>
                  <a:pt x="283" y="53"/>
                  <a:pt x="230" y="124"/>
                  <a:pt x="186" y="187"/>
                </a:cubicBezTo>
                <a:cubicBezTo>
                  <a:pt x="141" y="240"/>
                  <a:pt x="106" y="284"/>
                  <a:pt x="53" y="284"/>
                </a:cubicBezTo>
                <a:cubicBezTo>
                  <a:pt x="0" y="284"/>
                  <a:pt x="0" y="284"/>
                  <a:pt x="0" y="284"/>
                </a:cubicBezTo>
                <a:cubicBezTo>
                  <a:pt x="0" y="355"/>
                  <a:pt x="0" y="355"/>
                  <a:pt x="0" y="355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141" y="355"/>
                  <a:pt x="194" y="284"/>
                  <a:pt x="239" y="222"/>
                </a:cubicBezTo>
                <a:cubicBezTo>
                  <a:pt x="283" y="169"/>
                  <a:pt x="319" y="124"/>
                  <a:pt x="372" y="124"/>
                </a:cubicBezTo>
                <a:close/>
                <a:moveTo>
                  <a:pt x="132" y="169"/>
                </a:moveTo>
                <a:lnTo>
                  <a:pt x="132" y="169"/>
                </a:lnTo>
                <a:cubicBezTo>
                  <a:pt x="132" y="160"/>
                  <a:pt x="141" y="160"/>
                  <a:pt x="141" y="152"/>
                </a:cubicBezTo>
                <a:cubicBezTo>
                  <a:pt x="150" y="143"/>
                  <a:pt x="167" y="124"/>
                  <a:pt x="177" y="116"/>
                </a:cubicBezTo>
                <a:cubicBezTo>
                  <a:pt x="141" y="80"/>
                  <a:pt x="106" y="63"/>
                  <a:pt x="53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134"/>
                  <a:pt x="0" y="134"/>
                  <a:pt x="0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79" y="134"/>
                  <a:pt x="106" y="143"/>
                  <a:pt x="132" y="169"/>
                </a:cubicBezTo>
                <a:close/>
                <a:moveTo>
                  <a:pt x="389" y="293"/>
                </a:moveTo>
                <a:lnTo>
                  <a:pt x="389" y="293"/>
                </a:lnTo>
                <a:cubicBezTo>
                  <a:pt x="372" y="293"/>
                  <a:pt x="372" y="293"/>
                  <a:pt x="372" y="293"/>
                </a:cubicBezTo>
                <a:cubicBezTo>
                  <a:pt x="336" y="293"/>
                  <a:pt x="310" y="275"/>
                  <a:pt x="283" y="249"/>
                </a:cubicBezTo>
                <a:cubicBezTo>
                  <a:pt x="283" y="249"/>
                  <a:pt x="283" y="249"/>
                  <a:pt x="283" y="258"/>
                </a:cubicBezTo>
                <a:cubicBezTo>
                  <a:pt x="266" y="266"/>
                  <a:pt x="257" y="284"/>
                  <a:pt x="248" y="302"/>
                </a:cubicBezTo>
                <a:cubicBezTo>
                  <a:pt x="274" y="337"/>
                  <a:pt x="319" y="355"/>
                  <a:pt x="372" y="355"/>
                </a:cubicBezTo>
                <a:cubicBezTo>
                  <a:pt x="389" y="355"/>
                  <a:pt x="389" y="355"/>
                  <a:pt x="389" y="355"/>
                </a:cubicBezTo>
                <a:cubicBezTo>
                  <a:pt x="389" y="417"/>
                  <a:pt x="389" y="417"/>
                  <a:pt x="389" y="417"/>
                </a:cubicBezTo>
                <a:cubicBezTo>
                  <a:pt x="496" y="328"/>
                  <a:pt x="496" y="328"/>
                  <a:pt x="496" y="328"/>
                </a:cubicBezTo>
                <a:cubicBezTo>
                  <a:pt x="389" y="240"/>
                  <a:pt x="389" y="240"/>
                  <a:pt x="389" y="240"/>
                </a:cubicBezTo>
                <a:lnTo>
                  <a:pt x="389" y="2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6" name="Freeform 78">
            <a:extLst>
              <a:ext uri="{FF2B5EF4-FFF2-40B4-BE49-F238E27FC236}">
                <a16:creationId xmlns:a16="http://schemas.microsoft.com/office/drawing/2014/main" id="{899FA776-96EC-43EE-B284-4942B93EC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5038725"/>
            <a:ext cx="184150" cy="185738"/>
          </a:xfrm>
          <a:custGeom>
            <a:avLst/>
            <a:gdLst>
              <a:gd name="T0" fmla="*/ 381 w 399"/>
              <a:gd name="T1" fmla="*/ 336 h 400"/>
              <a:gd name="T2" fmla="*/ 381 w 399"/>
              <a:gd name="T3" fmla="*/ 336 h 400"/>
              <a:gd name="T4" fmla="*/ 292 w 399"/>
              <a:gd name="T5" fmla="*/ 239 h 400"/>
              <a:gd name="T6" fmla="*/ 310 w 399"/>
              <a:gd name="T7" fmla="*/ 159 h 400"/>
              <a:gd name="T8" fmla="*/ 151 w 399"/>
              <a:gd name="T9" fmla="*/ 0 h 400"/>
              <a:gd name="T10" fmla="*/ 0 w 399"/>
              <a:gd name="T11" fmla="*/ 151 h 400"/>
              <a:gd name="T12" fmla="*/ 160 w 399"/>
              <a:gd name="T13" fmla="*/ 310 h 400"/>
              <a:gd name="T14" fmla="*/ 230 w 399"/>
              <a:gd name="T15" fmla="*/ 292 h 400"/>
              <a:gd name="T16" fmla="*/ 328 w 399"/>
              <a:gd name="T17" fmla="*/ 390 h 400"/>
              <a:gd name="T18" fmla="*/ 363 w 399"/>
              <a:gd name="T19" fmla="*/ 390 h 400"/>
              <a:gd name="T20" fmla="*/ 389 w 399"/>
              <a:gd name="T21" fmla="*/ 364 h 400"/>
              <a:gd name="T22" fmla="*/ 381 w 399"/>
              <a:gd name="T23" fmla="*/ 336 h 400"/>
              <a:gd name="T24" fmla="*/ 44 w 399"/>
              <a:gd name="T25" fmla="*/ 151 h 400"/>
              <a:gd name="T26" fmla="*/ 44 w 399"/>
              <a:gd name="T27" fmla="*/ 151 h 400"/>
              <a:gd name="T28" fmla="*/ 151 w 399"/>
              <a:gd name="T29" fmla="*/ 44 h 400"/>
              <a:gd name="T30" fmla="*/ 266 w 399"/>
              <a:gd name="T31" fmla="*/ 159 h 400"/>
              <a:gd name="T32" fmla="*/ 160 w 399"/>
              <a:gd name="T33" fmla="*/ 266 h 400"/>
              <a:gd name="T34" fmla="*/ 44 w 399"/>
              <a:gd name="T35" fmla="*/ 15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9" h="400">
                <a:moveTo>
                  <a:pt x="381" y="336"/>
                </a:moveTo>
                <a:lnTo>
                  <a:pt x="381" y="336"/>
                </a:lnTo>
                <a:cubicBezTo>
                  <a:pt x="292" y="239"/>
                  <a:pt x="292" y="239"/>
                  <a:pt x="292" y="239"/>
                </a:cubicBezTo>
                <a:cubicBezTo>
                  <a:pt x="301" y="212"/>
                  <a:pt x="310" y="186"/>
                  <a:pt x="310" y="159"/>
                </a:cubicBezTo>
                <a:cubicBezTo>
                  <a:pt x="310" y="71"/>
                  <a:pt x="239" y="0"/>
                  <a:pt x="151" y="0"/>
                </a:cubicBezTo>
                <a:cubicBezTo>
                  <a:pt x="70" y="0"/>
                  <a:pt x="0" y="71"/>
                  <a:pt x="0" y="151"/>
                </a:cubicBezTo>
                <a:cubicBezTo>
                  <a:pt x="0" y="239"/>
                  <a:pt x="70" y="310"/>
                  <a:pt x="160" y="310"/>
                </a:cubicBezTo>
                <a:cubicBezTo>
                  <a:pt x="186" y="310"/>
                  <a:pt x="213" y="302"/>
                  <a:pt x="230" y="292"/>
                </a:cubicBezTo>
                <a:cubicBezTo>
                  <a:pt x="328" y="390"/>
                  <a:pt x="328" y="390"/>
                  <a:pt x="328" y="390"/>
                </a:cubicBezTo>
                <a:cubicBezTo>
                  <a:pt x="336" y="399"/>
                  <a:pt x="354" y="399"/>
                  <a:pt x="363" y="390"/>
                </a:cubicBezTo>
                <a:cubicBezTo>
                  <a:pt x="389" y="364"/>
                  <a:pt x="389" y="364"/>
                  <a:pt x="389" y="364"/>
                </a:cubicBezTo>
                <a:cubicBezTo>
                  <a:pt x="398" y="355"/>
                  <a:pt x="389" y="346"/>
                  <a:pt x="381" y="336"/>
                </a:cubicBezTo>
                <a:close/>
                <a:moveTo>
                  <a:pt x="44" y="151"/>
                </a:moveTo>
                <a:lnTo>
                  <a:pt x="44" y="151"/>
                </a:lnTo>
                <a:cubicBezTo>
                  <a:pt x="44" y="98"/>
                  <a:pt x="98" y="44"/>
                  <a:pt x="151" y="44"/>
                </a:cubicBezTo>
                <a:cubicBezTo>
                  <a:pt x="213" y="44"/>
                  <a:pt x="266" y="98"/>
                  <a:pt x="266" y="159"/>
                </a:cubicBezTo>
                <a:cubicBezTo>
                  <a:pt x="266" y="221"/>
                  <a:pt x="213" y="266"/>
                  <a:pt x="160" y="266"/>
                </a:cubicBezTo>
                <a:cubicBezTo>
                  <a:pt x="98" y="266"/>
                  <a:pt x="44" y="212"/>
                  <a:pt x="44" y="15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7" name="Freeform 85">
            <a:extLst>
              <a:ext uri="{FF2B5EF4-FFF2-40B4-BE49-F238E27FC236}">
                <a16:creationId xmlns:a16="http://schemas.microsoft.com/office/drawing/2014/main" id="{E25313D1-743E-4493-9849-9ED39F4E3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5029200"/>
            <a:ext cx="207962" cy="204788"/>
          </a:xfrm>
          <a:custGeom>
            <a:avLst/>
            <a:gdLst>
              <a:gd name="T0" fmla="*/ 443 w 444"/>
              <a:gd name="T1" fmla="*/ 159 h 435"/>
              <a:gd name="T2" fmla="*/ 284 w 444"/>
              <a:gd name="T3" fmla="*/ 159 h 435"/>
              <a:gd name="T4" fmla="*/ 222 w 444"/>
              <a:gd name="T5" fmla="*/ 0 h 435"/>
              <a:gd name="T6" fmla="*/ 160 w 444"/>
              <a:gd name="T7" fmla="*/ 159 h 435"/>
              <a:gd name="T8" fmla="*/ 0 w 444"/>
              <a:gd name="T9" fmla="*/ 159 h 435"/>
              <a:gd name="T10" fmla="*/ 133 w 444"/>
              <a:gd name="T11" fmla="*/ 256 h 435"/>
              <a:gd name="T12" fmla="*/ 88 w 444"/>
              <a:gd name="T13" fmla="*/ 434 h 435"/>
              <a:gd name="T14" fmla="*/ 222 w 444"/>
              <a:gd name="T15" fmla="*/ 327 h 435"/>
              <a:gd name="T16" fmla="*/ 354 w 444"/>
              <a:gd name="T17" fmla="*/ 434 h 435"/>
              <a:gd name="T18" fmla="*/ 310 w 444"/>
              <a:gd name="T19" fmla="*/ 256 h 435"/>
              <a:gd name="T20" fmla="*/ 443 w 444"/>
              <a:gd name="T21" fmla="*/ 159 h 435"/>
              <a:gd name="T22" fmla="*/ 222 w 444"/>
              <a:gd name="T23" fmla="*/ 283 h 435"/>
              <a:gd name="T24" fmla="*/ 141 w 444"/>
              <a:gd name="T25" fmla="*/ 344 h 435"/>
              <a:gd name="T26" fmla="*/ 177 w 444"/>
              <a:gd name="T27" fmla="*/ 256 h 435"/>
              <a:gd name="T28" fmla="*/ 106 w 444"/>
              <a:gd name="T29" fmla="*/ 194 h 435"/>
              <a:gd name="T30" fmla="*/ 195 w 444"/>
              <a:gd name="T31" fmla="*/ 203 h 435"/>
              <a:gd name="T32" fmla="*/ 222 w 444"/>
              <a:gd name="T33" fmla="*/ 97 h 435"/>
              <a:gd name="T34" fmla="*/ 248 w 444"/>
              <a:gd name="T35" fmla="*/ 203 h 435"/>
              <a:gd name="T36" fmla="*/ 337 w 444"/>
              <a:gd name="T37" fmla="*/ 194 h 435"/>
              <a:gd name="T38" fmla="*/ 266 w 444"/>
              <a:gd name="T39" fmla="*/ 256 h 435"/>
              <a:gd name="T40" fmla="*/ 293 w 444"/>
              <a:gd name="T41" fmla="*/ 344 h 435"/>
              <a:gd name="T42" fmla="*/ 222 w 444"/>
              <a:gd name="T43" fmla="*/ 283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35">
                <a:moveTo>
                  <a:pt x="443" y="159"/>
                </a:moveTo>
                <a:lnTo>
                  <a:pt x="284" y="159"/>
                </a:lnTo>
                <a:lnTo>
                  <a:pt x="222" y="0"/>
                </a:lnTo>
                <a:lnTo>
                  <a:pt x="160" y="159"/>
                </a:lnTo>
                <a:lnTo>
                  <a:pt x="0" y="159"/>
                </a:lnTo>
                <a:lnTo>
                  <a:pt x="133" y="256"/>
                </a:lnTo>
                <a:lnTo>
                  <a:pt x="88" y="434"/>
                </a:lnTo>
                <a:lnTo>
                  <a:pt x="222" y="327"/>
                </a:lnTo>
                <a:lnTo>
                  <a:pt x="354" y="434"/>
                </a:lnTo>
                <a:lnTo>
                  <a:pt x="310" y="256"/>
                </a:lnTo>
                <a:lnTo>
                  <a:pt x="443" y="159"/>
                </a:lnTo>
                <a:close/>
                <a:moveTo>
                  <a:pt x="222" y="283"/>
                </a:moveTo>
                <a:lnTo>
                  <a:pt x="141" y="344"/>
                </a:lnTo>
                <a:lnTo>
                  <a:pt x="177" y="256"/>
                </a:lnTo>
                <a:lnTo>
                  <a:pt x="106" y="194"/>
                </a:lnTo>
                <a:lnTo>
                  <a:pt x="195" y="203"/>
                </a:lnTo>
                <a:lnTo>
                  <a:pt x="222" y="97"/>
                </a:lnTo>
                <a:lnTo>
                  <a:pt x="248" y="203"/>
                </a:lnTo>
                <a:lnTo>
                  <a:pt x="337" y="194"/>
                </a:lnTo>
                <a:lnTo>
                  <a:pt x="266" y="256"/>
                </a:lnTo>
                <a:lnTo>
                  <a:pt x="293" y="344"/>
                </a:lnTo>
                <a:lnTo>
                  <a:pt x="222" y="2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8" name="Freeform 86">
            <a:extLst>
              <a:ext uri="{FF2B5EF4-FFF2-40B4-BE49-F238E27FC236}">
                <a16:creationId xmlns:a16="http://schemas.microsoft.com/office/drawing/2014/main" id="{34C7F4C2-F476-4866-8618-C6A396FAC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4584700"/>
            <a:ext cx="206375" cy="165100"/>
          </a:xfrm>
          <a:custGeom>
            <a:avLst/>
            <a:gdLst>
              <a:gd name="T0" fmla="*/ 398 w 443"/>
              <a:gd name="T1" fmla="*/ 36 h 356"/>
              <a:gd name="T2" fmla="*/ 398 w 443"/>
              <a:gd name="T3" fmla="*/ 36 h 356"/>
              <a:gd name="T4" fmla="*/ 247 w 443"/>
              <a:gd name="T5" fmla="*/ 36 h 356"/>
              <a:gd name="T6" fmla="*/ 221 w 443"/>
              <a:gd name="T7" fmla="*/ 62 h 356"/>
              <a:gd name="T8" fmla="*/ 194 w 443"/>
              <a:gd name="T9" fmla="*/ 36 h 356"/>
              <a:gd name="T10" fmla="*/ 44 w 443"/>
              <a:gd name="T11" fmla="*/ 36 h 356"/>
              <a:gd name="T12" fmla="*/ 44 w 443"/>
              <a:gd name="T13" fmla="*/ 186 h 356"/>
              <a:gd name="T14" fmla="*/ 221 w 443"/>
              <a:gd name="T15" fmla="*/ 355 h 356"/>
              <a:gd name="T16" fmla="*/ 398 w 443"/>
              <a:gd name="T17" fmla="*/ 186 h 356"/>
              <a:gd name="T18" fmla="*/ 398 w 443"/>
              <a:gd name="T19" fmla="*/ 36 h 356"/>
              <a:gd name="T20" fmla="*/ 372 w 443"/>
              <a:gd name="T21" fmla="*/ 160 h 356"/>
              <a:gd name="T22" fmla="*/ 372 w 443"/>
              <a:gd name="T23" fmla="*/ 160 h 356"/>
              <a:gd name="T24" fmla="*/ 221 w 443"/>
              <a:gd name="T25" fmla="*/ 301 h 356"/>
              <a:gd name="T26" fmla="*/ 70 w 443"/>
              <a:gd name="T27" fmla="*/ 160 h 356"/>
              <a:gd name="T28" fmla="*/ 44 w 443"/>
              <a:gd name="T29" fmla="*/ 116 h 356"/>
              <a:gd name="T30" fmla="*/ 70 w 443"/>
              <a:gd name="T31" fmla="*/ 62 h 356"/>
              <a:gd name="T32" fmla="*/ 115 w 443"/>
              <a:gd name="T33" fmla="*/ 45 h 356"/>
              <a:gd name="T34" fmla="*/ 168 w 443"/>
              <a:gd name="T35" fmla="*/ 71 h 356"/>
              <a:gd name="T36" fmla="*/ 221 w 443"/>
              <a:gd name="T37" fmla="*/ 116 h 356"/>
              <a:gd name="T38" fmla="*/ 275 w 443"/>
              <a:gd name="T39" fmla="*/ 71 h 356"/>
              <a:gd name="T40" fmla="*/ 328 w 443"/>
              <a:gd name="T41" fmla="*/ 45 h 356"/>
              <a:gd name="T42" fmla="*/ 372 w 443"/>
              <a:gd name="T43" fmla="*/ 62 h 356"/>
              <a:gd name="T44" fmla="*/ 398 w 443"/>
              <a:gd name="T45" fmla="*/ 116 h 356"/>
              <a:gd name="T46" fmla="*/ 372 w 443"/>
              <a:gd name="T47" fmla="*/ 16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3" h="356">
                <a:moveTo>
                  <a:pt x="398" y="36"/>
                </a:moveTo>
                <a:lnTo>
                  <a:pt x="398" y="36"/>
                </a:lnTo>
                <a:cubicBezTo>
                  <a:pt x="354" y="0"/>
                  <a:pt x="292" y="0"/>
                  <a:pt x="247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50" y="0"/>
                  <a:pt x="88" y="0"/>
                  <a:pt x="44" y="36"/>
                </a:cubicBezTo>
                <a:cubicBezTo>
                  <a:pt x="0" y="80"/>
                  <a:pt x="0" y="151"/>
                  <a:pt x="44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8" y="186"/>
                  <a:pt x="398" y="186"/>
                  <a:pt x="398" y="186"/>
                </a:cubicBezTo>
                <a:cubicBezTo>
                  <a:pt x="442" y="151"/>
                  <a:pt x="442" y="80"/>
                  <a:pt x="398" y="36"/>
                </a:cubicBezTo>
                <a:close/>
                <a:moveTo>
                  <a:pt x="372" y="160"/>
                </a:moveTo>
                <a:lnTo>
                  <a:pt x="372" y="160"/>
                </a:lnTo>
                <a:cubicBezTo>
                  <a:pt x="221" y="301"/>
                  <a:pt x="221" y="301"/>
                  <a:pt x="221" y="301"/>
                </a:cubicBezTo>
                <a:cubicBezTo>
                  <a:pt x="70" y="160"/>
                  <a:pt x="70" y="160"/>
                  <a:pt x="70" y="160"/>
                </a:cubicBezTo>
                <a:cubicBezTo>
                  <a:pt x="53" y="151"/>
                  <a:pt x="44" y="133"/>
                  <a:pt x="44" y="116"/>
                </a:cubicBezTo>
                <a:cubicBezTo>
                  <a:pt x="44" y="89"/>
                  <a:pt x="53" y="80"/>
                  <a:pt x="70" y="62"/>
                </a:cubicBezTo>
                <a:cubicBezTo>
                  <a:pt x="79" y="53"/>
                  <a:pt x="97" y="45"/>
                  <a:pt x="115" y="45"/>
                </a:cubicBezTo>
                <a:cubicBezTo>
                  <a:pt x="141" y="45"/>
                  <a:pt x="159" y="53"/>
                  <a:pt x="168" y="71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75" y="71"/>
                  <a:pt x="275" y="71"/>
                  <a:pt x="275" y="71"/>
                </a:cubicBezTo>
                <a:cubicBezTo>
                  <a:pt x="283" y="53"/>
                  <a:pt x="301" y="45"/>
                  <a:pt x="328" y="45"/>
                </a:cubicBezTo>
                <a:cubicBezTo>
                  <a:pt x="345" y="45"/>
                  <a:pt x="363" y="53"/>
                  <a:pt x="372" y="62"/>
                </a:cubicBezTo>
                <a:cubicBezTo>
                  <a:pt x="389" y="80"/>
                  <a:pt x="398" y="89"/>
                  <a:pt x="398" y="116"/>
                </a:cubicBezTo>
                <a:cubicBezTo>
                  <a:pt x="398" y="133"/>
                  <a:pt x="389" y="151"/>
                  <a:pt x="372" y="1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9" name="Freeform 94">
            <a:extLst>
              <a:ext uri="{FF2B5EF4-FFF2-40B4-BE49-F238E27FC236}">
                <a16:creationId xmlns:a16="http://schemas.microsoft.com/office/drawing/2014/main" id="{43BF09DB-62EB-4150-9208-D2C9F3A69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4154488"/>
            <a:ext cx="231775" cy="104775"/>
          </a:xfrm>
          <a:custGeom>
            <a:avLst/>
            <a:gdLst>
              <a:gd name="T0" fmla="*/ 478 w 498"/>
              <a:gd name="T1" fmla="*/ 90 h 223"/>
              <a:gd name="T2" fmla="*/ 478 w 498"/>
              <a:gd name="T3" fmla="*/ 90 h 223"/>
              <a:gd name="T4" fmla="*/ 399 w 498"/>
              <a:gd name="T5" fmla="*/ 9 h 223"/>
              <a:gd name="T6" fmla="*/ 372 w 498"/>
              <a:gd name="T7" fmla="*/ 0 h 223"/>
              <a:gd name="T8" fmla="*/ 249 w 498"/>
              <a:gd name="T9" fmla="*/ 0 h 223"/>
              <a:gd name="T10" fmla="*/ 124 w 498"/>
              <a:gd name="T11" fmla="*/ 0 h 223"/>
              <a:gd name="T12" fmla="*/ 98 w 498"/>
              <a:gd name="T13" fmla="*/ 9 h 223"/>
              <a:gd name="T14" fmla="*/ 18 w 498"/>
              <a:gd name="T15" fmla="*/ 90 h 223"/>
              <a:gd name="T16" fmla="*/ 0 w 498"/>
              <a:gd name="T17" fmla="*/ 125 h 223"/>
              <a:gd name="T18" fmla="*/ 18 w 498"/>
              <a:gd name="T19" fmla="*/ 196 h 223"/>
              <a:gd name="T20" fmla="*/ 45 w 498"/>
              <a:gd name="T21" fmla="*/ 222 h 223"/>
              <a:gd name="T22" fmla="*/ 452 w 498"/>
              <a:gd name="T23" fmla="*/ 222 h 223"/>
              <a:gd name="T24" fmla="*/ 478 w 498"/>
              <a:gd name="T25" fmla="*/ 196 h 223"/>
              <a:gd name="T26" fmla="*/ 497 w 498"/>
              <a:gd name="T27" fmla="*/ 125 h 223"/>
              <a:gd name="T28" fmla="*/ 478 w 498"/>
              <a:gd name="T29" fmla="*/ 90 h 223"/>
              <a:gd name="T30" fmla="*/ 346 w 498"/>
              <a:gd name="T31" fmla="*/ 98 h 223"/>
              <a:gd name="T32" fmla="*/ 346 w 498"/>
              <a:gd name="T33" fmla="*/ 98 h 223"/>
              <a:gd name="T34" fmla="*/ 346 w 498"/>
              <a:gd name="T35" fmla="*/ 107 h 223"/>
              <a:gd name="T36" fmla="*/ 319 w 498"/>
              <a:gd name="T37" fmla="*/ 151 h 223"/>
              <a:gd name="T38" fmla="*/ 178 w 498"/>
              <a:gd name="T39" fmla="*/ 151 h 223"/>
              <a:gd name="T40" fmla="*/ 151 w 498"/>
              <a:gd name="T41" fmla="*/ 107 h 223"/>
              <a:gd name="T42" fmla="*/ 151 w 498"/>
              <a:gd name="T43" fmla="*/ 98 h 223"/>
              <a:gd name="T44" fmla="*/ 62 w 498"/>
              <a:gd name="T45" fmla="*/ 98 h 223"/>
              <a:gd name="T46" fmla="*/ 106 w 498"/>
              <a:gd name="T47" fmla="*/ 45 h 223"/>
              <a:gd name="T48" fmla="*/ 390 w 498"/>
              <a:gd name="T49" fmla="*/ 45 h 223"/>
              <a:gd name="T50" fmla="*/ 434 w 498"/>
              <a:gd name="T51" fmla="*/ 98 h 223"/>
              <a:gd name="T52" fmla="*/ 346 w 498"/>
              <a:gd name="T53" fmla="*/ 98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8" h="223">
                <a:moveTo>
                  <a:pt x="478" y="90"/>
                </a:moveTo>
                <a:lnTo>
                  <a:pt x="478" y="90"/>
                </a:lnTo>
                <a:cubicBezTo>
                  <a:pt x="470" y="72"/>
                  <a:pt x="425" y="27"/>
                  <a:pt x="399" y="9"/>
                </a:cubicBezTo>
                <a:cubicBezTo>
                  <a:pt x="399" y="0"/>
                  <a:pt x="390" y="0"/>
                  <a:pt x="372" y="0"/>
                </a:cubicBezTo>
                <a:cubicBezTo>
                  <a:pt x="364" y="0"/>
                  <a:pt x="249" y="0"/>
                  <a:pt x="249" y="0"/>
                </a:cubicBezTo>
                <a:cubicBezTo>
                  <a:pt x="249" y="0"/>
                  <a:pt x="133" y="0"/>
                  <a:pt x="124" y="0"/>
                </a:cubicBezTo>
                <a:cubicBezTo>
                  <a:pt x="106" y="0"/>
                  <a:pt x="98" y="0"/>
                  <a:pt x="98" y="9"/>
                </a:cubicBezTo>
                <a:cubicBezTo>
                  <a:pt x="71" y="27"/>
                  <a:pt x="27" y="72"/>
                  <a:pt x="18" y="90"/>
                </a:cubicBezTo>
                <a:cubicBezTo>
                  <a:pt x="0" y="98"/>
                  <a:pt x="0" y="107"/>
                  <a:pt x="0" y="125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8" y="213"/>
                  <a:pt x="36" y="222"/>
                  <a:pt x="45" y="222"/>
                </a:cubicBezTo>
                <a:cubicBezTo>
                  <a:pt x="452" y="222"/>
                  <a:pt x="452" y="222"/>
                  <a:pt x="452" y="222"/>
                </a:cubicBezTo>
                <a:cubicBezTo>
                  <a:pt x="461" y="222"/>
                  <a:pt x="478" y="213"/>
                  <a:pt x="478" y="196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497" y="107"/>
                  <a:pt x="497" y="98"/>
                  <a:pt x="478" y="90"/>
                </a:cubicBezTo>
                <a:close/>
                <a:moveTo>
                  <a:pt x="346" y="98"/>
                </a:moveTo>
                <a:lnTo>
                  <a:pt x="346" y="98"/>
                </a:lnTo>
                <a:lnTo>
                  <a:pt x="346" y="107"/>
                </a:lnTo>
                <a:cubicBezTo>
                  <a:pt x="319" y="151"/>
                  <a:pt x="319" y="151"/>
                  <a:pt x="319" y="151"/>
                </a:cubicBezTo>
                <a:cubicBezTo>
                  <a:pt x="178" y="151"/>
                  <a:pt x="178" y="151"/>
                  <a:pt x="178" y="151"/>
                </a:cubicBezTo>
                <a:cubicBezTo>
                  <a:pt x="151" y="107"/>
                  <a:pt x="151" y="107"/>
                  <a:pt x="151" y="107"/>
                </a:cubicBezTo>
                <a:lnTo>
                  <a:pt x="151" y="98"/>
                </a:lnTo>
                <a:cubicBezTo>
                  <a:pt x="62" y="98"/>
                  <a:pt x="62" y="98"/>
                  <a:pt x="62" y="9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390" y="45"/>
                  <a:pt x="390" y="45"/>
                  <a:pt x="390" y="45"/>
                </a:cubicBezTo>
                <a:cubicBezTo>
                  <a:pt x="434" y="98"/>
                  <a:pt x="434" y="98"/>
                  <a:pt x="434" y="98"/>
                </a:cubicBezTo>
                <a:lnTo>
                  <a:pt x="346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0" name="Freeform 101">
            <a:extLst>
              <a:ext uri="{FF2B5EF4-FFF2-40B4-BE49-F238E27FC236}">
                <a16:creationId xmlns:a16="http://schemas.microsoft.com/office/drawing/2014/main" id="{78709D4C-8611-480E-8FDC-B41E0348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50" y="1770063"/>
            <a:ext cx="231775" cy="179387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1" name="Freeform 103">
            <a:extLst>
              <a:ext uri="{FF2B5EF4-FFF2-40B4-BE49-F238E27FC236}">
                <a16:creationId xmlns:a16="http://schemas.microsoft.com/office/drawing/2014/main" id="{1CE603DD-293B-4F23-AEA8-2DED937BC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325" y="4064000"/>
            <a:ext cx="177800" cy="228600"/>
          </a:xfrm>
          <a:custGeom>
            <a:avLst/>
            <a:gdLst>
              <a:gd name="T0" fmla="*/ 116 w 383"/>
              <a:gd name="T1" fmla="*/ 62 h 488"/>
              <a:gd name="T2" fmla="*/ 116 w 383"/>
              <a:gd name="T3" fmla="*/ 62 h 488"/>
              <a:gd name="T4" fmla="*/ 116 w 383"/>
              <a:gd name="T5" fmla="*/ 355 h 488"/>
              <a:gd name="T6" fmla="*/ 63 w 383"/>
              <a:gd name="T7" fmla="*/ 364 h 488"/>
              <a:gd name="T8" fmla="*/ 18 w 383"/>
              <a:gd name="T9" fmla="*/ 443 h 488"/>
              <a:gd name="T10" fmla="*/ 98 w 383"/>
              <a:gd name="T11" fmla="*/ 470 h 488"/>
              <a:gd name="T12" fmla="*/ 160 w 383"/>
              <a:gd name="T13" fmla="*/ 399 h 488"/>
              <a:gd name="T14" fmla="*/ 160 w 383"/>
              <a:gd name="T15" fmla="*/ 160 h 488"/>
              <a:gd name="T16" fmla="*/ 337 w 383"/>
              <a:gd name="T17" fmla="*/ 115 h 488"/>
              <a:gd name="T18" fmla="*/ 337 w 383"/>
              <a:gd name="T19" fmla="*/ 311 h 488"/>
              <a:gd name="T20" fmla="*/ 284 w 383"/>
              <a:gd name="T21" fmla="*/ 311 h 488"/>
              <a:gd name="T22" fmla="*/ 239 w 383"/>
              <a:gd name="T23" fmla="*/ 399 h 488"/>
              <a:gd name="T24" fmla="*/ 319 w 383"/>
              <a:gd name="T25" fmla="*/ 425 h 488"/>
              <a:gd name="T26" fmla="*/ 382 w 383"/>
              <a:gd name="T27" fmla="*/ 355 h 488"/>
              <a:gd name="T28" fmla="*/ 382 w 383"/>
              <a:gd name="T29" fmla="*/ 0 h 488"/>
              <a:gd name="T30" fmla="*/ 116 w 383"/>
              <a:gd name="T31" fmla="*/ 6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3" h="488">
                <a:moveTo>
                  <a:pt x="116" y="62"/>
                </a:moveTo>
                <a:lnTo>
                  <a:pt x="116" y="62"/>
                </a:lnTo>
                <a:cubicBezTo>
                  <a:pt x="116" y="355"/>
                  <a:pt x="116" y="355"/>
                  <a:pt x="116" y="355"/>
                </a:cubicBezTo>
                <a:cubicBezTo>
                  <a:pt x="98" y="355"/>
                  <a:pt x="80" y="355"/>
                  <a:pt x="63" y="364"/>
                </a:cubicBezTo>
                <a:cubicBezTo>
                  <a:pt x="18" y="372"/>
                  <a:pt x="0" y="417"/>
                  <a:pt x="18" y="443"/>
                </a:cubicBezTo>
                <a:cubicBezTo>
                  <a:pt x="27" y="478"/>
                  <a:pt x="63" y="487"/>
                  <a:pt x="98" y="470"/>
                </a:cubicBezTo>
                <a:cubicBezTo>
                  <a:pt x="133" y="461"/>
                  <a:pt x="160" y="434"/>
                  <a:pt x="160" y="399"/>
                </a:cubicBezTo>
                <a:cubicBezTo>
                  <a:pt x="160" y="399"/>
                  <a:pt x="160" y="248"/>
                  <a:pt x="160" y="160"/>
                </a:cubicBezTo>
                <a:cubicBezTo>
                  <a:pt x="337" y="115"/>
                  <a:pt x="337" y="115"/>
                  <a:pt x="337" y="115"/>
                </a:cubicBezTo>
                <a:cubicBezTo>
                  <a:pt x="337" y="311"/>
                  <a:pt x="337" y="311"/>
                  <a:pt x="337" y="311"/>
                </a:cubicBezTo>
                <a:cubicBezTo>
                  <a:pt x="319" y="301"/>
                  <a:pt x="301" y="301"/>
                  <a:pt x="284" y="311"/>
                </a:cubicBezTo>
                <a:cubicBezTo>
                  <a:pt x="239" y="328"/>
                  <a:pt x="222" y="364"/>
                  <a:pt x="239" y="399"/>
                </a:cubicBezTo>
                <a:cubicBezTo>
                  <a:pt x="248" y="425"/>
                  <a:pt x="284" y="434"/>
                  <a:pt x="319" y="425"/>
                </a:cubicBezTo>
                <a:cubicBezTo>
                  <a:pt x="355" y="408"/>
                  <a:pt x="382" y="381"/>
                  <a:pt x="382" y="355"/>
                </a:cubicBezTo>
                <a:cubicBezTo>
                  <a:pt x="382" y="0"/>
                  <a:pt x="382" y="0"/>
                  <a:pt x="382" y="0"/>
                </a:cubicBezTo>
                <a:lnTo>
                  <a:pt x="116" y="6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2" name="Freeform 106">
            <a:extLst>
              <a:ext uri="{FF2B5EF4-FFF2-40B4-BE49-F238E27FC236}">
                <a16:creationId xmlns:a16="http://schemas.microsoft.com/office/drawing/2014/main" id="{DD098E18-8F3B-4303-8E70-6450B8AFA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4089400"/>
            <a:ext cx="166687" cy="234950"/>
          </a:xfrm>
          <a:custGeom>
            <a:avLst/>
            <a:gdLst>
              <a:gd name="T0" fmla="*/ 35 w 355"/>
              <a:gd name="T1" fmla="*/ 497 h 506"/>
              <a:gd name="T2" fmla="*/ 35 w 355"/>
              <a:gd name="T3" fmla="*/ 497 h 506"/>
              <a:gd name="T4" fmla="*/ 70 w 355"/>
              <a:gd name="T5" fmla="*/ 381 h 506"/>
              <a:gd name="T6" fmla="*/ 203 w 355"/>
              <a:gd name="T7" fmla="*/ 310 h 506"/>
              <a:gd name="T8" fmla="*/ 132 w 355"/>
              <a:gd name="T9" fmla="*/ 284 h 506"/>
              <a:gd name="T10" fmla="*/ 292 w 355"/>
              <a:gd name="T11" fmla="*/ 194 h 506"/>
              <a:gd name="T12" fmla="*/ 194 w 355"/>
              <a:gd name="T13" fmla="*/ 168 h 506"/>
              <a:gd name="T14" fmla="*/ 327 w 355"/>
              <a:gd name="T15" fmla="*/ 133 h 506"/>
              <a:gd name="T16" fmla="*/ 345 w 355"/>
              <a:gd name="T17" fmla="*/ 44 h 506"/>
              <a:gd name="T18" fmla="*/ 248 w 355"/>
              <a:gd name="T19" fmla="*/ 0 h 506"/>
              <a:gd name="T20" fmla="*/ 159 w 355"/>
              <a:gd name="T21" fmla="*/ 124 h 506"/>
              <a:gd name="T22" fmla="*/ 168 w 355"/>
              <a:gd name="T23" fmla="*/ 18 h 506"/>
              <a:gd name="T24" fmla="*/ 70 w 355"/>
              <a:gd name="T25" fmla="*/ 106 h 506"/>
              <a:gd name="T26" fmla="*/ 61 w 355"/>
              <a:gd name="T27" fmla="*/ 301 h 506"/>
              <a:gd name="T28" fmla="*/ 8 w 355"/>
              <a:gd name="T29" fmla="*/ 213 h 506"/>
              <a:gd name="T30" fmla="*/ 35 w 355"/>
              <a:gd name="T31" fmla="*/ 363 h 506"/>
              <a:gd name="T32" fmla="*/ 8 w 355"/>
              <a:gd name="T33" fmla="*/ 478 h 506"/>
              <a:gd name="T34" fmla="*/ 35 w 355"/>
              <a:gd name="T35" fmla="*/ 497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5" h="506">
                <a:moveTo>
                  <a:pt x="35" y="497"/>
                </a:moveTo>
                <a:lnTo>
                  <a:pt x="35" y="497"/>
                </a:lnTo>
                <a:cubicBezTo>
                  <a:pt x="44" y="469"/>
                  <a:pt x="53" y="434"/>
                  <a:pt x="70" y="381"/>
                </a:cubicBezTo>
                <a:cubicBezTo>
                  <a:pt x="132" y="372"/>
                  <a:pt x="168" y="390"/>
                  <a:pt x="203" y="310"/>
                </a:cubicBezTo>
                <a:cubicBezTo>
                  <a:pt x="168" y="328"/>
                  <a:pt x="132" y="292"/>
                  <a:pt x="132" y="284"/>
                </a:cubicBezTo>
                <a:cubicBezTo>
                  <a:pt x="132" y="266"/>
                  <a:pt x="229" y="292"/>
                  <a:pt x="292" y="194"/>
                </a:cubicBezTo>
                <a:cubicBezTo>
                  <a:pt x="212" y="213"/>
                  <a:pt x="185" y="178"/>
                  <a:pt x="194" y="168"/>
                </a:cubicBezTo>
                <a:cubicBezTo>
                  <a:pt x="221" y="159"/>
                  <a:pt x="292" y="168"/>
                  <a:pt x="327" y="133"/>
                </a:cubicBezTo>
                <a:cubicBezTo>
                  <a:pt x="345" y="115"/>
                  <a:pt x="354" y="62"/>
                  <a:pt x="345" y="44"/>
                </a:cubicBezTo>
                <a:cubicBezTo>
                  <a:pt x="336" y="27"/>
                  <a:pt x="283" y="0"/>
                  <a:pt x="248" y="0"/>
                </a:cubicBezTo>
                <a:cubicBezTo>
                  <a:pt x="221" y="9"/>
                  <a:pt x="168" y="124"/>
                  <a:pt x="159" y="124"/>
                </a:cubicBezTo>
                <a:cubicBezTo>
                  <a:pt x="141" y="124"/>
                  <a:pt x="141" y="71"/>
                  <a:pt x="168" y="18"/>
                </a:cubicBezTo>
                <a:cubicBezTo>
                  <a:pt x="132" y="35"/>
                  <a:pt x="88" y="71"/>
                  <a:pt x="70" y="106"/>
                </a:cubicBezTo>
                <a:cubicBezTo>
                  <a:pt x="44" y="159"/>
                  <a:pt x="79" y="301"/>
                  <a:pt x="61" y="301"/>
                </a:cubicBezTo>
                <a:cubicBezTo>
                  <a:pt x="53" y="310"/>
                  <a:pt x="17" y="239"/>
                  <a:pt x="8" y="213"/>
                </a:cubicBezTo>
                <a:cubicBezTo>
                  <a:pt x="0" y="257"/>
                  <a:pt x="0" y="301"/>
                  <a:pt x="35" y="363"/>
                </a:cubicBezTo>
                <a:cubicBezTo>
                  <a:pt x="26" y="407"/>
                  <a:pt x="17" y="452"/>
                  <a:pt x="8" y="478"/>
                </a:cubicBezTo>
                <a:cubicBezTo>
                  <a:pt x="8" y="497"/>
                  <a:pt x="35" y="505"/>
                  <a:pt x="35" y="49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3" name="Freeform 127">
            <a:extLst>
              <a:ext uri="{FF2B5EF4-FFF2-40B4-BE49-F238E27FC236}">
                <a16:creationId xmlns:a16="http://schemas.microsoft.com/office/drawing/2014/main" id="{2D5966BF-8B2B-4D0B-AEAC-94489A52C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4575175"/>
            <a:ext cx="231775" cy="187325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" name="Freeform 144">
            <a:extLst>
              <a:ext uri="{FF2B5EF4-FFF2-40B4-BE49-F238E27FC236}">
                <a16:creationId xmlns:a16="http://schemas.microsoft.com/office/drawing/2014/main" id="{940DC08E-2C05-4C5B-9C33-ADC428DDF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400" y="4129088"/>
            <a:ext cx="206375" cy="184150"/>
          </a:xfrm>
          <a:custGeom>
            <a:avLst/>
            <a:gdLst>
              <a:gd name="T0" fmla="*/ 426 w 444"/>
              <a:gd name="T1" fmla="*/ 0 h 399"/>
              <a:gd name="T2" fmla="*/ 426 w 444"/>
              <a:gd name="T3" fmla="*/ 0 h 399"/>
              <a:gd name="T4" fmla="*/ 9 w 444"/>
              <a:gd name="T5" fmla="*/ 0 h 399"/>
              <a:gd name="T6" fmla="*/ 0 w 444"/>
              <a:gd name="T7" fmla="*/ 17 h 399"/>
              <a:gd name="T8" fmla="*/ 0 w 444"/>
              <a:gd name="T9" fmla="*/ 70 h 399"/>
              <a:gd name="T10" fmla="*/ 443 w 444"/>
              <a:gd name="T11" fmla="*/ 70 h 399"/>
              <a:gd name="T12" fmla="*/ 443 w 444"/>
              <a:gd name="T13" fmla="*/ 17 h 399"/>
              <a:gd name="T14" fmla="*/ 426 w 444"/>
              <a:gd name="T15" fmla="*/ 0 h 399"/>
              <a:gd name="T16" fmla="*/ 27 w 444"/>
              <a:gd name="T17" fmla="*/ 363 h 399"/>
              <a:gd name="T18" fmla="*/ 27 w 444"/>
              <a:gd name="T19" fmla="*/ 363 h 399"/>
              <a:gd name="T20" fmla="*/ 54 w 444"/>
              <a:gd name="T21" fmla="*/ 398 h 399"/>
              <a:gd name="T22" fmla="*/ 381 w 444"/>
              <a:gd name="T23" fmla="*/ 398 h 399"/>
              <a:gd name="T24" fmla="*/ 417 w 444"/>
              <a:gd name="T25" fmla="*/ 363 h 399"/>
              <a:gd name="T26" fmla="*/ 417 w 444"/>
              <a:gd name="T27" fmla="*/ 97 h 399"/>
              <a:gd name="T28" fmla="*/ 27 w 444"/>
              <a:gd name="T29" fmla="*/ 97 h 399"/>
              <a:gd name="T30" fmla="*/ 27 w 444"/>
              <a:gd name="T31" fmla="*/ 363 h 399"/>
              <a:gd name="T32" fmla="*/ 151 w 444"/>
              <a:gd name="T33" fmla="*/ 150 h 399"/>
              <a:gd name="T34" fmla="*/ 151 w 444"/>
              <a:gd name="T35" fmla="*/ 150 h 399"/>
              <a:gd name="T36" fmla="*/ 293 w 444"/>
              <a:gd name="T37" fmla="*/ 150 h 399"/>
              <a:gd name="T38" fmla="*/ 293 w 444"/>
              <a:gd name="T39" fmla="*/ 194 h 399"/>
              <a:gd name="T40" fmla="*/ 151 w 444"/>
              <a:gd name="T41" fmla="*/ 194 h 399"/>
              <a:gd name="T42" fmla="*/ 151 w 444"/>
              <a:gd name="T43" fmla="*/ 150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399">
                <a:moveTo>
                  <a:pt x="426" y="0"/>
                </a:moveTo>
                <a:lnTo>
                  <a:pt x="426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70"/>
                  <a:pt x="0" y="70"/>
                  <a:pt x="0" y="70"/>
                </a:cubicBezTo>
                <a:cubicBezTo>
                  <a:pt x="443" y="70"/>
                  <a:pt x="443" y="70"/>
                  <a:pt x="443" y="70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3" y="8"/>
                  <a:pt x="434" y="0"/>
                  <a:pt x="426" y="0"/>
                </a:cubicBezTo>
                <a:close/>
                <a:moveTo>
                  <a:pt x="27" y="363"/>
                </a:moveTo>
                <a:lnTo>
                  <a:pt x="27" y="363"/>
                </a:lnTo>
                <a:cubicBezTo>
                  <a:pt x="27" y="380"/>
                  <a:pt x="36" y="398"/>
                  <a:pt x="54" y="398"/>
                </a:cubicBezTo>
                <a:cubicBezTo>
                  <a:pt x="381" y="398"/>
                  <a:pt x="381" y="398"/>
                  <a:pt x="381" y="398"/>
                </a:cubicBezTo>
                <a:cubicBezTo>
                  <a:pt x="408" y="398"/>
                  <a:pt x="417" y="380"/>
                  <a:pt x="417" y="363"/>
                </a:cubicBezTo>
                <a:cubicBezTo>
                  <a:pt x="417" y="97"/>
                  <a:pt x="417" y="97"/>
                  <a:pt x="417" y="97"/>
                </a:cubicBezTo>
                <a:cubicBezTo>
                  <a:pt x="27" y="97"/>
                  <a:pt x="27" y="97"/>
                  <a:pt x="27" y="97"/>
                </a:cubicBezTo>
                <a:lnTo>
                  <a:pt x="27" y="363"/>
                </a:lnTo>
                <a:close/>
                <a:moveTo>
                  <a:pt x="151" y="150"/>
                </a:moveTo>
                <a:lnTo>
                  <a:pt x="151" y="150"/>
                </a:lnTo>
                <a:cubicBezTo>
                  <a:pt x="293" y="150"/>
                  <a:pt x="293" y="150"/>
                  <a:pt x="293" y="150"/>
                </a:cubicBezTo>
                <a:cubicBezTo>
                  <a:pt x="293" y="194"/>
                  <a:pt x="293" y="194"/>
                  <a:pt x="293" y="194"/>
                </a:cubicBezTo>
                <a:cubicBezTo>
                  <a:pt x="151" y="194"/>
                  <a:pt x="151" y="194"/>
                  <a:pt x="151" y="194"/>
                </a:cubicBezTo>
                <a:lnTo>
                  <a:pt x="151" y="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5" name="Freeform 145">
            <a:extLst>
              <a:ext uri="{FF2B5EF4-FFF2-40B4-BE49-F238E27FC236}">
                <a16:creationId xmlns:a16="http://schemas.microsoft.com/office/drawing/2014/main" id="{59896E17-08E3-4D20-8680-41C0C33B9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4116388"/>
            <a:ext cx="207963" cy="207962"/>
          </a:xfrm>
          <a:custGeom>
            <a:avLst/>
            <a:gdLst>
              <a:gd name="T0" fmla="*/ 70 w 444"/>
              <a:gd name="T1" fmla="*/ 400 h 445"/>
              <a:gd name="T2" fmla="*/ 70 w 444"/>
              <a:gd name="T3" fmla="*/ 400 h 445"/>
              <a:gd name="T4" fmla="*/ 124 w 444"/>
              <a:gd name="T5" fmla="*/ 444 h 445"/>
              <a:gd name="T6" fmla="*/ 168 w 444"/>
              <a:gd name="T7" fmla="*/ 400 h 445"/>
              <a:gd name="T8" fmla="*/ 124 w 444"/>
              <a:gd name="T9" fmla="*/ 346 h 445"/>
              <a:gd name="T10" fmla="*/ 70 w 444"/>
              <a:gd name="T11" fmla="*/ 400 h 445"/>
              <a:gd name="T12" fmla="*/ 319 w 444"/>
              <a:gd name="T13" fmla="*/ 400 h 445"/>
              <a:gd name="T14" fmla="*/ 319 w 444"/>
              <a:gd name="T15" fmla="*/ 400 h 445"/>
              <a:gd name="T16" fmla="*/ 372 w 444"/>
              <a:gd name="T17" fmla="*/ 444 h 445"/>
              <a:gd name="T18" fmla="*/ 417 w 444"/>
              <a:gd name="T19" fmla="*/ 400 h 445"/>
              <a:gd name="T20" fmla="*/ 372 w 444"/>
              <a:gd name="T21" fmla="*/ 346 h 445"/>
              <a:gd name="T22" fmla="*/ 319 w 444"/>
              <a:gd name="T23" fmla="*/ 400 h 445"/>
              <a:gd name="T24" fmla="*/ 159 w 444"/>
              <a:gd name="T25" fmla="*/ 284 h 445"/>
              <a:gd name="T26" fmla="*/ 159 w 444"/>
              <a:gd name="T27" fmla="*/ 284 h 445"/>
              <a:gd name="T28" fmla="*/ 434 w 444"/>
              <a:gd name="T29" fmla="*/ 204 h 445"/>
              <a:gd name="T30" fmla="*/ 443 w 444"/>
              <a:gd name="T31" fmla="*/ 187 h 445"/>
              <a:gd name="T32" fmla="*/ 443 w 444"/>
              <a:gd name="T33" fmla="*/ 54 h 445"/>
              <a:gd name="T34" fmla="*/ 98 w 444"/>
              <a:gd name="T35" fmla="*/ 54 h 445"/>
              <a:gd name="T36" fmla="*/ 98 w 444"/>
              <a:gd name="T37" fmla="*/ 10 h 445"/>
              <a:gd name="T38" fmla="*/ 89 w 444"/>
              <a:gd name="T39" fmla="*/ 0 h 445"/>
              <a:gd name="T40" fmla="*/ 9 w 444"/>
              <a:gd name="T41" fmla="*/ 0 h 445"/>
              <a:gd name="T42" fmla="*/ 0 w 444"/>
              <a:gd name="T43" fmla="*/ 10 h 445"/>
              <a:gd name="T44" fmla="*/ 0 w 444"/>
              <a:gd name="T45" fmla="*/ 54 h 445"/>
              <a:gd name="T46" fmla="*/ 45 w 444"/>
              <a:gd name="T47" fmla="*/ 54 h 445"/>
              <a:gd name="T48" fmla="*/ 98 w 444"/>
              <a:gd name="T49" fmla="*/ 275 h 445"/>
              <a:gd name="T50" fmla="*/ 98 w 444"/>
              <a:gd name="T51" fmla="*/ 302 h 445"/>
              <a:gd name="T52" fmla="*/ 98 w 444"/>
              <a:gd name="T53" fmla="*/ 338 h 445"/>
              <a:gd name="T54" fmla="*/ 106 w 444"/>
              <a:gd name="T55" fmla="*/ 346 h 445"/>
              <a:gd name="T56" fmla="*/ 124 w 444"/>
              <a:gd name="T57" fmla="*/ 346 h 445"/>
              <a:gd name="T58" fmla="*/ 372 w 444"/>
              <a:gd name="T59" fmla="*/ 346 h 445"/>
              <a:gd name="T60" fmla="*/ 434 w 444"/>
              <a:gd name="T61" fmla="*/ 346 h 445"/>
              <a:gd name="T62" fmla="*/ 443 w 444"/>
              <a:gd name="T63" fmla="*/ 338 h 445"/>
              <a:gd name="T64" fmla="*/ 443 w 444"/>
              <a:gd name="T65" fmla="*/ 302 h 445"/>
              <a:gd name="T66" fmla="*/ 168 w 444"/>
              <a:gd name="T67" fmla="*/ 302 h 445"/>
              <a:gd name="T68" fmla="*/ 159 w 444"/>
              <a:gd name="T69" fmla="*/ 28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445">
                <a:moveTo>
                  <a:pt x="70" y="400"/>
                </a:moveTo>
                <a:lnTo>
                  <a:pt x="70" y="400"/>
                </a:lnTo>
                <a:cubicBezTo>
                  <a:pt x="70" y="426"/>
                  <a:pt x="98" y="444"/>
                  <a:pt x="124" y="444"/>
                </a:cubicBezTo>
                <a:cubicBezTo>
                  <a:pt x="151" y="444"/>
                  <a:pt x="168" y="426"/>
                  <a:pt x="168" y="400"/>
                </a:cubicBezTo>
                <a:cubicBezTo>
                  <a:pt x="168" y="373"/>
                  <a:pt x="151" y="346"/>
                  <a:pt x="124" y="346"/>
                </a:cubicBezTo>
                <a:cubicBezTo>
                  <a:pt x="98" y="346"/>
                  <a:pt x="70" y="373"/>
                  <a:pt x="70" y="400"/>
                </a:cubicBezTo>
                <a:close/>
                <a:moveTo>
                  <a:pt x="319" y="400"/>
                </a:moveTo>
                <a:lnTo>
                  <a:pt x="319" y="400"/>
                </a:lnTo>
                <a:cubicBezTo>
                  <a:pt x="319" y="426"/>
                  <a:pt x="345" y="444"/>
                  <a:pt x="372" y="444"/>
                </a:cubicBezTo>
                <a:cubicBezTo>
                  <a:pt x="399" y="444"/>
                  <a:pt x="417" y="426"/>
                  <a:pt x="417" y="400"/>
                </a:cubicBezTo>
                <a:cubicBezTo>
                  <a:pt x="417" y="373"/>
                  <a:pt x="399" y="346"/>
                  <a:pt x="372" y="346"/>
                </a:cubicBezTo>
                <a:cubicBezTo>
                  <a:pt x="345" y="346"/>
                  <a:pt x="319" y="373"/>
                  <a:pt x="319" y="400"/>
                </a:cubicBezTo>
                <a:close/>
                <a:moveTo>
                  <a:pt x="159" y="284"/>
                </a:moveTo>
                <a:lnTo>
                  <a:pt x="159" y="284"/>
                </a:lnTo>
                <a:cubicBezTo>
                  <a:pt x="434" y="204"/>
                  <a:pt x="434" y="204"/>
                  <a:pt x="434" y="204"/>
                </a:cubicBezTo>
                <a:cubicBezTo>
                  <a:pt x="443" y="204"/>
                  <a:pt x="443" y="195"/>
                  <a:pt x="443" y="187"/>
                </a:cubicBezTo>
                <a:cubicBezTo>
                  <a:pt x="443" y="54"/>
                  <a:pt x="443" y="54"/>
                  <a:pt x="443" y="54"/>
                </a:cubicBezTo>
                <a:cubicBezTo>
                  <a:pt x="98" y="54"/>
                  <a:pt x="98" y="54"/>
                  <a:pt x="98" y="54"/>
                </a:cubicBezTo>
                <a:cubicBezTo>
                  <a:pt x="98" y="10"/>
                  <a:pt x="98" y="10"/>
                  <a:pt x="98" y="10"/>
                </a:cubicBezTo>
                <a:lnTo>
                  <a:pt x="89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10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38"/>
                  <a:pt x="98" y="338"/>
                  <a:pt x="98" y="338"/>
                </a:cubicBezTo>
                <a:cubicBezTo>
                  <a:pt x="98" y="346"/>
                  <a:pt x="106" y="346"/>
                  <a:pt x="106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372" y="346"/>
                  <a:pt x="372" y="346"/>
                  <a:pt x="372" y="346"/>
                </a:cubicBezTo>
                <a:cubicBezTo>
                  <a:pt x="434" y="346"/>
                  <a:pt x="434" y="346"/>
                  <a:pt x="434" y="346"/>
                </a:cubicBezTo>
                <a:cubicBezTo>
                  <a:pt x="443" y="346"/>
                  <a:pt x="443" y="346"/>
                  <a:pt x="443" y="338"/>
                </a:cubicBezTo>
                <a:cubicBezTo>
                  <a:pt x="443" y="302"/>
                  <a:pt x="443" y="302"/>
                  <a:pt x="443" y="302"/>
                </a:cubicBezTo>
                <a:cubicBezTo>
                  <a:pt x="168" y="302"/>
                  <a:pt x="168" y="302"/>
                  <a:pt x="168" y="302"/>
                </a:cubicBezTo>
                <a:cubicBezTo>
                  <a:pt x="133" y="302"/>
                  <a:pt x="133" y="284"/>
                  <a:pt x="159" y="2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6" name="Freeform 158">
            <a:extLst>
              <a:ext uri="{FF2B5EF4-FFF2-40B4-BE49-F238E27FC236}">
                <a16:creationId xmlns:a16="http://schemas.microsoft.com/office/drawing/2014/main" id="{B7C8B571-585C-47B3-8D53-2B24F65CE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225" y="4165600"/>
            <a:ext cx="231775" cy="107950"/>
          </a:xfrm>
          <a:custGeom>
            <a:avLst/>
            <a:gdLst>
              <a:gd name="T0" fmla="*/ 380 w 497"/>
              <a:gd name="T1" fmla="*/ 0 h 232"/>
              <a:gd name="T2" fmla="*/ 380 w 497"/>
              <a:gd name="T3" fmla="*/ 0 h 232"/>
              <a:gd name="T4" fmla="*/ 266 w 497"/>
              <a:gd name="T5" fmla="*/ 115 h 232"/>
              <a:gd name="T6" fmla="*/ 283 w 497"/>
              <a:gd name="T7" fmla="*/ 186 h 232"/>
              <a:gd name="T8" fmla="*/ 203 w 497"/>
              <a:gd name="T9" fmla="*/ 186 h 232"/>
              <a:gd name="T10" fmla="*/ 230 w 497"/>
              <a:gd name="T11" fmla="*/ 115 h 232"/>
              <a:gd name="T12" fmla="*/ 114 w 497"/>
              <a:gd name="T13" fmla="*/ 0 h 232"/>
              <a:gd name="T14" fmla="*/ 0 w 497"/>
              <a:gd name="T15" fmla="*/ 115 h 232"/>
              <a:gd name="T16" fmla="*/ 114 w 497"/>
              <a:gd name="T17" fmla="*/ 231 h 232"/>
              <a:gd name="T18" fmla="*/ 380 w 497"/>
              <a:gd name="T19" fmla="*/ 231 h 232"/>
              <a:gd name="T20" fmla="*/ 496 w 497"/>
              <a:gd name="T21" fmla="*/ 115 h 232"/>
              <a:gd name="T22" fmla="*/ 380 w 497"/>
              <a:gd name="T23" fmla="*/ 0 h 232"/>
              <a:gd name="T24" fmla="*/ 53 w 497"/>
              <a:gd name="T25" fmla="*/ 115 h 232"/>
              <a:gd name="T26" fmla="*/ 53 w 497"/>
              <a:gd name="T27" fmla="*/ 115 h 232"/>
              <a:gd name="T28" fmla="*/ 114 w 497"/>
              <a:gd name="T29" fmla="*/ 53 h 232"/>
              <a:gd name="T30" fmla="*/ 177 w 497"/>
              <a:gd name="T31" fmla="*/ 115 h 232"/>
              <a:gd name="T32" fmla="*/ 114 w 497"/>
              <a:gd name="T33" fmla="*/ 186 h 232"/>
              <a:gd name="T34" fmla="*/ 53 w 497"/>
              <a:gd name="T35" fmla="*/ 115 h 232"/>
              <a:gd name="T36" fmla="*/ 380 w 497"/>
              <a:gd name="T37" fmla="*/ 186 h 232"/>
              <a:gd name="T38" fmla="*/ 380 w 497"/>
              <a:gd name="T39" fmla="*/ 186 h 232"/>
              <a:gd name="T40" fmla="*/ 319 w 497"/>
              <a:gd name="T41" fmla="*/ 115 h 232"/>
              <a:gd name="T42" fmla="*/ 380 w 497"/>
              <a:gd name="T43" fmla="*/ 53 h 232"/>
              <a:gd name="T44" fmla="*/ 442 w 497"/>
              <a:gd name="T45" fmla="*/ 115 h 232"/>
              <a:gd name="T46" fmla="*/ 380 w 497"/>
              <a:gd name="T47" fmla="*/ 18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32">
                <a:moveTo>
                  <a:pt x="380" y="0"/>
                </a:moveTo>
                <a:lnTo>
                  <a:pt x="380" y="0"/>
                </a:lnTo>
                <a:cubicBezTo>
                  <a:pt x="319" y="0"/>
                  <a:pt x="266" y="53"/>
                  <a:pt x="266" y="115"/>
                </a:cubicBezTo>
                <a:cubicBezTo>
                  <a:pt x="266" y="141"/>
                  <a:pt x="274" y="168"/>
                  <a:pt x="283" y="186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21" y="168"/>
                  <a:pt x="230" y="141"/>
                  <a:pt x="230" y="115"/>
                </a:cubicBezTo>
                <a:cubicBezTo>
                  <a:pt x="230" y="53"/>
                  <a:pt x="177" y="0"/>
                  <a:pt x="114" y="0"/>
                </a:cubicBezTo>
                <a:cubicBezTo>
                  <a:pt x="53" y="0"/>
                  <a:pt x="0" y="53"/>
                  <a:pt x="0" y="115"/>
                </a:cubicBezTo>
                <a:cubicBezTo>
                  <a:pt x="0" y="177"/>
                  <a:pt x="53" y="231"/>
                  <a:pt x="114" y="231"/>
                </a:cubicBezTo>
                <a:cubicBezTo>
                  <a:pt x="380" y="231"/>
                  <a:pt x="380" y="231"/>
                  <a:pt x="380" y="231"/>
                </a:cubicBezTo>
                <a:cubicBezTo>
                  <a:pt x="442" y="231"/>
                  <a:pt x="496" y="177"/>
                  <a:pt x="496" y="115"/>
                </a:cubicBezTo>
                <a:cubicBezTo>
                  <a:pt x="496" y="53"/>
                  <a:pt x="442" y="0"/>
                  <a:pt x="380" y="0"/>
                </a:cubicBezTo>
                <a:close/>
                <a:moveTo>
                  <a:pt x="53" y="115"/>
                </a:moveTo>
                <a:lnTo>
                  <a:pt x="53" y="115"/>
                </a:lnTo>
                <a:cubicBezTo>
                  <a:pt x="53" y="80"/>
                  <a:pt x="79" y="53"/>
                  <a:pt x="114" y="53"/>
                </a:cubicBezTo>
                <a:cubicBezTo>
                  <a:pt x="150" y="53"/>
                  <a:pt x="177" y="80"/>
                  <a:pt x="177" y="115"/>
                </a:cubicBezTo>
                <a:cubicBezTo>
                  <a:pt x="177" y="150"/>
                  <a:pt x="150" y="186"/>
                  <a:pt x="114" y="186"/>
                </a:cubicBezTo>
                <a:cubicBezTo>
                  <a:pt x="79" y="186"/>
                  <a:pt x="53" y="150"/>
                  <a:pt x="53" y="115"/>
                </a:cubicBezTo>
                <a:close/>
                <a:moveTo>
                  <a:pt x="380" y="186"/>
                </a:moveTo>
                <a:lnTo>
                  <a:pt x="380" y="186"/>
                </a:lnTo>
                <a:cubicBezTo>
                  <a:pt x="345" y="186"/>
                  <a:pt x="319" y="150"/>
                  <a:pt x="319" y="115"/>
                </a:cubicBezTo>
                <a:cubicBezTo>
                  <a:pt x="319" y="80"/>
                  <a:pt x="345" y="53"/>
                  <a:pt x="380" y="53"/>
                </a:cubicBezTo>
                <a:cubicBezTo>
                  <a:pt x="416" y="53"/>
                  <a:pt x="442" y="80"/>
                  <a:pt x="442" y="115"/>
                </a:cubicBezTo>
                <a:cubicBezTo>
                  <a:pt x="442" y="150"/>
                  <a:pt x="416" y="186"/>
                  <a:pt x="380" y="1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7" name="Freeform 159">
            <a:extLst>
              <a:ext uri="{FF2B5EF4-FFF2-40B4-BE49-F238E27FC236}">
                <a16:creationId xmlns:a16="http://schemas.microsoft.com/office/drawing/2014/main" id="{0B9C8A4A-143F-48B5-BB45-58CC139F6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700" y="5065713"/>
            <a:ext cx="231775" cy="160337"/>
          </a:xfrm>
          <a:custGeom>
            <a:avLst/>
            <a:gdLst>
              <a:gd name="T0" fmla="*/ 443 w 497"/>
              <a:gd name="T1" fmla="*/ 0 h 346"/>
              <a:gd name="T2" fmla="*/ 443 w 497"/>
              <a:gd name="T3" fmla="*/ 0 h 346"/>
              <a:gd name="T4" fmla="*/ 212 w 497"/>
              <a:gd name="T5" fmla="*/ 0 h 346"/>
              <a:gd name="T6" fmla="*/ 177 w 497"/>
              <a:gd name="T7" fmla="*/ 8 h 346"/>
              <a:gd name="T8" fmla="*/ 9 w 497"/>
              <a:gd name="T9" fmla="*/ 159 h 346"/>
              <a:gd name="T10" fmla="*/ 9 w 497"/>
              <a:gd name="T11" fmla="*/ 186 h 346"/>
              <a:gd name="T12" fmla="*/ 177 w 497"/>
              <a:gd name="T13" fmla="*/ 327 h 346"/>
              <a:gd name="T14" fmla="*/ 212 w 497"/>
              <a:gd name="T15" fmla="*/ 345 h 346"/>
              <a:gd name="T16" fmla="*/ 443 w 497"/>
              <a:gd name="T17" fmla="*/ 345 h 346"/>
              <a:gd name="T18" fmla="*/ 496 w 497"/>
              <a:gd name="T19" fmla="*/ 292 h 346"/>
              <a:gd name="T20" fmla="*/ 496 w 497"/>
              <a:gd name="T21" fmla="*/ 44 h 346"/>
              <a:gd name="T22" fmla="*/ 443 w 497"/>
              <a:gd name="T23" fmla="*/ 0 h 346"/>
              <a:gd name="T24" fmla="*/ 372 w 497"/>
              <a:gd name="T25" fmla="*/ 274 h 346"/>
              <a:gd name="T26" fmla="*/ 372 w 497"/>
              <a:gd name="T27" fmla="*/ 274 h 346"/>
              <a:gd name="T28" fmla="*/ 309 w 497"/>
              <a:gd name="T29" fmla="*/ 204 h 346"/>
              <a:gd name="T30" fmla="*/ 248 w 497"/>
              <a:gd name="T31" fmla="*/ 274 h 346"/>
              <a:gd name="T32" fmla="*/ 212 w 497"/>
              <a:gd name="T33" fmla="*/ 230 h 346"/>
              <a:gd name="T34" fmla="*/ 274 w 497"/>
              <a:gd name="T35" fmla="*/ 168 h 346"/>
              <a:gd name="T36" fmla="*/ 212 w 497"/>
              <a:gd name="T37" fmla="*/ 106 h 346"/>
              <a:gd name="T38" fmla="*/ 248 w 497"/>
              <a:gd name="T39" fmla="*/ 70 h 346"/>
              <a:gd name="T40" fmla="*/ 309 w 497"/>
              <a:gd name="T41" fmla="*/ 133 h 346"/>
              <a:gd name="T42" fmla="*/ 372 w 497"/>
              <a:gd name="T43" fmla="*/ 70 h 346"/>
              <a:gd name="T44" fmla="*/ 416 w 497"/>
              <a:gd name="T45" fmla="*/ 106 h 346"/>
              <a:gd name="T46" fmla="*/ 346 w 497"/>
              <a:gd name="T47" fmla="*/ 168 h 346"/>
              <a:gd name="T48" fmla="*/ 416 w 497"/>
              <a:gd name="T49" fmla="*/ 230 h 346"/>
              <a:gd name="T50" fmla="*/ 372 w 497"/>
              <a:gd name="T51" fmla="*/ 27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97" h="346">
                <a:moveTo>
                  <a:pt x="443" y="0"/>
                </a:moveTo>
                <a:lnTo>
                  <a:pt x="443" y="0"/>
                </a:lnTo>
                <a:cubicBezTo>
                  <a:pt x="212" y="0"/>
                  <a:pt x="212" y="0"/>
                  <a:pt x="212" y="0"/>
                </a:cubicBezTo>
                <a:cubicBezTo>
                  <a:pt x="195" y="0"/>
                  <a:pt x="186" y="0"/>
                  <a:pt x="177" y="8"/>
                </a:cubicBezTo>
                <a:cubicBezTo>
                  <a:pt x="9" y="159"/>
                  <a:pt x="9" y="159"/>
                  <a:pt x="9" y="159"/>
                </a:cubicBezTo>
                <a:cubicBezTo>
                  <a:pt x="0" y="168"/>
                  <a:pt x="0" y="177"/>
                  <a:pt x="9" y="186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86" y="336"/>
                  <a:pt x="195" y="345"/>
                  <a:pt x="212" y="345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469" y="345"/>
                  <a:pt x="496" y="319"/>
                  <a:pt x="496" y="292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69" y="0"/>
                  <a:pt x="443" y="0"/>
                </a:cubicBezTo>
                <a:close/>
                <a:moveTo>
                  <a:pt x="372" y="274"/>
                </a:moveTo>
                <a:lnTo>
                  <a:pt x="372" y="274"/>
                </a:lnTo>
                <a:cubicBezTo>
                  <a:pt x="309" y="204"/>
                  <a:pt x="309" y="204"/>
                  <a:pt x="309" y="204"/>
                </a:cubicBezTo>
                <a:cubicBezTo>
                  <a:pt x="248" y="274"/>
                  <a:pt x="248" y="274"/>
                  <a:pt x="248" y="274"/>
                </a:cubicBezTo>
                <a:cubicBezTo>
                  <a:pt x="212" y="230"/>
                  <a:pt x="212" y="230"/>
                  <a:pt x="212" y="230"/>
                </a:cubicBezTo>
                <a:cubicBezTo>
                  <a:pt x="274" y="168"/>
                  <a:pt x="274" y="168"/>
                  <a:pt x="274" y="168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48" y="70"/>
                  <a:pt x="248" y="70"/>
                  <a:pt x="248" y="70"/>
                </a:cubicBezTo>
                <a:cubicBezTo>
                  <a:pt x="309" y="133"/>
                  <a:pt x="309" y="133"/>
                  <a:pt x="309" y="133"/>
                </a:cubicBezTo>
                <a:cubicBezTo>
                  <a:pt x="372" y="70"/>
                  <a:pt x="372" y="70"/>
                  <a:pt x="372" y="70"/>
                </a:cubicBezTo>
                <a:cubicBezTo>
                  <a:pt x="416" y="106"/>
                  <a:pt x="416" y="106"/>
                  <a:pt x="416" y="106"/>
                </a:cubicBezTo>
                <a:cubicBezTo>
                  <a:pt x="346" y="168"/>
                  <a:pt x="346" y="168"/>
                  <a:pt x="346" y="168"/>
                </a:cubicBezTo>
                <a:cubicBezTo>
                  <a:pt x="416" y="230"/>
                  <a:pt x="416" y="230"/>
                  <a:pt x="416" y="230"/>
                </a:cubicBezTo>
                <a:lnTo>
                  <a:pt x="372" y="2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8" name="Freeform 161">
            <a:extLst>
              <a:ext uri="{FF2B5EF4-FFF2-40B4-BE49-F238E27FC236}">
                <a16:creationId xmlns:a16="http://schemas.microsoft.com/office/drawing/2014/main" id="{4BF8E28F-0B72-4061-972C-061C30FD6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363" y="4524375"/>
            <a:ext cx="223837" cy="195263"/>
          </a:xfrm>
          <a:custGeom>
            <a:avLst/>
            <a:gdLst>
              <a:gd name="T0" fmla="*/ 478 w 479"/>
              <a:gd name="T1" fmla="*/ 390 h 417"/>
              <a:gd name="T2" fmla="*/ 478 w 479"/>
              <a:gd name="T3" fmla="*/ 390 h 417"/>
              <a:gd name="T4" fmla="*/ 257 w 479"/>
              <a:gd name="T5" fmla="*/ 0 h 417"/>
              <a:gd name="T6" fmla="*/ 239 w 479"/>
              <a:gd name="T7" fmla="*/ 0 h 417"/>
              <a:gd name="T8" fmla="*/ 221 w 479"/>
              <a:gd name="T9" fmla="*/ 0 h 417"/>
              <a:gd name="T10" fmla="*/ 0 w 479"/>
              <a:gd name="T11" fmla="*/ 390 h 417"/>
              <a:gd name="T12" fmla="*/ 0 w 479"/>
              <a:gd name="T13" fmla="*/ 408 h 417"/>
              <a:gd name="T14" fmla="*/ 17 w 479"/>
              <a:gd name="T15" fmla="*/ 416 h 417"/>
              <a:gd name="T16" fmla="*/ 461 w 479"/>
              <a:gd name="T17" fmla="*/ 416 h 417"/>
              <a:gd name="T18" fmla="*/ 478 w 479"/>
              <a:gd name="T19" fmla="*/ 408 h 417"/>
              <a:gd name="T20" fmla="*/ 478 w 479"/>
              <a:gd name="T21" fmla="*/ 390 h 417"/>
              <a:gd name="T22" fmla="*/ 265 w 479"/>
              <a:gd name="T23" fmla="*/ 372 h 417"/>
              <a:gd name="T24" fmla="*/ 265 w 479"/>
              <a:gd name="T25" fmla="*/ 372 h 417"/>
              <a:gd name="T26" fmla="*/ 212 w 479"/>
              <a:gd name="T27" fmla="*/ 372 h 417"/>
              <a:gd name="T28" fmla="*/ 212 w 479"/>
              <a:gd name="T29" fmla="*/ 319 h 417"/>
              <a:gd name="T30" fmla="*/ 265 w 479"/>
              <a:gd name="T31" fmla="*/ 319 h 417"/>
              <a:gd name="T32" fmla="*/ 265 w 479"/>
              <a:gd name="T33" fmla="*/ 372 h 417"/>
              <a:gd name="T34" fmla="*/ 265 w 479"/>
              <a:gd name="T35" fmla="*/ 284 h 417"/>
              <a:gd name="T36" fmla="*/ 265 w 479"/>
              <a:gd name="T37" fmla="*/ 284 h 417"/>
              <a:gd name="T38" fmla="*/ 212 w 479"/>
              <a:gd name="T39" fmla="*/ 284 h 417"/>
              <a:gd name="T40" fmla="*/ 212 w 479"/>
              <a:gd name="T41" fmla="*/ 134 h 417"/>
              <a:gd name="T42" fmla="*/ 265 w 479"/>
              <a:gd name="T43" fmla="*/ 134 h 417"/>
              <a:gd name="T44" fmla="*/ 265 w 479"/>
              <a:gd name="T45" fmla="*/ 28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9" h="417">
                <a:moveTo>
                  <a:pt x="478" y="390"/>
                </a:moveTo>
                <a:lnTo>
                  <a:pt x="478" y="390"/>
                </a:lnTo>
                <a:cubicBezTo>
                  <a:pt x="257" y="0"/>
                  <a:pt x="257" y="0"/>
                  <a:pt x="257" y="0"/>
                </a:cubicBezTo>
                <a:cubicBezTo>
                  <a:pt x="248" y="0"/>
                  <a:pt x="248" y="0"/>
                  <a:pt x="239" y="0"/>
                </a:cubicBezTo>
                <a:cubicBezTo>
                  <a:pt x="230" y="0"/>
                  <a:pt x="230" y="0"/>
                  <a:pt x="221" y="0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399"/>
                  <a:pt x="0" y="408"/>
                  <a:pt x="0" y="408"/>
                </a:cubicBezTo>
                <a:cubicBezTo>
                  <a:pt x="8" y="416"/>
                  <a:pt x="8" y="416"/>
                  <a:pt x="17" y="416"/>
                </a:cubicBezTo>
                <a:cubicBezTo>
                  <a:pt x="461" y="416"/>
                  <a:pt x="461" y="416"/>
                  <a:pt x="461" y="416"/>
                </a:cubicBezTo>
                <a:cubicBezTo>
                  <a:pt x="470" y="416"/>
                  <a:pt x="470" y="416"/>
                  <a:pt x="478" y="408"/>
                </a:cubicBezTo>
                <a:cubicBezTo>
                  <a:pt x="478" y="408"/>
                  <a:pt x="478" y="399"/>
                  <a:pt x="478" y="390"/>
                </a:cubicBezTo>
                <a:close/>
                <a:moveTo>
                  <a:pt x="265" y="372"/>
                </a:moveTo>
                <a:lnTo>
                  <a:pt x="265" y="372"/>
                </a:lnTo>
                <a:cubicBezTo>
                  <a:pt x="212" y="372"/>
                  <a:pt x="212" y="372"/>
                  <a:pt x="212" y="372"/>
                </a:cubicBezTo>
                <a:cubicBezTo>
                  <a:pt x="212" y="319"/>
                  <a:pt x="212" y="319"/>
                  <a:pt x="212" y="319"/>
                </a:cubicBezTo>
                <a:cubicBezTo>
                  <a:pt x="265" y="319"/>
                  <a:pt x="265" y="319"/>
                  <a:pt x="265" y="319"/>
                </a:cubicBezTo>
                <a:lnTo>
                  <a:pt x="265" y="372"/>
                </a:lnTo>
                <a:close/>
                <a:moveTo>
                  <a:pt x="265" y="284"/>
                </a:moveTo>
                <a:lnTo>
                  <a:pt x="265" y="284"/>
                </a:lnTo>
                <a:cubicBezTo>
                  <a:pt x="212" y="284"/>
                  <a:pt x="212" y="284"/>
                  <a:pt x="212" y="284"/>
                </a:cubicBezTo>
                <a:cubicBezTo>
                  <a:pt x="212" y="134"/>
                  <a:pt x="212" y="134"/>
                  <a:pt x="212" y="134"/>
                </a:cubicBezTo>
                <a:cubicBezTo>
                  <a:pt x="265" y="134"/>
                  <a:pt x="265" y="134"/>
                  <a:pt x="265" y="134"/>
                </a:cubicBezTo>
                <a:lnTo>
                  <a:pt x="265" y="2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9" name="Freeform 170">
            <a:extLst>
              <a:ext uri="{FF2B5EF4-FFF2-40B4-BE49-F238E27FC236}">
                <a16:creationId xmlns:a16="http://schemas.microsoft.com/office/drawing/2014/main" id="{C8DAC1F3-3037-4F5D-B734-DEEDC9C11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5018088"/>
            <a:ext cx="184150" cy="21590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0" name="Freeform 171">
            <a:extLst>
              <a:ext uri="{FF2B5EF4-FFF2-40B4-BE49-F238E27FC236}">
                <a16:creationId xmlns:a16="http://schemas.microsoft.com/office/drawing/2014/main" id="{5D593342-0522-4A38-B038-BDC8B303D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225" y="5026025"/>
            <a:ext cx="182563" cy="215900"/>
          </a:xfrm>
          <a:custGeom>
            <a:avLst/>
            <a:gdLst>
              <a:gd name="T0" fmla="*/ 107 w 392"/>
              <a:gd name="T1" fmla="*/ 293 h 462"/>
              <a:gd name="T2" fmla="*/ 107 w 392"/>
              <a:gd name="T3" fmla="*/ 293 h 462"/>
              <a:gd name="T4" fmla="*/ 72 w 392"/>
              <a:gd name="T5" fmla="*/ 444 h 462"/>
              <a:gd name="T6" fmla="*/ 186 w 392"/>
              <a:gd name="T7" fmla="*/ 329 h 462"/>
              <a:gd name="T8" fmla="*/ 293 w 392"/>
              <a:gd name="T9" fmla="*/ 239 h 462"/>
              <a:gd name="T10" fmla="*/ 293 w 392"/>
              <a:gd name="T11" fmla="*/ 63 h 462"/>
              <a:gd name="T12" fmla="*/ 80 w 392"/>
              <a:gd name="T13" fmla="*/ 0 h 462"/>
              <a:gd name="T14" fmla="*/ 0 w 392"/>
              <a:gd name="T15" fmla="*/ 248 h 462"/>
              <a:gd name="T16" fmla="*/ 107 w 392"/>
              <a:gd name="T17" fmla="*/ 293 h 462"/>
              <a:gd name="T18" fmla="*/ 319 w 392"/>
              <a:gd name="T19" fmla="*/ 284 h 462"/>
              <a:gd name="T20" fmla="*/ 319 w 392"/>
              <a:gd name="T21" fmla="*/ 284 h 462"/>
              <a:gd name="T22" fmla="*/ 391 w 392"/>
              <a:gd name="T23" fmla="*/ 213 h 462"/>
              <a:gd name="T24" fmla="*/ 391 w 392"/>
              <a:gd name="T25" fmla="*/ 89 h 462"/>
              <a:gd name="T26" fmla="*/ 319 w 392"/>
              <a:gd name="T27" fmla="*/ 18 h 462"/>
              <a:gd name="T28" fmla="*/ 346 w 392"/>
              <a:gd name="T29" fmla="*/ 71 h 462"/>
              <a:gd name="T30" fmla="*/ 346 w 392"/>
              <a:gd name="T31" fmla="*/ 231 h 462"/>
              <a:gd name="T32" fmla="*/ 319 w 392"/>
              <a:gd name="T33" fmla="*/ 284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2" h="462">
                <a:moveTo>
                  <a:pt x="107" y="293"/>
                </a:moveTo>
                <a:lnTo>
                  <a:pt x="107" y="293"/>
                </a:lnTo>
                <a:cubicBezTo>
                  <a:pt x="107" y="301"/>
                  <a:pt x="19" y="382"/>
                  <a:pt x="72" y="444"/>
                </a:cubicBezTo>
                <a:cubicBezTo>
                  <a:pt x="80" y="461"/>
                  <a:pt x="125" y="373"/>
                  <a:pt x="186" y="329"/>
                </a:cubicBezTo>
                <a:cubicBezTo>
                  <a:pt x="213" y="310"/>
                  <a:pt x="293" y="257"/>
                  <a:pt x="293" y="239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3" y="35"/>
                  <a:pt x="169" y="0"/>
                  <a:pt x="80" y="0"/>
                </a:cubicBezTo>
                <a:cubicBezTo>
                  <a:pt x="44" y="0"/>
                  <a:pt x="0" y="213"/>
                  <a:pt x="0" y="248"/>
                </a:cubicBezTo>
                <a:cubicBezTo>
                  <a:pt x="0" y="284"/>
                  <a:pt x="98" y="284"/>
                  <a:pt x="107" y="293"/>
                </a:cubicBezTo>
                <a:close/>
                <a:moveTo>
                  <a:pt x="319" y="284"/>
                </a:moveTo>
                <a:lnTo>
                  <a:pt x="319" y="284"/>
                </a:lnTo>
                <a:cubicBezTo>
                  <a:pt x="338" y="284"/>
                  <a:pt x="391" y="275"/>
                  <a:pt x="391" y="213"/>
                </a:cubicBezTo>
                <a:cubicBezTo>
                  <a:pt x="391" y="89"/>
                  <a:pt x="391" y="89"/>
                  <a:pt x="391" y="89"/>
                </a:cubicBezTo>
                <a:cubicBezTo>
                  <a:pt x="391" y="18"/>
                  <a:pt x="338" y="18"/>
                  <a:pt x="319" y="18"/>
                </a:cubicBezTo>
                <a:cubicBezTo>
                  <a:pt x="302" y="18"/>
                  <a:pt x="346" y="27"/>
                  <a:pt x="346" y="71"/>
                </a:cubicBezTo>
                <a:cubicBezTo>
                  <a:pt x="346" y="231"/>
                  <a:pt x="346" y="231"/>
                  <a:pt x="346" y="231"/>
                </a:cubicBezTo>
                <a:cubicBezTo>
                  <a:pt x="346" y="275"/>
                  <a:pt x="302" y="284"/>
                  <a:pt x="319" y="2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1" name="Freeform 73">
            <a:extLst>
              <a:ext uri="{FF2B5EF4-FFF2-40B4-BE49-F238E27FC236}">
                <a16:creationId xmlns:a16="http://schemas.microsoft.com/office/drawing/2014/main" id="{6DF84CD0-93E7-4AEC-A786-ED418E27F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575" y="2859088"/>
            <a:ext cx="198438" cy="136525"/>
          </a:xfrm>
          <a:custGeom>
            <a:avLst/>
            <a:gdLst>
              <a:gd name="T0" fmla="*/ 372 w 427"/>
              <a:gd name="T1" fmla="*/ 53 h 293"/>
              <a:gd name="T2" fmla="*/ 372 w 427"/>
              <a:gd name="T3" fmla="*/ 53 h 293"/>
              <a:gd name="T4" fmla="*/ 107 w 427"/>
              <a:gd name="T5" fmla="*/ 53 h 293"/>
              <a:gd name="T6" fmla="*/ 107 w 427"/>
              <a:gd name="T7" fmla="*/ 0 h 293"/>
              <a:gd name="T8" fmla="*/ 0 w 427"/>
              <a:gd name="T9" fmla="*/ 89 h 293"/>
              <a:gd name="T10" fmla="*/ 107 w 427"/>
              <a:gd name="T11" fmla="*/ 177 h 293"/>
              <a:gd name="T12" fmla="*/ 107 w 427"/>
              <a:gd name="T13" fmla="*/ 124 h 293"/>
              <a:gd name="T14" fmla="*/ 354 w 427"/>
              <a:gd name="T15" fmla="*/ 124 h 293"/>
              <a:gd name="T16" fmla="*/ 354 w 427"/>
              <a:gd name="T17" fmla="*/ 221 h 293"/>
              <a:gd name="T18" fmla="*/ 27 w 427"/>
              <a:gd name="T19" fmla="*/ 221 h 293"/>
              <a:gd name="T20" fmla="*/ 27 w 427"/>
              <a:gd name="T21" fmla="*/ 292 h 293"/>
              <a:gd name="T22" fmla="*/ 372 w 427"/>
              <a:gd name="T23" fmla="*/ 292 h 293"/>
              <a:gd name="T24" fmla="*/ 426 w 427"/>
              <a:gd name="T25" fmla="*/ 248 h 293"/>
              <a:gd name="T26" fmla="*/ 426 w 427"/>
              <a:gd name="T27" fmla="*/ 97 h 293"/>
              <a:gd name="T28" fmla="*/ 372 w 427"/>
              <a:gd name="T29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7" h="293">
                <a:moveTo>
                  <a:pt x="372" y="53"/>
                </a:moveTo>
                <a:lnTo>
                  <a:pt x="372" y="53"/>
                </a:lnTo>
                <a:cubicBezTo>
                  <a:pt x="107" y="53"/>
                  <a:pt x="107" y="53"/>
                  <a:pt x="107" y="53"/>
                </a:cubicBezTo>
                <a:cubicBezTo>
                  <a:pt x="107" y="0"/>
                  <a:pt x="107" y="0"/>
                  <a:pt x="107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107" y="177"/>
                  <a:pt x="107" y="177"/>
                  <a:pt x="107" y="177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354" y="124"/>
                  <a:pt x="354" y="124"/>
                  <a:pt x="354" y="124"/>
                </a:cubicBezTo>
                <a:cubicBezTo>
                  <a:pt x="354" y="221"/>
                  <a:pt x="354" y="221"/>
                  <a:pt x="354" y="221"/>
                </a:cubicBezTo>
                <a:cubicBezTo>
                  <a:pt x="27" y="221"/>
                  <a:pt x="27" y="221"/>
                  <a:pt x="27" y="221"/>
                </a:cubicBezTo>
                <a:cubicBezTo>
                  <a:pt x="27" y="292"/>
                  <a:pt x="27" y="292"/>
                  <a:pt x="27" y="292"/>
                </a:cubicBezTo>
                <a:cubicBezTo>
                  <a:pt x="372" y="292"/>
                  <a:pt x="372" y="292"/>
                  <a:pt x="372" y="292"/>
                </a:cubicBezTo>
                <a:cubicBezTo>
                  <a:pt x="399" y="292"/>
                  <a:pt x="426" y="274"/>
                  <a:pt x="426" y="248"/>
                </a:cubicBezTo>
                <a:cubicBezTo>
                  <a:pt x="426" y="97"/>
                  <a:pt x="426" y="97"/>
                  <a:pt x="426" y="97"/>
                </a:cubicBezTo>
                <a:cubicBezTo>
                  <a:pt x="426" y="71"/>
                  <a:pt x="399" y="53"/>
                  <a:pt x="372" y="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2" name="Freeform 61">
            <a:extLst>
              <a:ext uri="{FF2B5EF4-FFF2-40B4-BE49-F238E27FC236}">
                <a16:creationId xmlns:a16="http://schemas.microsoft.com/office/drawing/2014/main" id="{F7C646B0-1D14-46DC-9D47-6E238471B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88" y="5038725"/>
            <a:ext cx="174625" cy="134938"/>
          </a:xfrm>
          <a:custGeom>
            <a:avLst/>
            <a:gdLst>
              <a:gd name="T0" fmla="*/ 54 w 374"/>
              <a:gd name="T1" fmla="*/ 221 h 293"/>
              <a:gd name="T2" fmla="*/ 54 w 374"/>
              <a:gd name="T3" fmla="*/ 221 h 293"/>
              <a:gd name="T4" fmla="*/ 248 w 374"/>
              <a:gd name="T5" fmla="*/ 221 h 293"/>
              <a:gd name="T6" fmla="*/ 248 w 374"/>
              <a:gd name="T7" fmla="*/ 292 h 293"/>
              <a:gd name="T8" fmla="*/ 373 w 374"/>
              <a:gd name="T9" fmla="*/ 186 h 293"/>
              <a:gd name="T10" fmla="*/ 248 w 374"/>
              <a:gd name="T11" fmla="*/ 71 h 293"/>
              <a:gd name="T12" fmla="*/ 248 w 374"/>
              <a:gd name="T13" fmla="*/ 150 h 293"/>
              <a:gd name="T14" fmla="*/ 71 w 374"/>
              <a:gd name="T15" fmla="*/ 150 h 293"/>
              <a:gd name="T16" fmla="*/ 71 w 374"/>
              <a:gd name="T17" fmla="*/ 0 h 293"/>
              <a:gd name="T18" fmla="*/ 0 w 374"/>
              <a:gd name="T19" fmla="*/ 0 h 293"/>
              <a:gd name="T20" fmla="*/ 0 w 374"/>
              <a:gd name="T21" fmla="*/ 168 h 293"/>
              <a:gd name="T22" fmla="*/ 54 w 374"/>
              <a:gd name="T23" fmla="*/ 22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4" h="293">
                <a:moveTo>
                  <a:pt x="54" y="221"/>
                </a:moveTo>
                <a:lnTo>
                  <a:pt x="54" y="221"/>
                </a:lnTo>
                <a:cubicBezTo>
                  <a:pt x="248" y="221"/>
                  <a:pt x="248" y="221"/>
                  <a:pt x="248" y="221"/>
                </a:cubicBezTo>
                <a:cubicBezTo>
                  <a:pt x="248" y="292"/>
                  <a:pt x="248" y="292"/>
                  <a:pt x="248" y="292"/>
                </a:cubicBezTo>
                <a:cubicBezTo>
                  <a:pt x="373" y="186"/>
                  <a:pt x="373" y="186"/>
                  <a:pt x="373" y="186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71" y="150"/>
                  <a:pt x="71" y="150"/>
                  <a:pt x="71" y="150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95"/>
                  <a:pt x="27" y="221"/>
                  <a:pt x="54" y="2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3" name="Freeform 151">
            <a:extLst>
              <a:ext uri="{FF2B5EF4-FFF2-40B4-BE49-F238E27FC236}">
                <a16:creationId xmlns:a16="http://schemas.microsoft.com/office/drawing/2014/main" id="{E1F2439F-3946-4374-AC77-83A355012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3" y="2528888"/>
            <a:ext cx="233362" cy="136525"/>
          </a:xfrm>
          <a:custGeom>
            <a:avLst/>
            <a:gdLst>
              <a:gd name="T0" fmla="*/ 124 w 497"/>
              <a:gd name="T1" fmla="*/ 221 h 293"/>
              <a:gd name="T2" fmla="*/ 124 w 497"/>
              <a:gd name="T3" fmla="*/ 221 h 293"/>
              <a:gd name="T4" fmla="*/ 124 w 497"/>
              <a:gd name="T5" fmla="*/ 97 h 293"/>
              <a:gd name="T6" fmla="*/ 177 w 497"/>
              <a:gd name="T7" fmla="*/ 97 h 293"/>
              <a:gd name="T8" fmla="*/ 88 w 497"/>
              <a:gd name="T9" fmla="*/ 0 h 293"/>
              <a:gd name="T10" fmla="*/ 0 w 497"/>
              <a:gd name="T11" fmla="*/ 97 h 293"/>
              <a:gd name="T12" fmla="*/ 53 w 497"/>
              <a:gd name="T13" fmla="*/ 97 h 293"/>
              <a:gd name="T14" fmla="*/ 53 w 497"/>
              <a:gd name="T15" fmla="*/ 248 h 293"/>
              <a:gd name="T16" fmla="*/ 97 w 497"/>
              <a:gd name="T17" fmla="*/ 292 h 293"/>
              <a:gd name="T18" fmla="*/ 319 w 497"/>
              <a:gd name="T19" fmla="*/ 292 h 293"/>
              <a:gd name="T20" fmla="*/ 256 w 497"/>
              <a:gd name="T21" fmla="*/ 221 h 293"/>
              <a:gd name="T22" fmla="*/ 124 w 497"/>
              <a:gd name="T23" fmla="*/ 221 h 293"/>
              <a:gd name="T24" fmla="*/ 443 w 497"/>
              <a:gd name="T25" fmla="*/ 195 h 293"/>
              <a:gd name="T26" fmla="*/ 443 w 497"/>
              <a:gd name="T27" fmla="*/ 195 h 293"/>
              <a:gd name="T28" fmla="*/ 443 w 497"/>
              <a:gd name="T29" fmla="*/ 44 h 293"/>
              <a:gd name="T30" fmla="*/ 399 w 497"/>
              <a:gd name="T31" fmla="*/ 0 h 293"/>
              <a:gd name="T32" fmla="*/ 177 w 497"/>
              <a:gd name="T33" fmla="*/ 0 h 293"/>
              <a:gd name="T34" fmla="*/ 239 w 497"/>
              <a:gd name="T35" fmla="*/ 61 h 293"/>
              <a:gd name="T36" fmla="*/ 372 w 497"/>
              <a:gd name="T37" fmla="*/ 61 h 293"/>
              <a:gd name="T38" fmla="*/ 372 w 497"/>
              <a:gd name="T39" fmla="*/ 195 h 293"/>
              <a:gd name="T40" fmla="*/ 319 w 497"/>
              <a:gd name="T41" fmla="*/ 195 h 293"/>
              <a:gd name="T42" fmla="*/ 407 w 497"/>
              <a:gd name="T43" fmla="*/ 292 h 293"/>
              <a:gd name="T44" fmla="*/ 496 w 497"/>
              <a:gd name="T45" fmla="*/ 195 h 293"/>
              <a:gd name="T46" fmla="*/ 443 w 497"/>
              <a:gd name="T47" fmla="*/ 195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93">
                <a:moveTo>
                  <a:pt x="124" y="221"/>
                </a:moveTo>
                <a:lnTo>
                  <a:pt x="124" y="221"/>
                </a:lnTo>
                <a:cubicBezTo>
                  <a:pt x="124" y="97"/>
                  <a:pt x="124" y="97"/>
                  <a:pt x="124" y="97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53" y="274"/>
                  <a:pt x="71" y="292"/>
                  <a:pt x="97" y="292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256" y="221"/>
                  <a:pt x="256" y="221"/>
                  <a:pt x="256" y="221"/>
                </a:cubicBezTo>
                <a:lnTo>
                  <a:pt x="124" y="221"/>
                </a:lnTo>
                <a:close/>
                <a:moveTo>
                  <a:pt x="443" y="195"/>
                </a:moveTo>
                <a:lnTo>
                  <a:pt x="443" y="195"/>
                </a:lnTo>
                <a:cubicBezTo>
                  <a:pt x="443" y="44"/>
                  <a:pt x="443" y="44"/>
                  <a:pt x="443" y="44"/>
                </a:cubicBezTo>
                <a:cubicBezTo>
                  <a:pt x="443" y="17"/>
                  <a:pt x="425" y="0"/>
                  <a:pt x="399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239" y="61"/>
                  <a:pt x="239" y="61"/>
                  <a:pt x="239" y="61"/>
                </a:cubicBezTo>
                <a:cubicBezTo>
                  <a:pt x="372" y="61"/>
                  <a:pt x="372" y="61"/>
                  <a:pt x="372" y="61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19" y="195"/>
                  <a:pt x="319" y="195"/>
                  <a:pt x="319" y="195"/>
                </a:cubicBezTo>
                <a:cubicBezTo>
                  <a:pt x="407" y="292"/>
                  <a:pt x="407" y="292"/>
                  <a:pt x="407" y="292"/>
                </a:cubicBezTo>
                <a:cubicBezTo>
                  <a:pt x="496" y="195"/>
                  <a:pt x="496" y="195"/>
                  <a:pt x="496" y="195"/>
                </a:cubicBezTo>
                <a:lnTo>
                  <a:pt x="443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603098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565050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285601" y="1329278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8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479622" y="1329278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673643" y="1323253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6867664" y="1323253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2479622" y="3462068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4673643" y="3456043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6867664" y="3456043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3563379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 Unspecif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1">
            <a:extLst>
              <a:ext uri="{FF2B5EF4-FFF2-40B4-BE49-F238E27FC236}">
                <a16:creationId xmlns:a16="http://schemas.microsoft.com/office/drawing/2014/main" id="{4FC4BC20-6048-4D51-8B74-DB53FDD23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1350963"/>
            <a:ext cx="231775" cy="130175"/>
          </a:xfrm>
          <a:custGeom>
            <a:avLst/>
            <a:gdLst>
              <a:gd name="T0" fmla="*/ 249 w 497"/>
              <a:gd name="T1" fmla="*/ 0 h 276"/>
              <a:gd name="T2" fmla="*/ 249 w 497"/>
              <a:gd name="T3" fmla="*/ 0 h 276"/>
              <a:gd name="T4" fmla="*/ 0 w 497"/>
              <a:gd name="T5" fmla="*/ 133 h 276"/>
              <a:gd name="T6" fmla="*/ 249 w 497"/>
              <a:gd name="T7" fmla="*/ 275 h 276"/>
              <a:gd name="T8" fmla="*/ 496 w 497"/>
              <a:gd name="T9" fmla="*/ 133 h 276"/>
              <a:gd name="T10" fmla="*/ 249 w 497"/>
              <a:gd name="T11" fmla="*/ 0 h 276"/>
              <a:gd name="T12" fmla="*/ 249 w 497"/>
              <a:gd name="T13" fmla="*/ 239 h 276"/>
              <a:gd name="T14" fmla="*/ 249 w 497"/>
              <a:gd name="T15" fmla="*/ 239 h 276"/>
              <a:gd name="T16" fmla="*/ 142 w 497"/>
              <a:gd name="T17" fmla="*/ 133 h 276"/>
              <a:gd name="T18" fmla="*/ 249 w 497"/>
              <a:gd name="T19" fmla="*/ 26 h 276"/>
              <a:gd name="T20" fmla="*/ 355 w 497"/>
              <a:gd name="T21" fmla="*/ 133 h 276"/>
              <a:gd name="T22" fmla="*/ 249 w 497"/>
              <a:gd name="T23" fmla="*/ 239 h 276"/>
              <a:gd name="T24" fmla="*/ 249 w 497"/>
              <a:gd name="T25" fmla="*/ 133 h 276"/>
              <a:gd name="T26" fmla="*/ 249 w 497"/>
              <a:gd name="T27" fmla="*/ 133 h 276"/>
              <a:gd name="T28" fmla="*/ 249 w 497"/>
              <a:gd name="T29" fmla="*/ 79 h 276"/>
              <a:gd name="T30" fmla="*/ 195 w 497"/>
              <a:gd name="T31" fmla="*/ 133 h 276"/>
              <a:gd name="T32" fmla="*/ 249 w 497"/>
              <a:gd name="T33" fmla="*/ 186 h 276"/>
              <a:gd name="T34" fmla="*/ 302 w 497"/>
              <a:gd name="T35" fmla="*/ 133 h 276"/>
              <a:gd name="T36" fmla="*/ 249 w 497"/>
              <a:gd name="T37" fmla="*/ 133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7" h="276">
                <a:moveTo>
                  <a:pt x="249" y="0"/>
                </a:moveTo>
                <a:lnTo>
                  <a:pt x="249" y="0"/>
                </a:lnTo>
                <a:cubicBezTo>
                  <a:pt x="89" y="0"/>
                  <a:pt x="0" y="115"/>
                  <a:pt x="0" y="133"/>
                </a:cubicBezTo>
                <a:cubicBezTo>
                  <a:pt x="0" y="151"/>
                  <a:pt x="89" y="275"/>
                  <a:pt x="249" y="275"/>
                </a:cubicBezTo>
                <a:cubicBezTo>
                  <a:pt x="408" y="275"/>
                  <a:pt x="496" y="151"/>
                  <a:pt x="496" y="133"/>
                </a:cubicBezTo>
                <a:cubicBezTo>
                  <a:pt x="496" y="115"/>
                  <a:pt x="408" y="0"/>
                  <a:pt x="249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186" y="239"/>
                  <a:pt x="142" y="195"/>
                  <a:pt x="142" y="133"/>
                </a:cubicBezTo>
                <a:cubicBezTo>
                  <a:pt x="142" y="79"/>
                  <a:pt x="186" y="26"/>
                  <a:pt x="249" y="26"/>
                </a:cubicBezTo>
                <a:cubicBezTo>
                  <a:pt x="310" y="26"/>
                  <a:pt x="355" y="79"/>
                  <a:pt x="355" y="133"/>
                </a:cubicBezTo>
                <a:cubicBezTo>
                  <a:pt x="355" y="195"/>
                  <a:pt x="310" y="239"/>
                  <a:pt x="249" y="239"/>
                </a:cubicBezTo>
                <a:close/>
                <a:moveTo>
                  <a:pt x="249" y="133"/>
                </a:moveTo>
                <a:lnTo>
                  <a:pt x="249" y="133"/>
                </a:lnTo>
                <a:cubicBezTo>
                  <a:pt x="239" y="123"/>
                  <a:pt x="266" y="79"/>
                  <a:pt x="249" y="79"/>
                </a:cubicBezTo>
                <a:cubicBezTo>
                  <a:pt x="221" y="79"/>
                  <a:pt x="195" y="107"/>
                  <a:pt x="195" y="133"/>
                </a:cubicBezTo>
                <a:cubicBezTo>
                  <a:pt x="195" y="168"/>
                  <a:pt x="221" y="186"/>
                  <a:pt x="249" y="186"/>
                </a:cubicBezTo>
                <a:cubicBezTo>
                  <a:pt x="274" y="186"/>
                  <a:pt x="302" y="168"/>
                  <a:pt x="302" y="133"/>
                </a:cubicBezTo>
                <a:cubicBezTo>
                  <a:pt x="302" y="123"/>
                  <a:pt x="257" y="142"/>
                  <a:pt x="249" y="1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16A9B3FC-8AF8-4B46-B688-C77D1CA58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306513"/>
            <a:ext cx="214312" cy="215900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A2762351-EDB4-4683-8615-23B042B8B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8" y="1319213"/>
            <a:ext cx="200025" cy="195262"/>
          </a:xfrm>
          <a:custGeom>
            <a:avLst/>
            <a:gdLst>
              <a:gd name="T0" fmla="*/ 416 w 427"/>
              <a:gd name="T1" fmla="*/ 53 h 417"/>
              <a:gd name="T2" fmla="*/ 416 w 427"/>
              <a:gd name="T3" fmla="*/ 53 h 417"/>
              <a:gd name="T4" fmla="*/ 354 w 427"/>
              <a:gd name="T5" fmla="*/ 9 h 417"/>
              <a:gd name="T6" fmla="*/ 328 w 427"/>
              <a:gd name="T7" fmla="*/ 0 h 417"/>
              <a:gd name="T8" fmla="*/ 89 w 427"/>
              <a:gd name="T9" fmla="*/ 0 h 417"/>
              <a:gd name="T10" fmla="*/ 62 w 427"/>
              <a:gd name="T11" fmla="*/ 9 h 417"/>
              <a:gd name="T12" fmla="*/ 9 w 427"/>
              <a:gd name="T13" fmla="*/ 53 h 417"/>
              <a:gd name="T14" fmla="*/ 0 w 427"/>
              <a:gd name="T15" fmla="*/ 80 h 417"/>
              <a:gd name="T16" fmla="*/ 44 w 427"/>
              <a:gd name="T17" fmla="*/ 399 h 417"/>
              <a:gd name="T18" fmla="*/ 72 w 427"/>
              <a:gd name="T19" fmla="*/ 416 h 417"/>
              <a:gd name="T20" fmla="*/ 354 w 427"/>
              <a:gd name="T21" fmla="*/ 416 h 417"/>
              <a:gd name="T22" fmla="*/ 381 w 427"/>
              <a:gd name="T23" fmla="*/ 399 h 417"/>
              <a:gd name="T24" fmla="*/ 426 w 427"/>
              <a:gd name="T25" fmla="*/ 80 h 417"/>
              <a:gd name="T26" fmla="*/ 416 w 427"/>
              <a:gd name="T27" fmla="*/ 53 h 417"/>
              <a:gd name="T28" fmla="*/ 213 w 427"/>
              <a:gd name="T29" fmla="*/ 266 h 417"/>
              <a:gd name="T30" fmla="*/ 213 w 427"/>
              <a:gd name="T31" fmla="*/ 266 h 417"/>
              <a:gd name="T32" fmla="*/ 107 w 427"/>
              <a:gd name="T33" fmla="*/ 124 h 417"/>
              <a:gd name="T34" fmla="*/ 160 w 427"/>
              <a:gd name="T35" fmla="*/ 124 h 417"/>
              <a:gd name="T36" fmla="*/ 213 w 427"/>
              <a:gd name="T37" fmla="*/ 222 h 417"/>
              <a:gd name="T38" fmla="*/ 266 w 427"/>
              <a:gd name="T39" fmla="*/ 124 h 417"/>
              <a:gd name="T40" fmla="*/ 310 w 427"/>
              <a:gd name="T41" fmla="*/ 124 h 417"/>
              <a:gd name="T42" fmla="*/ 213 w 427"/>
              <a:gd name="T43" fmla="*/ 266 h 417"/>
              <a:gd name="T44" fmla="*/ 36 w 427"/>
              <a:gd name="T45" fmla="*/ 80 h 417"/>
              <a:gd name="T46" fmla="*/ 36 w 427"/>
              <a:gd name="T47" fmla="*/ 80 h 417"/>
              <a:gd name="T48" fmla="*/ 89 w 427"/>
              <a:gd name="T49" fmla="*/ 27 h 417"/>
              <a:gd name="T50" fmla="*/ 328 w 427"/>
              <a:gd name="T51" fmla="*/ 27 h 417"/>
              <a:gd name="T52" fmla="*/ 391 w 427"/>
              <a:gd name="T53" fmla="*/ 80 h 417"/>
              <a:gd name="T54" fmla="*/ 36 w 427"/>
              <a:gd name="T55" fmla="*/ 8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7" h="417">
                <a:moveTo>
                  <a:pt x="416" y="53"/>
                </a:moveTo>
                <a:lnTo>
                  <a:pt x="416" y="53"/>
                </a:lnTo>
                <a:cubicBezTo>
                  <a:pt x="408" y="44"/>
                  <a:pt x="363" y="9"/>
                  <a:pt x="354" y="9"/>
                </a:cubicBezTo>
                <a:cubicBezTo>
                  <a:pt x="354" y="0"/>
                  <a:pt x="337" y="0"/>
                  <a:pt x="328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0"/>
                  <a:pt x="72" y="0"/>
                  <a:pt x="62" y="9"/>
                </a:cubicBezTo>
                <a:cubicBezTo>
                  <a:pt x="62" y="9"/>
                  <a:pt x="18" y="44"/>
                  <a:pt x="9" y="53"/>
                </a:cubicBezTo>
                <a:cubicBezTo>
                  <a:pt x="0" y="53"/>
                  <a:pt x="0" y="62"/>
                  <a:pt x="0" y="80"/>
                </a:cubicBezTo>
                <a:cubicBezTo>
                  <a:pt x="0" y="88"/>
                  <a:pt x="44" y="399"/>
                  <a:pt x="44" y="399"/>
                </a:cubicBezTo>
                <a:cubicBezTo>
                  <a:pt x="53" y="407"/>
                  <a:pt x="62" y="416"/>
                  <a:pt x="72" y="416"/>
                </a:cubicBezTo>
                <a:cubicBezTo>
                  <a:pt x="354" y="416"/>
                  <a:pt x="354" y="416"/>
                  <a:pt x="354" y="416"/>
                </a:cubicBezTo>
                <a:cubicBezTo>
                  <a:pt x="363" y="416"/>
                  <a:pt x="372" y="407"/>
                  <a:pt x="381" y="399"/>
                </a:cubicBezTo>
                <a:cubicBezTo>
                  <a:pt x="381" y="399"/>
                  <a:pt x="426" y="88"/>
                  <a:pt x="426" y="80"/>
                </a:cubicBezTo>
                <a:cubicBezTo>
                  <a:pt x="426" y="62"/>
                  <a:pt x="416" y="53"/>
                  <a:pt x="416" y="53"/>
                </a:cubicBezTo>
                <a:close/>
                <a:moveTo>
                  <a:pt x="213" y="266"/>
                </a:moveTo>
                <a:lnTo>
                  <a:pt x="213" y="266"/>
                </a:lnTo>
                <a:cubicBezTo>
                  <a:pt x="133" y="266"/>
                  <a:pt x="116" y="150"/>
                  <a:pt x="107" y="124"/>
                </a:cubicBezTo>
                <a:cubicBezTo>
                  <a:pt x="160" y="124"/>
                  <a:pt x="160" y="124"/>
                  <a:pt x="160" y="124"/>
                </a:cubicBezTo>
                <a:cubicBezTo>
                  <a:pt x="160" y="159"/>
                  <a:pt x="178" y="222"/>
                  <a:pt x="213" y="222"/>
                </a:cubicBezTo>
                <a:cubicBezTo>
                  <a:pt x="248" y="222"/>
                  <a:pt x="257" y="159"/>
                  <a:pt x="266" y="124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310" y="150"/>
                  <a:pt x="293" y="266"/>
                  <a:pt x="213" y="266"/>
                </a:cubicBezTo>
                <a:close/>
                <a:moveTo>
                  <a:pt x="36" y="80"/>
                </a:moveTo>
                <a:lnTo>
                  <a:pt x="36" y="80"/>
                </a:lnTo>
                <a:cubicBezTo>
                  <a:pt x="89" y="27"/>
                  <a:pt x="89" y="27"/>
                  <a:pt x="89" y="27"/>
                </a:cubicBezTo>
                <a:cubicBezTo>
                  <a:pt x="328" y="27"/>
                  <a:pt x="328" y="27"/>
                  <a:pt x="328" y="27"/>
                </a:cubicBezTo>
                <a:cubicBezTo>
                  <a:pt x="391" y="80"/>
                  <a:pt x="391" y="80"/>
                  <a:pt x="391" y="80"/>
                </a:cubicBezTo>
                <a:lnTo>
                  <a:pt x="36" y="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87F8265A-525B-44C2-B721-BD1333F5A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1306513"/>
            <a:ext cx="231775" cy="219075"/>
          </a:xfrm>
          <a:custGeom>
            <a:avLst/>
            <a:gdLst>
              <a:gd name="T0" fmla="*/ 133 w 498"/>
              <a:gd name="T1" fmla="*/ 469 h 470"/>
              <a:gd name="T2" fmla="*/ 133 w 498"/>
              <a:gd name="T3" fmla="*/ 469 h 470"/>
              <a:gd name="T4" fmla="*/ 186 w 498"/>
              <a:gd name="T5" fmla="*/ 469 h 470"/>
              <a:gd name="T6" fmla="*/ 293 w 498"/>
              <a:gd name="T7" fmla="*/ 265 h 470"/>
              <a:gd name="T8" fmla="*/ 426 w 498"/>
              <a:gd name="T9" fmla="*/ 265 h 470"/>
              <a:gd name="T10" fmla="*/ 497 w 498"/>
              <a:gd name="T11" fmla="*/ 230 h 470"/>
              <a:gd name="T12" fmla="*/ 426 w 498"/>
              <a:gd name="T13" fmla="*/ 195 h 470"/>
              <a:gd name="T14" fmla="*/ 293 w 498"/>
              <a:gd name="T15" fmla="*/ 195 h 470"/>
              <a:gd name="T16" fmla="*/ 186 w 498"/>
              <a:gd name="T17" fmla="*/ 0 h 470"/>
              <a:gd name="T18" fmla="*/ 133 w 498"/>
              <a:gd name="T19" fmla="*/ 0 h 470"/>
              <a:gd name="T20" fmla="*/ 195 w 498"/>
              <a:gd name="T21" fmla="*/ 195 h 470"/>
              <a:gd name="T22" fmla="*/ 107 w 498"/>
              <a:gd name="T23" fmla="*/ 195 h 470"/>
              <a:gd name="T24" fmla="*/ 53 w 498"/>
              <a:gd name="T25" fmla="*/ 150 h 470"/>
              <a:gd name="T26" fmla="*/ 0 w 498"/>
              <a:gd name="T27" fmla="*/ 150 h 470"/>
              <a:gd name="T28" fmla="*/ 36 w 498"/>
              <a:gd name="T29" fmla="*/ 230 h 470"/>
              <a:gd name="T30" fmla="*/ 0 w 498"/>
              <a:gd name="T31" fmla="*/ 319 h 470"/>
              <a:gd name="T32" fmla="*/ 53 w 498"/>
              <a:gd name="T33" fmla="*/ 319 h 470"/>
              <a:gd name="T34" fmla="*/ 107 w 498"/>
              <a:gd name="T35" fmla="*/ 265 h 470"/>
              <a:gd name="T36" fmla="*/ 195 w 498"/>
              <a:gd name="T37" fmla="*/ 265 h 470"/>
              <a:gd name="T38" fmla="*/ 133 w 498"/>
              <a:gd name="T39" fmla="*/ 46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470">
                <a:moveTo>
                  <a:pt x="133" y="469"/>
                </a:moveTo>
                <a:lnTo>
                  <a:pt x="133" y="469"/>
                </a:lnTo>
                <a:cubicBezTo>
                  <a:pt x="186" y="469"/>
                  <a:pt x="186" y="469"/>
                  <a:pt x="186" y="46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426" y="265"/>
                  <a:pt x="426" y="265"/>
                  <a:pt x="426" y="265"/>
                </a:cubicBezTo>
                <a:cubicBezTo>
                  <a:pt x="426" y="265"/>
                  <a:pt x="497" y="265"/>
                  <a:pt x="497" y="230"/>
                </a:cubicBezTo>
                <a:cubicBezTo>
                  <a:pt x="497" y="195"/>
                  <a:pt x="426" y="195"/>
                  <a:pt x="426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186" y="0"/>
                  <a:pt x="186" y="0"/>
                  <a:pt x="186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0" y="319"/>
                  <a:pt x="0" y="319"/>
                  <a:pt x="0" y="319"/>
                </a:cubicBezTo>
                <a:cubicBezTo>
                  <a:pt x="53" y="319"/>
                  <a:pt x="53" y="319"/>
                  <a:pt x="53" y="319"/>
                </a:cubicBezTo>
                <a:cubicBezTo>
                  <a:pt x="107" y="265"/>
                  <a:pt x="107" y="265"/>
                  <a:pt x="107" y="265"/>
                </a:cubicBezTo>
                <a:cubicBezTo>
                  <a:pt x="195" y="265"/>
                  <a:pt x="195" y="265"/>
                  <a:pt x="195" y="265"/>
                </a:cubicBezTo>
                <a:lnTo>
                  <a:pt x="133" y="46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31">
            <a:extLst>
              <a:ext uri="{FF2B5EF4-FFF2-40B4-BE49-F238E27FC236}">
                <a16:creationId xmlns:a16="http://schemas.microsoft.com/office/drawing/2014/main" id="{307D8EFD-1E70-4EB9-99F7-28E1CA7A8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1311275"/>
            <a:ext cx="215900" cy="211138"/>
          </a:xfrm>
          <a:custGeom>
            <a:avLst/>
            <a:gdLst>
              <a:gd name="T0" fmla="*/ 231 w 462"/>
              <a:gd name="T1" fmla="*/ 0 h 453"/>
              <a:gd name="T2" fmla="*/ 231 w 462"/>
              <a:gd name="T3" fmla="*/ 0 h 453"/>
              <a:gd name="T4" fmla="*/ 0 w 462"/>
              <a:gd name="T5" fmla="*/ 222 h 453"/>
              <a:gd name="T6" fmla="*/ 231 w 462"/>
              <a:gd name="T7" fmla="*/ 452 h 453"/>
              <a:gd name="T8" fmla="*/ 461 w 462"/>
              <a:gd name="T9" fmla="*/ 222 h 453"/>
              <a:gd name="T10" fmla="*/ 231 w 462"/>
              <a:gd name="T11" fmla="*/ 0 h 453"/>
              <a:gd name="T12" fmla="*/ 231 w 462"/>
              <a:gd name="T13" fmla="*/ 399 h 453"/>
              <a:gd name="T14" fmla="*/ 231 w 462"/>
              <a:gd name="T15" fmla="*/ 399 h 453"/>
              <a:gd name="T16" fmla="*/ 53 w 462"/>
              <a:gd name="T17" fmla="*/ 222 h 453"/>
              <a:gd name="T18" fmla="*/ 231 w 462"/>
              <a:gd name="T19" fmla="*/ 45 h 453"/>
              <a:gd name="T20" fmla="*/ 408 w 462"/>
              <a:gd name="T21" fmla="*/ 222 h 453"/>
              <a:gd name="T22" fmla="*/ 231 w 462"/>
              <a:gd name="T23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1" y="0"/>
                </a:moveTo>
                <a:lnTo>
                  <a:pt x="231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1" y="452"/>
                </a:cubicBezTo>
                <a:cubicBezTo>
                  <a:pt x="355" y="452"/>
                  <a:pt x="461" y="346"/>
                  <a:pt x="461" y="222"/>
                </a:cubicBezTo>
                <a:cubicBezTo>
                  <a:pt x="461" y="98"/>
                  <a:pt x="355" y="0"/>
                  <a:pt x="231" y="0"/>
                </a:cubicBezTo>
                <a:close/>
                <a:moveTo>
                  <a:pt x="231" y="399"/>
                </a:moveTo>
                <a:lnTo>
                  <a:pt x="231" y="399"/>
                </a:lnTo>
                <a:cubicBezTo>
                  <a:pt x="133" y="399"/>
                  <a:pt x="53" y="319"/>
                  <a:pt x="53" y="222"/>
                </a:cubicBezTo>
                <a:cubicBezTo>
                  <a:pt x="53" y="124"/>
                  <a:pt x="133" y="45"/>
                  <a:pt x="231" y="45"/>
                </a:cubicBezTo>
                <a:cubicBezTo>
                  <a:pt x="328" y="45"/>
                  <a:pt x="408" y="124"/>
                  <a:pt x="408" y="222"/>
                </a:cubicBezTo>
                <a:cubicBezTo>
                  <a:pt x="408" y="319"/>
                  <a:pt x="328" y="399"/>
                  <a:pt x="231" y="3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reeform 32">
            <a:extLst>
              <a:ext uri="{FF2B5EF4-FFF2-40B4-BE49-F238E27FC236}">
                <a16:creationId xmlns:a16="http://schemas.microsoft.com/office/drawing/2014/main" id="{DAB58B75-2E65-41D5-B905-31E85B8E0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63" y="1355725"/>
            <a:ext cx="49212" cy="103188"/>
          </a:xfrm>
          <a:custGeom>
            <a:avLst/>
            <a:gdLst>
              <a:gd name="T0" fmla="*/ 36 w 107"/>
              <a:gd name="T1" fmla="*/ 0 h 222"/>
              <a:gd name="T2" fmla="*/ 0 w 107"/>
              <a:gd name="T3" fmla="*/ 0 h 222"/>
              <a:gd name="T4" fmla="*/ 0 w 107"/>
              <a:gd name="T5" fmla="*/ 133 h 222"/>
              <a:gd name="T6" fmla="*/ 89 w 107"/>
              <a:gd name="T7" fmla="*/ 221 h 222"/>
              <a:gd name="T8" fmla="*/ 106 w 107"/>
              <a:gd name="T9" fmla="*/ 195 h 222"/>
              <a:gd name="T10" fmla="*/ 36 w 107"/>
              <a:gd name="T11" fmla="*/ 114 h 222"/>
              <a:gd name="T12" fmla="*/ 36 w 107"/>
              <a:gd name="T13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" h="222">
                <a:moveTo>
                  <a:pt x="36" y="0"/>
                </a:moveTo>
                <a:lnTo>
                  <a:pt x="0" y="0"/>
                </a:lnTo>
                <a:lnTo>
                  <a:pt x="0" y="133"/>
                </a:lnTo>
                <a:lnTo>
                  <a:pt x="89" y="221"/>
                </a:lnTo>
                <a:lnTo>
                  <a:pt x="106" y="195"/>
                </a:lnTo>
                <a:lnTo>
                  <a:pt x="36" y="114"/>
                </a:lnTo>
                <a:lnTo>
                  <a:pt x="36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Freeform 33">
            <a:extLst>
              <a:ext uri="{FF2B5EF4-FFF2-40B4-BE49-F238E27FC236}">
                <a16:creationId xmlns:a16="http://schemas.microsoft.com/office/drawing/2014/main" id="{D2BBF867-C9D4-4760-9A93-D244D0821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813" y="2260600"/>
            <a:ext cx="158750" cy="165100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Freeform 34">
            <a:extLst>
              <a:ext uri="{FF2B5EF4-FFF2-40B4-BE49-F238E27FC236}">
                <a16:creationId xmlns:a16="http://schemas.microsoft.com/office/drawing/2014/main" id="{FA46716C-BE72-44A7-AE0B-C9E257562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5938" y="1298575"/>
            <a:ext cx="131762" cy="231775"/>
          </a:xfrm>
          <a:custGeom>
            <a:avLst/>
            <a:gdLst>
              <a:gd name="T0" fmla="*/ 283 w 284"/>
              <a:gd name="T1" fmla="*/ 115 h 497"/>
              <a:gd name="T2" fmla="*/ 283 w 284"/>
              <a:gd name="T3" fmla="*/ 115 h 497"/>
              <a:gd name="T4" fmla="*/ 283 w 284"/>
              <a:gd name="T5" fmla="*/ 62 h 497"/>
              <a:gd name="T6" fmla="*/ 142 w 284"/>
              <a:gd name="T7" fmla="*/ 0 h 497"/>
              <a:gd name="T8" fmla="*/ 0 w 284"/>
              <a:gd name="T9" fmla="*/ 62 h 497"/>
              <a:gd name="T10" fmla="*/ 0 w 284"/>
              <a:gd name="T11" fmla="*/ 115 h 497"/>
              <a:gd name="T12" fmla="*/ 97 w 284"/>
              <a:gd name="T13" fmla="*/ 248 h 497"/>
              <a:gd name="T14" fmla="*/ 0 w 284"/>
              <a:gd name="T15" fmla="*/ 381 h 497"/>
              <a:gd name="T16" fmla="*/ 0 w 284"/>
              <a:gd name="T17" fmla="*/ 443 h 497"/>
              <a:gd name="T18" fmla="*/ 142 w 284"/>
              <a:gd name="T19" fmla="*/ 496 h 497"/>
              <a:gd name="T20" fmla="*/ 283 w 284"/>
              <a:gd name="T21" fmla="*/ 443 h 497"/>
              <a:gd name="T22" fmla="*/ 283 w 284"/>
              <a:gd name="T23" fmla="*/ 381 h 497"/>
              <a:gd name="T24" fmla="*/ 186 w 284"/>
              <a:gd name="T25" fmla="*/ 248 h 497"/>
              <a:gd name="T26" fmla="*/ 283 w 284"/>
              <a:gd name="T27" fmla="*/ 115 h 497"/>
              <a:gd name="T28" fmla="*/ 44 w 284"/>
              <a:gd name="T29" fmla="*/ 62 h 497"/>
              <a:gd name="T30" fmla="*/ 44 w 284"/>
              <a:gd name="T31" fmla="*/ 62 h 497"/>
              <a:gd name="T32" fmla="*/ 142 w 284"/>
              <a:gd name="T33" fmla="*/ 35 h 497"/>
              <a:gd name="T34" fmla="*/ 239 w 284"/>
              <a:gd name="T35" fmla="*/ 62 h 497"/>
              <a:gd name="T36" fmla="*/ 248 w 284"/>
              <a:gd name="T37" fmla="*/ 71 h 497"/>
              <a:gd name="T38" fmla="*/ 142 w 284"/>
              <a:gd name="T39" fmla="*/ 97 h 497"/>
              <a:gd name="T40" fmla="*/ 35 w 284"/>
              <a:gd name="T41" fmla="*/ 71 h 497"/>
              <a:gd name="T42" fmla="*/ 44 w 284"/>
              <a:gd name="T43" fmla="*/ 62 h 497"/>
              <a:gd name="T44" fmla="*/ 151 w 284"/>
              <a:gd name="T45" fmla="*/ 248 h 497"/>
              <a:gd name="T46" fmla="*/ 151 w 284"/>
              <a:gd name="T47" fmla="*/ 248 h 497"/>
              <a:gd name="T48" fmla="*/ 204 w 284"/>
              <a:gd name="T49" fmla="*/ 328 h 497"/>
              <a:gd name="T50" fmla="*/ 248 w 284"/>
              <a:gd name="T51" fmla="*/ 381 h 497"/>
              <a:gd name="T52" fmla="*/ 248 w 284"/>
              <a:gd name="T53" fmla="*/ 416 h 497"/>
              <a:gd name="T54" fmla="*/ 151 w 284"/>
              <a:gd name="T55" fmla="*/ 354 h 497"/>
              <a:gd name="T56" fmla="*/ 133 w 284"/>
              <a:gd name="T57" fmla="*/ 354 h 497"/>
              <a:gd name="T58" fmla="*/ 35 w 284"/>
              <a:gd name="T59" fmla="*/ 416 h 497"/>
              <a:gd name="T60" fmla="*/ 35 w 284"/>
              <a:gd name="T61" fmla="*/ 381 h 497"/>
              <a:gd name="T62" fmla="*/ 80 w 284"/>
              <a:gd name="T63" fmla="*/ 328 h 497"/>
              <a:gd name="T64" fmla="*/ 133 w 284"/>
              <a:gd name="T65" fmla="*/ 248 h 497"/>
              <a:gd name="T66" fmla="*/ 80 w 284"/>
              <a:gd name="T67" fmla="*/ 177 h 497"/>
              <a:gd name="T68" fmla="*/ 35 w 284"/>
              <a:gd name="T69" fmla="*/ 115 h 497"/>
              <a:gd name="T70" fmla="*/ 35 w 284"/>
              <a:gd name="T71" fmla="*/ 88 h 497"/>
              <a:gd name="T72" fmla="*/ 142 w 284"/>
              <a:gd name="T73" fmla="*/ 115 h 497"/>
              <a:gd name="T74" fmla="*/ 248 w 284"/>
              <a:gd name="T75" fmla="*/ 88 h 497"/>
              <a:gd name="T76" fmla="*/ 248 w 284"/>
              <a:gd name="T77" fmla="*/ 115 h 497"/>
              <a:gd name="T78" fmla="*/ 204 w 284"/>
              <a:gd name="T79" fmla="*/ 177 h 497"/>
              <a:gd name="T80" fmla="*/ 151 w 284"/>
              <a:gd name="T81" fmla="*/ 2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4" h="497">
                <a:moveTo>
                  <a:pt x="283" y="115"/>
                </a:moveTo>
                <a:lnTo>
                  <a:pt x="283" y="115"/>
                </a:lnTo>
                <a:cubicBezTo>
                  <a:pt x="283" y="62"/>
                  <a:pt x="283" y="62"/>
                  <a:pt x="283" y="62"/>
                </a:cubicBezTo>
                <a:cubicBezTo>
                  <a:pt x="283" y="35"/>
                  <a:pt x="221" y="0"/>
                  <a:pt x="142" y="0"/>
                </a:cubicBezTo>
                <a:cubicBezTo>
                  <a:pt x="61" y="0"/>
                  <a:pt x="0" y="35"/>
                  <a:pt x="0" y="62"/>
                </a:cubicBezTo>
                <a:cubicBezTo>
                  <a:pt x="0" y="62"/>
                  <a:pt x="0" y="62"/>
                  <a:pt x="0" y="115"/>
                </a:cubicBezTo>
                <a:cubicBezTo>
                  <a:pt x="0" y="168"/>
                  <a:pt x="97" y="213"/>
                  <a:pt x="97" y="248"/>
                </a:cubicBezTo>
                <a:cubicBezTo>
                  <a:pt x="97" y="292"/>
                  <a:pt x="0" y="328"/>
                  <a:pt x="0" y="381"/>
                </a:cubicBezTo>
                <a:cubicBezTo>
                  <a:pt x="0" y="434"/>
                  <a:pt x="0" y="443"/>
                  <a:pt x="0" y="443"/>
                </a:cubicBezTo>
                <a:cubicBezTo>
                  <a:pt x="0" y="460"/>
                  <a:pt x="61" y="496"/>
                  <a:pt x="142" y="496"/>
                </a:cubicBezTo>
                <a:cubicBezTo>
                  <a:pt x="221" y="496"/>
                  <a:pt x="283" y="460"/>
                  <a:pt x="283" y="443"/>
                </a:cubicBezTo>
                <a:cubicBezTo>
                  <a:pt x="283" y="443"/>
                  <a:pt x="283" y="434"/>
                  <a:pt x="283" y="381"/>
                </a:cubicBezTo>
                <a:cubicBezTo>
                  <a:pt x="283" y="328"/>
                  <a:pt x="186" y="292"/>
                  <a:pt x="186" y="248"/>
                </a:cubicBezTo>
                <a:cubicBezTo>
                  <a:pt x="186" y="213"/>
                  <a:pt x="283" y="168"/>
                  <a:pt x="283" y="115"/>
                </a:cubicBezTo>
                <a:close/>
                <a:moveTo>
                  <a:pt x="44" y="62"/>
                </a:moveTo>
                <a:lnTo>
                  <a:pt x="44" y="62"/>
                </a:lnTo>
                <a:cubicBezTo>
                  <a:pt x="61" y="53"/>
                  <a:pt x="88" y="35"/>
                  <a:pt x="142" y="35"/>
                </a:cubicBezTo>
                <a:cubicBezTo>
                  <a:pt x="195" y="35"/>
                  <a:pt x="239" y="62"/>
                  <a:pt x="239" y="62"/>
                </a:cubicBezTo>
                <a:cubicBezTo>
                  <a:pt x="248" y="62"/>
                  <a:pt x="257" y="71"/>
                  <a:pt x="248" y="71"/>
                </a:cubicBezTo>
                <a:cubicBezTo>
                  <a:pt x="230" y="88"/>
                  <a:pt x="186" y="97"/>
                  <a:pt x="142" y="97"/>
                </a:cubicBezTo>
                <a:cubicBezTo>
                  <a:pt x="97" y="97"/>
                  <a:pt x="53" y="88"/>
                  <a:pt x="35" y="71"/>
                </a:cubicBezTo>
                <a:cubicBezTo>
                  <a:pt x="26" y="71"/>
                  <a:pt x="44" y="62"/>
                  <a:pt x="44" y="62"/>
                </a:cubicBezTo>
                <a:close/>
                <a:moveTo>
                  <a:pt x="151" y="248"/>
                </a:moveTo>
                <a:lnTo>
                  <a:pt x="151" y="248"/>
                </a:lnTo>
                <a:cubicBezTo>
                  <a:pt x="151" y="283"/>
                  <a:pt x="177" y="301"/>
                  <a:pt x="204" y="328"/>
                </a:cubicBezTo>
                <a:cubicBezTo>
                  <a:pt x="221" y="345"/>
                  <a:pt x="248" y="372"/>
                  <a:pt x="248" y="381"/>
                </a:cubicBezTo>
                <a:cubicBezTo>
                  <a:pt x="248" y="416"/>
                  <a:pt x="248" y="416"/>
                  <a:pt x="248" y="416"/>
                </a:cubicBezTo>
                <a:cubicBezTo>
                  <a:pt x="230" y="407"/>
                  <a:pt x="151" y="390"/>
                  <a:pt x="151" y="354"/>
                </a:cubicBezTo>
                <a:cubicBezTo>
                  <a:pt x="151" y="337"/>
                  <a:pt x="133" y="337"/>
                  <a:pt x="133" y="354"/>
                </a:cubicBezTo>
                <a:cubicBezTo>
                  <a:pt x="133" y="390"/>
                  <a:pt x="61" y="407"/>
                  <a:pt x="35" y="416"/>
                </a:cubicBezTo>
                <a:cubicBezTo>
                  <a:pt x="35" y="381"/>
                  <a:pt x="35" y="381"/>
                  <a:pt x="35" y="381"/>
                </a:cubicBezTo>
                <a:cubicBezTo>
                  <a:pt x="35" y="372"/>
                  <a:pt x="61" y="345"/>
                  <a:pt x="80" y="328"/>
                </a:cubicBezTo>
                <a:cubicBezTo>
                  <a:pt x="106" y="301"/>
                  <a:pt x="133" y="283"/>
                  <a:pt x="133" y="248"/>
                </a:cubicBezTo>
                <a:cubicBezTo>
                  <a:pt x="133" y="222"/>
                  <a:pt x="106" y="203"/>
                  <a:pt x="80" y="177"/>
                </a:cubicBezTo>
                <a:cubicBezTo>
                  <a:pt x="61" y="159"/>
                  <a:pt x="35" y="132"/>
                  <a:pt x="35" y="115"/>
                </a:cubicBezTo>
                <a:cubicBezTo>
                  <a:pt x="35" y="88"/>
                  <a:pt x="35" y="88"/>
                  <a:pt x="35" y="88"/>
                </a:cubicBezTo>
                <a:cubicBezTo>
                  <a:pt x="61" y="106"/>
                  <a:pt x="97" y="115"/>
                  <a:pt x="142" y="115"/>
                </a:cubicBezTo>
                <a:cubicBezTo>
                  <a:pt x="186" y="115"/>
                  <a:pt x="230" y="106"/>
                  <a:pt x="248" y="88"/>
                </a:cubicBezTo>
                <a:cubicBezTo>
                  <a:pt x="248" y="115"/>
                  <a:pt x="248" y="115"/>
                  <a:pt x="248" y="115"/>
                </a:cubicBezTo>
                <a:cubicBezTo>
                  <a:pt x="248" y="132"/>
                  <a:pt x="221" y="159"/>
                  <a:pt x="204" y="177"/>
                </a:cubicBezTo>
                <a:cubicBezTo>
                  <a:pt x="177" y="203"/>
                  <a:pt x="151" y="222"/>
                  <a:pt x="151" y="2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C80BC48C-9F99-4777-B864-E233432AE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513" y="1773238"/>
            <a:ext cx="223837" cy="203200"/>
          </a:xfrm>
          <a:custGeom>
            <a:avLst/>
            <a:gdLst>
              <a:gd name="T0" fmla="*/ 239 w 480"/>
              <a:gd name="T1" fmla="*/ 328 h 436"/>
              <a:gd name="T2" fmla="*/ 239 w 480"/>
              <a:gd name="T3" fmla="*/ 328 h 436"/>
              <a:gd name="T4" fmla="*/ 186 w 480"/>
              <a:gd name="T5" fmla="*/ 382 h 436"/>
              <a:gd name="T6" fmla="*/ 239 w 480"/>
              <a:gd name="T7" fmla="*/ 435 h 436"/>
              <a:gd name="T8" fmla="*/ 292 w 480"/>
              <a:gd name="T9" fmla="*/ 382 h 436"/>
              <a:gd name="T10" fmla="*/ 239 w 480"/>
              <a:gd name="T11" fmla="*/ 328 h 436"/>
              <a:gd name="T12" fmla="*/ 133 w 480"/>
              <a:gd name="T13" fmla="*/ 275 h 436"/>
              <a:gd name="T14" fmla="*/ 133 w 480"/>
              <a:gd name="T15" fmla="*/ 275 h 436"/>
              <a:gd name="T16" fmla="*/ 168 w 480"/>
              <a:gd name="T17" fmla="*/ 311 h 436"/>
              <a:gd name="T18" fmla="*/ 310 w 480"/>
              <a:gd name="T19" fmla="*/ 311 h 436"/>
              <a:gd name="T20" fmla="*/ 345 w 480"/>
              <a:gd name="T21" fmla="*/ 275 h 436"/>
              <a:gd name="T22" fmla="*/ 133 w 480"/>
              <a:gd name="T23" fmla="*/ 275 h 436"/>
              <a:gd name="T24" fmla="*/ 62 w 480"/>
              <a:gd name="T25" fmla="*/ 204 h 436"/>
              <a:gd name="T26" fmla="*/ 62 w 480"/>
              <a:gd name="T27" fmla="*/ 204 h 436"/>
              <a:gd name="T28" fmla="*/ 98 w 480"/>
              <a:gd name="T29" fmla="*/ 240 h 436"/>
              <a:gd name="T30" fmla="*/ 381 w 480"/>
              <a:gd name="T31" fmla="*/ 240 h 436"/>
              <a:gd name="T32" fmla="*/ 417 w 480"/>
              <a:gd name="T33" fmla="*/ 204 h 436"/>
              <a:gd name="T34" fmla="*/ 62 w 480"/>
              <a:gd name="T35" fmla="*/ 204 h 436"/>
              <a:gd name="T36" fmla="*/ 0 w 480"/>
              <a:gd name="T37" fmla="*/ 134 h 436"/>
              <a:gd name="T38" fmla="*/ 0 w 480"/>
              <a:gd name="T39" fmla="*/ 134 h 436"/>
              <a:gd name="T40" fmla="*/ 26 w 480"/>
              <a:gd name="T41" fmla="*/ 169 h 436"/>
              <a:gd name="T42" fmla="*/ 443 w 480"/>
              <a:gd name="T43" fmla="*/ 169 h 436"/>
              <a:gd name="T44" fmla="*/ 479 w 480"/>
              <a:gd name="T45" fmla="*/ 134 h 436"/>
              <a:gd name="T46" fmla="*/ 0 w 480"/>
              <a:gd name="T47" fmla="*/ 13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36">
                <a:moveTo>
                  <a:pt x="239" y="328"/>
                </a:moveTo>
                <a:lnTo>
                  <a:pt x="239" y="328"/>
                </a:lnTo>
                <a:cubicBezTo>
                  <a:pt x="213" y="328"/>
                  <a:pt x="186" y="355"/>
                  <a:pt x="186" y="382"/>
                </a:cubicBezTo>
                <a:cubicBezTo>
                  <a:pt x="186" y="409"/>
                  <a:pt x="213" y="435"/>
                  <a:pt x="239" y="435"/>
                </a:cubicBezTo>
                <a:cubicBezTo>
                  <a:pt x="266" y="435"/>
                  <a:pt x="292" y="409"/>
                  <a:pt x="292" y="382"/>
                </a:cubicBezTo>
                <a:cubicBezTo>
                  <a:pt x="292" y="355"/>
                  <a:pt x="266" y="328"/>
                  <a:pt x="239" y="328"/>
                </a:cubicBezTo>
                <a:close/>
                <a:moveTo>
                  <a:pt x="133" y="275"/>
                </a:moveTo>
                <a:lnTo>
                  <a:pt x="133" y="275"/>
                </a:lnTo>
                <a:cubicBezTo>
                  <a:pt x="168" y="311"/>
                  <a:pt x="168" y="311"/>
                  <a:pt x="168" y="311"/>
                </a:cubicBezTo>
                <a:cubicBezTo>
                  <a:pt x="204" y="275"/>
                  <a:pt x="266" y="275"/>
                  <a:pt x="310" y="311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283" y="222"/>
                  <a:pt x="195" y="222"/>
                  <a:pt x="133" y="275"/>
                </a:cubicBezTo>
                <a:close/>
                <a:moveTo>
                  <a:pt x="62" y="204"/>
                </a:moveTo>
                <a:lnTo>
                  <a:pt x="62" y="204"/>
                </a:lnTo>
                <a:cubicBezTo>
                  <a:pt x="98" y="240"/>
                  <a:pt x="98" y="240"/>
                  <a:pt x="98" y="240"/>
                </a:cubicBezTo>
                <a:cubicBezTo>
                  <a:pt x="177" y="169"/>
                  <a:pt x="301" y="169"/>
                  <a:pt x="381" y="240"/>
                </a:cubicBezTo>
                <a:cubicBezTo>
                  <a:pt x="417" y="204"/>
                  <a:pt x="417" y="204"/>
                  <a:pt x="417" y="204"/>
                </a:cubicBezTo>
                <a:cubicBezTo>
                  <a:pt x="319" y="107"/>
                  <a:pt x="160" y="107"/>
                  <a:pt x="62" y="204"/>
                </a:cubicBezTo>
                <a:close/>
                <a:moveTo>
                  <a:pt x="0" y="134"/>
                </a:moveTo>
                <a:lnTo>
                  <a:pt x="0" y="134"/>
                </a:lnTo>
                <a:cubicBezTo>
                  <a:pt x="26" y="169"/>
                  <a:pt x="26" y="169"/>
                  <a:pt x="26" y="169"/>
                </a:cubicBezTo>
                <a:cubicBezTo>
                  <a:pt x="142" y="54"/>
                  <a:pt x="328" y="54"/>
                  <a:pt x="443" y="169"/>
                </a:cubicBezTo>
                <a:cubicBezTo>
                  <a:pt x="479" y="134"/>
                  <a:pt x="479" y="134"/>
                  <a:pt x="479" y="134"/>
                </a:cubicBezTo>
                <a:cubicBezTo>
                  <a:pt x="345" y="0"/>
                  <a:pt x="133" y="0"/>
                  <a:pt x="0" y="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Freeform 37">
            <a:extLst>
              <a:ext uri="{FF2B5EF4-FFF2-40B4-BE49-F238E27FC236}">
                <a16:creationId xmlns:a16="http://schemas.microsoft.com/office/drawing/2014/main" id="{290652E8-AC5C-40C2-8C83-13B9B6546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2281238"/>
            <a:ext cx="111125" cy="125412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Freeform 38">
            <a:extLst>
              <a:ext uri="{FF2B5EF4-FFF2-40B4-BE49-F238E27FC236}">
                <a16:creationId xmlns:a16="http://schemas.microsoft.com/office/drawing/2014/main" id="{C55DEC25-FF21-41B1-AB71-B8FE4A53B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863" y="1311275"/>
            <a:ext cx="95250" cy="211138"/>
          </a:xfrm>
          <a:custGeom>
            <a:avLst/>
            <a:gdLst>
              <a:gd name="T0" fmla="*/ 26 w 205"/>
              <a:gd name="T1" fmla="*/ 443 h 453"/>
              <a:gd name="T2" fmla="*/ 26 w 205"/>
              <a:gd name="T3" fmla="*/ 443 h 453"/>
              <a:gd name="T4" fmla="*/ 106 w 205"/>
              <a:gd name="T5" fmla="*/ 266 h 453"/>
              <a:gd name="T6" fmla="*/ 8 w 205"/>
              <a:gd name="T7" fmla="*/ 212 h 453"/>
              <a:gd name="T8" fmla="*/ 186 w 205"/>
              <a:gd name="T9" fmla="*/ 0 h 453"/>
              <a:gd name="T10" fmla="*/ 106 w 205"/>
              <a:gd name="T11" fmla="*/ 187 h 453"/>
              <a:gd name="T12" fmla="*/ 204 w 205"/>
              <a:gd name="T13" fmla="*/ 240 h 453"/>
              <a:gd name="T14" fmla="*/ 26 w 205"/>
              <a:gd name="T15" fmla="*/ 44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453">
                <a:moveTo>
                  <a:pt x="26" y="443"/>
                </a:moveTo>
                <a:lnTo>
                  <a:pt x="26" y="443"/>
                </a:lnTo>
                <a:cubicBezTo>
                  <a:pt x="17" y="443"/>
                  <a:pt x="106" y="266"/>
                  <a:pt x="106" y="266"/>
                </a:cubicBezTo>
                <a:cubicBezTo>
                  <a:pt x="97" y="257"/>
                  <a:pt x="8" y="231"/>
                  <a:pt x="8" y="212"/>
                </a:cubicBezTo>
                <a:cubicBezTo>
                  <a:pt x="0" y="196"/>
                  <a:pt x="177" y="0"/>
                  <a:pt x="186" y="0"/>
                </a:cubicBezTo>
                <a:cubicBezTo>
                  <a:pt x="186" y="9"/>
                  <a:pt x="106" y="177"/>
                  <a:pt x="106" y="187"/>
                </a:cubicBezTo>
                <a:cubicBezTo>
                  <a:pt x="114" y="196"/>
                  <a:pt x="204" y="222"/>
                  <a:pt x="204" y="240"/>
                </a:cubicBezTo>
                <a:cubicBezTo>
                  <a:pt x="204" y="249"/>
                  <a:pt x="35" y="452"/>
                  <a:pt x="26" y="44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Freeform 39">
            <a:extLst>
              <a:ext uri="{FF2B5EF4-FFF2-40B4-BE49-F238E27FC236}">
                <a16:creationId xmlns:a16="http://schemas.microsoft.com/office/drawing/2014/main" id="{016E3C60-7346-4CC7-9913-A2B469C08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1311275"/>
            <a:ext cx="207963" cy="206375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Freeform 40">
            <a:extLst>
              <a:ext uri="{FF2B5EF4-FFF2-40B4-BE49-F238E27FC236}">
                <a16:creationId xmlns:a16="http://schemas.microsoft.com/office/drawing/2014/main" id="{4A5759FD-CE0F-460C-96C7-4502C27B1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1384300"/>
            <a:ext cx="150812" cy="146050"/>
          </a:xfrm>
          <a:custGeom>
            <a:avLst/>
            <a:gdLst>
              <a:gd name="T0" fmla="*/ 311 w 320"/>
              <a:gd name="T1" fmla="*/ 0 h 312"/>
              <a:gd name="T2" fmla="*/ 311 w 320"/>
              <a:gd name="T3" fmla="*/ 0 h 312"/>
              <a:gd name="T4" fmla="*/ 293 w 320"/>
              <a:gd name="T5" fmla="*/ 0 h 312"/>
              <a:gd name="T6" fmla="*/ 284 w 320"/>
              <a:gd name="T7" fmla="*/ 9 h 312"/>
              <a:gd name="T8" fmla="*/ 284 w 320"/>
              <a:gd name="T9" fmla="*/ 72 h 312"/>
              <a:gd name="T10" fmla="*/ 160 w 320"/>
              <a:gd name="T11" fmla="*/ 160 h 312"/>
              <a:gd name="T12" fmla="*/ 36 w 320"/>
              <a:gd name="T13" fmla="*/ 72 h 312"/>
              <a:gd name="T14" fmla="*/ 36 w 320"/>
              <a:gd name="T15" fmla="*/ 9 h 312"/>
              <a:gd name="T16" fmla="*/ 28 w 320"/>
              <a:gd name="T17" fmla="*/ 0 h 312"/>
              <a:gd name="T18" fmla="*/ 9 w 320"/>
              <a:gd name="T19" fmla="*/ 0 h 312"/>
              <a:gd name="T20" fmla="*/ 0 w 320"/>
              <a:gd name="T21" fmla="*/ 9 h 312"/>
              <a:gd name="T22" fmla="*/ 0 w 320"/>
              <a:gd name="T23" fmla="*/ 72 h 312"/>
              <a:gd name="T24" fmla="*/ 134 w 320"/>
              <a:gd name="T25" fmla="*/ 196 h 312"/>
              <a:gd name="T26" fmla="*/ 134 w 320"/>
              <a:gd name="T27" fmla="*/ 266 h 312"/>
              <a:gd name="T28" fmla="*/ 72 w 320"/>
              <a:gd name="T29" fmla="*/ 266 h 312"/>
              <a:gd name="T30" fmla="*/ 63 w 320"/>
              <a:gd name="T31" fmla="*/ 275 h 312"/>
              <a:gd name="T32" fmla="*/ 63 w 320"/>
              <a:gd name="T33" fmla="*/ 302 h 312"/>
              <a:gd name="T34" fmla="*/ 72 w 320"/>
              <a:gd name="T35" fmla="*/ 311 h 312"/>
              <a:gd name="T36" fmla="*/ 249 w 320"/>
              <a:gd name="T37" fmla="*/ 311 h 312"/>
              <a:gd name="T38" fmla="*/ 257 w 320"/>
              <a:gd name="T39" fmla="*/ 302 h 312"/>
              <a:gd name="T40" fmla="*/ 257 w 320"/>
              <a:gd name="T41" fmla="*/ 275 h 312"/>
              <a:gd name="T42" fmla="*/ 249 w 320"/>
              <a:gd name="T43" fmla="*/ 266 h 312"/>
              <a:gd name="T44" fmla="*/ 187 w 320"/>
              <a:gd name="T45" fmla="*/ 266 h 312"/>
              <a:gd name="T46" fmla="*/ 187 w 320"/>
              <a:gd name="T47" fmla="*/ 196 h 312"/>
              <a:gd name="T48" fmla="*/ 319 w 320"/>
              <a:gd name="T49" fmla="*/ 72 h 312"/>
              <a:gd name="T50" fmla="*/ 319 w 320"/>
              <a:gd name="T51" fmla="*/ 9 h 312"/>
              <a:gd name="T52" fmla="*/ 311 w 320"/>
              <a:gd name="T5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20" h="312">
                <a:moveTo>
                  <a:pt x="311" y="0"/>
                </a:moveTo>
                <a:lnTo>
                  <a:pt x="311" y="0"/>
                </a:lnTo>
                <a:cubicBezTo>
                  <a:pt x="293" y="0"/>
                  <a:pt x="293" y="0"/>
                  <a:pt x="293" y="0"/>
                </a:cubicBezTo>
                <a:cubicBezTo>
                  <a:pt x="284" y="0"/>
                  <a:pt x="284" y="0"/>
                  <a:pt x="284" y="9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107"/>
                  <a:pt x="257" y="160"/>
                  <a:pt x="160" y="160"/>
                </a:cubicBezTo>
                <a:cubicBezTo>
                  <a:pt x="63" y="160"/>
                  <a:pt x="36" y="107"/>
                  <a:pt x="36" y="72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0"/>
                  <a:pt x="28" y="0"/>
                  <a:pt x="2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0" y="0"/>
                  <a:pt x="0" y="9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34"/>
                  <a:pt x="44" y="187"/>
                  <a:pt x="134" y="196"/>
                </a:cubicBezTo>
                <a:cubicBezTo>
                  <a:pt x="134" y="266"/>
                  <a:pt x="134" y="266"/>
                  <a:pt x="134" y="266"/>
                </a:cubicBezTo>
                <a:cubicBezTo>
                  <a:pt x="72" y="266"/>
                  <a:pt x="72" y="266"/>
                  <a:pt x="72" y="266"/>
                </a:cubicBezTo>
                <a:cubicBezTo>
                  <a:pt x="63" y="266"/>
                  <a:pt x="63" y="266"/>
                  <a:pt x="63" y="275"/>
                </a:cubicBezTo>
                <a:cubicBezTo>
                  <a:pt x="63" y="302"/>
                  <a:pt x="63" y="302"/>
                  <a:pt x="63" y="302"/>
                </a:cubicBezTo>
                <a:cubicBezTo>
                  <a:pt x="63" y="311"/>
                  <a:pt x="63" y="311"/>
                  <a:pt x="72" y="311"/>
                </a:cubicBezTo>
                <a:cubicBezTo>
                  <a:pt x="249" y="311"/>
                  <a:pt x="249" y="311"/>
                  <a:pt x="249" y="311"/>
                </a:cubicBezTo>
                <a:cubicBezTo>
                  <a:pt x="257" y="311"/>
                  <a:pt x="257" y="311"/>
                  <a:pt x="257" y="302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7" y="266"/>
                  <a:pt x="257" y="266"/>
                  <a:pt x="249" y="266"/>
                </a:cubicBezTo>
                <a:cubicBezTo>
                  <a:pt x="187" y="266"/>
                  <a:pt x="187" y="266"/>
                  <a:pt x="187" y="266"/>
                </a:cubicBezTo>
                <a:cubicBezTo>
                  <a:pt x="187" y="196"/>
                  <a:pt x="187" y="196"/>
                  <a:pt x="187" y="196"/>
                </a:cubicBezTo>
                <a:cubicBezTo>
                  <a:pt x="275" y="187"/>
                  <a:pt x="319" y="134"/>
                  <a:pt x="319" y="72"/>
                </a:cubicBezTo>
                <a:cubicBezTo>
                  <a:pt x="319" y="9"/>
                  <a:pt x="319" y="9"/>
                  <a:pt x="319" y="9"/>
                </a:cubicBezTo>
                <a:cubicBezTo>
                  <a:pt x="319" y="0"/>
                  <a:pt x="311" y="0"/>
                  <a:pt x="31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Freeform 41">
            <a:extLst>
              <a:ext uri="{FF2B5EF4-FFF2-40B4-BE49-F238E27FC236}">
                <a16:creationId xmlns:a16="http://schemas.microsoft.com/office/drawing/2014/main" id="{4EFE29AB-9E19-46BA-8CD4-DF78B134C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1384300"/>
            <a:ext cx="65087" cy="55563"/>
          </a:xfrm>
          <a:custGeom>
            <a:avLst/>
            <a:gdLst>
              <a:gd name="T0" fmla="*/ 71 w 143"/>
              <a:gd name="T1" fmla="*/ 116 h 117"/>
              <a:gd name="T2" fmla="*/ 71 w 143"/>
              <a:gd name="T3" fmla="*/ 116 h 117"/>
              <a:gd name="T4" fmla="*/ 142 w 143"/>
              <a:gd name="T5" fmla="*/ 72 h 117"/>
              <a:gd name="T6" fmla="*/ 142 w 143"/>
              <a:gd name="T7" fmla="*/ 0 h 117"/>
              <a:gd name="T8" fmla="*/ 0 w 143"/>
              <a:gd name="T9" fmla="*/ 0 h 117"/>
              <a:gd name="T10" fmla="*/ 0 w 143"/>
              <a:gd name="T11" fmla="*/ 72 h 117"/>
              <a:gd name="T12" fmla="*/ 71 w 143"/>
              <a:gd name="T13" fmla="*/ 11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17">
                <a:moveTo>
                  <a:pt x="71" y="116"/>
                </a:moveTo>
                <a:lnTo>
                  <a:pt x="71" y="116"/>
                </a:lnTo>
                <a:cubicBezTo>
                  <a:pt x="133" y="116"/>
                  <a:pt x="142" y="90"/>
                  <a:pt x="142" y="72"/>
                </a:cubicBezTo>
                <a:cubicBezTo>
                  <a:pt x="142" y="0"/>
                  <a:pt x="142" y="0"/>
                  <a:pt x="14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0"/>
                  <a:pt x="9" y="116"/>
                  <a:pt x="71" y="1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Freeform 42">
            <a:extLst>
              <a:ext uri="{FF2B5EF4-FFF2-40B4-BE49-F238E27FC236}">
                <a16:creationId xmlns:a16="http://schemas.microsoft.com/office/drawing/2014/main" id="{F697B794-C9C8-4575-95B9-62A22C362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1298575"/>
            <a:ext cx="65087" cy="69850"/>
          </a:xfrm>
          <a:custGeom>
            <a:avLst/>
            <a:gdLst>
              <a:gd name="T0" fmla="*/ 142 w 143"/>
              <a:gd name="T1" fmla="*/ 44 h 151"/>
              <a:gd name="T2" fmla="*/ 142 w 143"/>
              <a:gd name="T3" fmla="*/ 44 h 151"/>
              <a:gd name="T4" fmla="*/ 71 w 143"/>
              <a:gd name="T5" fmla="*/ 0 h 151"/>
              <a:gd name="T6" fmla="*/ 0 w 143"/>
              <a:gd name="T7" fmla="*/ 44 h 151"/>
              <a:gd name="T8" fmla="*/ 0 w 143"/>
              <a:gd name="T9" fmla="*/ 150 h 151"/>
              <a:gd name="T10" fmla="*/ 142 w 143"/>
              <a:gd name="T11" fmla="*/ 150 h 151"/>
              <a:gd name="T12" fmla="*/ 142 w 143"/>
              <a:gd name="T13" fmla="*/ 44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51">
                <a:moveTo>
                  <a:pt x="142" y="44"/>
                </a:moveTo>
                <a:lnTo>
                  <a:pt x="142" y="44"/>
                </a:lnTo>
                <a:cubicBezTo>
                  <a:pt x="142" y="26"/>
                  <a:pt x="133" y="0"/>
                  <a:pt x="71" y="0"/>
                </a:cubicBezTo>
                <a:cubicBezTo>
                  <a:pt x="9" y="0"/>
                  <a:pt x="0" y="26"/>
                  <a:pt x="0" y="44"/>
                </a:cubicBezTo>
                <a:cubicBezTo>
                  <a:pt x="0" y="150"/>
                  <a:pt x="0" y="150"/>
                  <a:pt x="0" y="150"/>
                </a:cubicBezTo>
                <a:cubicBezTo>
                  <a:pt x="142" y="150"/>
                  <a:pt x="142" y="150"/>
                  <a:pt x="142" y="150"/>
                </a:cubicBezTo>
                <a:lnTo>
                  <a:pt x="142" y="4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Freeform 79">
            <a:extLst>
              <a:ext uri="{FF2B5EF4-FFF2-40B4-BE49-F238E27FC236}">
                <a16:creationId xmlns:a16="http://schemas.microsoft.com/office/drawing/2014/main" id="{8DCD2EE2-26C2-48D0-9C0F-10F554C8A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938" y="1765300"/>
            <a:ext cx="223837" cy="223838"/>
          </a:xfrm>
          <a:custGeom>
            <a:avLst/>
            <a:gdLst>
              <a:gd name="T0" fmla="*/ 239 w 479"/>
              <a:gd name="T1" fmla="*/ 0 h 479"/>
              <a:gd name="T2" fmla="*/ 239 w 479"/>
              <a:gd name="T3" fmla="*/ 0 h 479"/>
              <a:gd name="T4" fmla="*/ 0 w 479"/>
              <a:gd name="T5" fmla="*/ 239 h 479"/>
              <a:gd name="T6" fmla="*/ 239 w 479"/>
              <a:gd name="T7" fmla="*/ 478 h 479"/>
              <a:gd name="T8" fmla="*/ 478 w 479"/>
              <a:gd name="T9" fmla="*/ 239 h 479"/>
              <a:gd name="T10" fmla="*/ 239 w 479"/>
              <a:gd name="T11" fmla="*/ 0 h 479"/>
              <a:gd name="T12" fmla="*/ 443 w 479"/>
              <a:gd name="T13" fmla="*/ 239 h 479"/>
              <a:gd name="T14" fmla="*/ 443 w 479"/>
              <a:gd name="T15" fmla="*/ 239 h 479"/>
              <a:gd name="T16" fmla="*/ 399 w 479"/>
              <a:gd name="T17" fmla="*/ 363 h 479"/>
              <a:gd name="T18" fmla="*/ 390 w 479"/>
              <a:gd name="T19" fmla="*/ 328 h 479"/>
              <a:gd name="T20" fmla="*/ 399 w 479"/>
              <a:gd name="T21" fmla="*/ 257 h 479"/>
              <a:gd name="T22" fmla="*/ 372 w 479"/>
              <a:gd name="T23" fmla="*/ 204 h 479"/>
              <a:gd name="T24" fmla="*/ 319 w 479"/>
              <a:gd name="T25" fmla="*/ 178 h 479"/>
              <a:gd name="T26" fmla="*/ 346 w 479"/>
              <a:gd name="T27" fmla="*/ 88 h 479"/>
              <a:gd name="T28" fmla="*/ 293 w 479"/>
              <a:gd name="T29" fmla="*/ 62 h 479"/>
              <a:gd name="T30" fmla="*/ 301 w 479"/>
              <a:gd name="T31" fmla="*/ 53 h 479"/>
              <a:gd name="T32" fmla="*/ 443 w 479"/>
              <a:gd name="T33" fmla="*/ 239 h 479"/>
              <a:gd name="T34" fmla="*/ 212 w 479"/>
              <a:gd name="T35" fmla="*/ 44 h 479"/>
              <a:gd name="T36" fmla="*/ 212 w 479"/>
              <a:gd name="T37" fmla="*/ 44 h 479"/>
              <a:gd name="T38" fmla="*/ 186 w 479"/>
              <a:gd name="T39" fmla="*/ 62 h 479"/>
              <a:gd name="T40" fmla="*/ 150 w 479"/>
              <a:gd name="T41" fmla="*/ 88 h 479"/>
              <a:gd name="T42" fmla="*/ 115 w 479"/>
              <a:gd name="T43" fmla="*/ 133 h 479"/>
              <a:gd name="T44" fmla="*/ 133 w 479"/>
              <a:gd name="T45" fmla="*/ 159 h 479"/>
              <a:gd name="T46" fmla="*/ 177 w 479"/>
              <a:gd name="T47" fmla="*/ 159 h 479"/>
              <a:gd name="T48" fmla="*/ 248 w 479"/>
              <a:gd name="T49" fmla="*/ 239 h 479"/>
              <a:gd name="T50" fmla="*/ 186 w 479"/>
              <a:gd name="T51" fmla="*/ 292 h 479"/>
              <a:gd name="T52" fmla="*/ 177 w 479"/>
              <a:gd name="T53" fmla="*/ 337 h 479"/>
              <a:gd name="T54" fmla="*/ 177 w 479"/>
              <a:gd name="T55" fmla="*/ 390 h 479"/>
              <a:gd name="T56" fmla="*/ 133 w 479"/>
              <a:gd name="T57" fmla="*/ 345 h 479"/>
              <a:gd name="T58" fmla="*/ 124 w 479"/>
              <a:gd name="T59" fmla="*/ 284 h 479"/>
              <a:gd name="T60" fmla="*/ 88 w 479"/>
              <a:gd name="T61" fmla="*/ 239 h 479"/>
              <a:gd name="T62" fmla="*/ 106 w 479"/>
              <a:gd name="T63" fmla="*/ 186 h 479"/>
              <a:gd name="T64" fmla="*/ 53 w 479"/>
              <a:gd name="T65" fmla="*/ 169 h 479"/>
              <a:gd name="T66" fmla="*/ 212 w 479"/>
              <a:gd name="T67" fmla="*/ 44 h 479"/>
              <a:gd name="T68" fmla="*/ 177 w 479"/>
              <a:gd name="T69" fmla="*/ 434 h 479"/>
              <a:gd name="T70" fmla="*/ 177 w 479"/>
              <a:gd name="T71" fmla="*/ 434 h 479"/>
              <a:gd name="T72" fmla="*/ 204 w 479"/>
              <a:gd name="T73" fmla="*/ 416 h 479"/>
              <a:gd name="T74" fmla="*/ 239 w 479"/>
              <a:gd name="T75" fmla="*/ 407 h 479"/>
              <a:gd name="T76" fmla="*/ 293 w 479"/>
              <a:gd name="T77" fmla="*/ 390 h 479"/>
              <a:gd name="T78" fmla="*/ 354 w 479"/>
              <a:gd name="T79" fmla="*/ 407 h 479"/>
              <a:gd name="T80" fmla="*/ 239 w 479"/>
              <a:gd name="T81" fmla="*/ 443 h 479"/>
              <a:gd name="T82" fmla="*/ 177 w 479"/>
              <a:gd name="T83" fmla="*/ 43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Freeform 80">
            <a:extLst>
              <a:ext uri="{FF2B5EF4-FFF2-40B4-BE49-F238E27FC236}">
                <a16:creationId xmlns:a16="http://schemas.microsoft.com/office/drawing/2014/main" id="{F727765E-E08F-4FCE-8937-1659EE823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1806575"/>
            <a:ext cx="231775" cy="141288"/>
          </a:xfrm>
          <a:custGeom>
            <a:avLst/>
            <a:gdLst>
              <a:gd name="T0" fmla="*/ 462 w 498"/>
              <a:gd name="T1" fmla="*/ 0 h 303"/>
              <a:gd name="T2" fmla="*/ 0 w 498"/>
              <a:gd name="T3" fmla="*/ 36 h 303"/>
              <a:gd name="T4" fmla="*/ 36 w 498"/>
              <a:gd name="T5" fmla="*/ 302 h 303"/>
              <a:gd name="T6" fmla="*/ 497 w 498"/>
              <a:gd name="T7" fmla="*/ 266 h 303"/>
              <a:gd name="T8" fmla="*/ 462 w 498"/>
              <a:gd name="T9" fmla="*/ 0 h 303"/>
              <a:gd name="T10" fmla="*/ 275 w 498"/>
              <a:gd name="T11" fmla="*/ 54 h 303"/>
              <a:gd name="T12" fmla="*/ 319 w 498"/>
              <a:gd name="T13" fmla="*/ 107 h 303"/>
              <a:gd name="T14" fmla="*/ 275 w 498"/>
              <a:gd name="T15" fmla="*/ 54 h 303"/>
              <a:gd name="T16" fmla="*/ 346 w 498"/>
              <a:gd name="T17" fmla="*/ 125 h 303"/>
              <a:gd name="T18" fmla="*/ 302 w 498"/>
              <a:gd name="T19" fmla="*/ 178 h 303"/>
              <a:gd name="T20" fmla="*/ 346 w 498"/>
              <a:gd name="T21" fmla="*/ 125 h 303"/>
              <a:gd name="T22" fmla="*/ 195 w 498"/>
              <a:gd name="T23" fmla="*/ 54 h 303"/>
              <a:gd name="T24" fmla="*/ 249 w 498"/>
              <a:gd name="T25" fmla="*/ 107 h 303"/>
              <a:gd name="T26" fmla="*/ 195 w 498"/>
              <a:gd name="T27" fmla="*/ 54 h 303"/>
              <a:gd name="T28" fmla="*/ 275 w 498"/>
              <a:gd name="T29" fmla="*/ 125 h 303"/>
              <a:gd name="T30" fmla="*/ 222 w 498"/>
              <a:gd name="T31" fmla="*/ 178 h 303"/>
              <a:gd name="T32" fmla="*/ 275 w 498"/>
              <a:gd name="T33" fmla="*/ 125 h 303"/>
              <a:gd name="T34" fmla="*/ 124 w 498"/>
              <a:gd name="T35" fmla="*/ 54 h 303"/>
              <a:gd name="T36" fmla="*/ 178 w 498"/>
              <a:gd name="T37" fmla="*/ 107 h 303"/>
              <a:gd name="T38" fmla="*/ 124 w 498"/>
              <a:gd name="T39" fmla="*/ 54 h 303"/>
              <a:gd name="T40" fmla="*/ 195 w 498"/>
              <a:gd name="T41" fmla="*/ 125 h 303"/>
              <a:gd name="T42" fmla="*/ 151 w 498"/>
              <a:gd name="T43" fmla="*/ 178 h 303"/>
              <a:gd name="T44" fmla="*/ 195 w 498"/>
              <a:gd name="T45" fmla="*/ 125 h 303"/>
              <a:gd name="T46" fmla="*/ 54 w 498"/>
              <a:gd name="T47" fmla="*/ 54 h 303"/>
              <a:gd name="T48" fmla="*/ 98 w 498"/>
              <a:gd name="T49" fmla="*/ 107 h 303"/>
              <a:gd name="T50" fmla="*/ 54 w 498"/>
              <a:gd name="T51" fmla="*/ 54 h 303"/>
              <a:gd name="T52" fmla="*/ 124 w 498"/>
              <a:gd name="T53" fmla="*/ 125 h 303"/>
              <a:gd name="T54" fmla="*/ 71 w 498"/>
              <a:gd name="T55" fmla="*/ 178 h 303"/>
              <a:gd name="T56" fmla="*/ 124 w 498"/>
              <a:gd name="T57" fmla="*/ 125 h 303"/>
              <a:gd name="T58" fmla="*/ 98 w 498"/>
              <a:gd name="T59" fmla="*/ 249 h 303"/>
              <a:gd name="T60" fmla="*/ 54 w 498"/>
              <a:gd name="T61" fmla="*/ 204 h 303"/>
              <a:gd name="T62" fmla="*/ 98 w 498"/>
              <a:gd name="T63" fmla="*/ 249 h 303"/>
              <a:gd name="T64" fmla="*/ 372 w 498"/>
              <a:gd name="T65" fmla="*/ 249 h 303"/>
              <a:gd name="T66" fmla="*/ 124 w 498"/>
              <a:gd name="T67" fmla="*/ 204 h 303"/>
              <a:gd name="T68" fmla="*/ 372 w 498"/>
              <a:gd name="T69" fmla="*/ 249 h 303"/>
              <a:gd name="T70" fmla="*/ 443 w 498"/>
              <a:gd name="T71" fmla="*/ 249 h 303"/>
              <a:gd name="T72" fmla="*/ 399 w 498"/>
              <a:gd name="T73" fmla="*/ 204 h 303"/>
              <a:gd name="T74" fmla="*/ 443 w 498"/>
              <a:gd name="T75" fmla="*/ 249 h 303"/>
              <a:gd name="T76" fmla="*/ 372 w 498"/>
              <a:gd name="T77" fmla="*/ 178 h 303"/>
              <a:gd name="T78" fmla="*/ 425 w 498"/>
              <a:gd name="T79" fmla="*/ 125 h 303"/>
              <a:gd name="T80" fmla="*/ 372 w 498"/>
              <a:gd name="T81" fmla="*/ 178 h 303"/>
              <a:gd name="T82" fmla="*/ 443 w 498"/>
              <a:gd name="T83" fmla="*/ 107 h 303"/>
              <a:gd name="T84" fmla="*/ 346 w 498"/>
              <a:gd name="T85" fmla="*/ 54 h 303"/>
              <a:gd name="T86" fmla="*/ 443 w 498"/>
              <a:gd name="T87" fmla="*/ 10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98" h="303">
                <a:moveTo>
                  <a:pt x="462" y="0"/>
                </a:moveTo>
                <a:lnTo>
                  <a:pt x="462" y="0"/>
                </a:lnTo>
                <a:cubicBezTo>
                  <a:pt x="36" y="0"/>
                  <a:pt x="36" y="0"/>
                  <a:pt x="36" y="0"/>
                </a:cubicBezTo>
                <a:cubicBezTo>
                  <a:pt x="18" y="0"/>
                  <a:pt x="0" y="18"/>
                  <a:pt x="0" y="3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4"/>
                  <a:pt x="18" y="302"/>
                  <a:pt x="36" y="302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79" y="302"/>
                  <a:pt x="497" y="284"/>
                  <a:pt x="497" y="266"/>
                </a:cubicBezTo>
                <a:cubicBezTo>
                  <a:pt x="497" y="36"/>
                  <a:pt x="497" y="36"/>
                  <a:pt x="497" y="36"/>
                </a:cubicBezTo>
                <a:cubicBezTo>
                  <a:pt x="497" y="18"/>
                  <a:pt x="479" y="0"/>
                  <a:pt x="462" y="0"/>
                </a:cubicBezTo>
                <a:close/>
                <a:moveTo>
                  <a:pt x="275" y="54"/>
                </a:moveTo>
                <a:lnTo>
                  <a:pt x="275" y="54"/>
                </a:lnTo>
                <a:cubicBezTo>
                  <a:pt x="319" y="54"/>
                  <a:pt x="319" y="54"/>
                  <a:pt x="319" y="54"/>
                </a:cubicBezTo>
                <a:cubicBezTo>
                  <a:pt x="319" y="107"/>
                  <a:pt x="319" y="107"/>
                  <a:pt x="319" y="107"/>
                </a:cubicBezTo>
                <a:cubicBezTo>
                  <a:pt x="275" y="107"/>
                  <a:pt x="275" y="107"/>
                  <a:pt x="275" y="107"/>
                </a:cubicBezTo>
                <a:lnTo>
                  <a:pt x="275" y="54"/>
                </a:lnTo>
                <a:close/>
                <a:moveTo>
                  <a:pt x="346" y="125"/>
                </a:moveTo>
                <a:lnTo>
                  <a:pt x="346" y="125"/>
                </a:lnTo>
                <a:cubicBezTo>
                  <a:pt x="346" y="178"/>
                  <a:pt x="346" y="178"/>
                  <a:pt x="346" y="178"/>
                </a:cubicBezTo>
                <a:cubicBezTo>
                  <a:pt x="302" y="178"/>
                  <a:pt x="302" y="178"/>
                  <a:pt x="302" y="178"/>
                </a:cubicBezTo>
                <a:cubicBezTo>
                  <a:pt x="302" y="125"/>
                  <a:pt x="302" y="125"/>
                  <a:pt x="302" y="125"/>
                </a:cubicBezTo>
                <a:lnTo>
                  <a:pt x="346" y="125"/>
                </a:lnTo>
                <a:close/>
                <a:moveTo>
                  <a:pt x="195" y="54"/>
                </a:moveTo>
                <a:lnTo>
                  <a:pt x="195" y="54"/>
                </a:lnTo>
                <a:cubicBezTo>
                  <a:pt x="249" y="54"/>
                  <a:pt x="249" y="54"/>
                  <a:pt x="249" y="54"/>
                </a:cubicBezTo>
                <a:cubicBezTo>
                  <a:pt x="249" y="107"/>
                  <a:pt x="249" y="107"/>
                  <a:pt x="249" y="107"/>
                </a:cubicBezTo>
                <a:cubicBezTo>
                  <a:pt x="195" y="107"/>
                  <a:pt x="195" y="107"/>
                  <a:pt x="195" y="107"/>
                </a:cubicBezTo>
                <a:lnTo>
                  <a:pt x="195" y="54"/>
                </a:lnTo>
                <a:close/>
                <a:moveTo>
                  <a:pt x="275" y="125"/>
                </a:moveTo>
                <a:lnTo>
                  <a:pt x="275" y="125"/>
                </a:lnTo>
                <a:cubicBezTo>
                  <a:pt x="275" y="178"/>
                  <a:pt x="275" y="178"/>
                  <a:pt x="275" y="178"/>
                </a:cubicBezTo>
                <a:cubicBezTo>
                  <a:pt x="222" y="178"/>
                  <a:pt x="222" y="178"/>
                  <a:pt x="222" y="178"/>
                </a:cubicBezTo>
                <a:cubicBezTo>
                  <a:pt x="222" y="125"/>
                  <a:pt x="222" y="125"/>
                  <a:pt x="222" y="125"/>
                </a:cubicBezTo>
                <a:lnTo>
                  <a:pt x="275" y="125"/>
                </a:lnTo>
                <a:close/>
                <a:moveTo>
                  <a:pt x="124" y="54"/>
                </a:moveTo>
                <a:lnTo>
                  <a:pt x="124" y="54"/>
                </a:lnTo>
                <a:cubicBezTo>
                  <a:pt x="178" y="54"/>
                  <a:pt x="178" y="54"/>
                  <a:pt x="178" y="54"/>
                </a:cubicBezTo>
                <a:cubicBezTo>
                  <a:pt x="178" y="107"/>
                  <a:pt x="178" y="107"/>
                  <a:pt x="178" y="107"/>
                </a:cubicBezTo>
                <a:cubicBezTo>
                  <a:pt x="124" y="107"/>
                  <a:pt x="124" y="107"/>
                  <a:pt x="124" y="107"/>
                </a:cubicBezTo>
                <a:lnTo>
                  <a:pt x="124" y="54"/>
                </a:lnTo>
                <a:close/>
                <a:moveTo>
                  <a:pt x="195" y="125"/>
                </a:moveTo>
                <a:lnTo>
                  <a:pt x="195" y="125"/>
                </a:lnTo>
                <a:cubicBezTo>
                  <a:pt x="195" y="178"/>
                  <a:pt x="195" y="178"/>
                  <a:pt x="195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51" y="125"/>
                  <a:pt x="151" y="125"/>
                  <a:pt x="151" y="125"/>
                </a:cubicBezTo>
                <a:lnTo>
                  <a:pt x="195" y="125"/>
                </a:lnTo>
                <a:close/>
                <a:moveTo>
                  <a:pt x="54" y="54"/>
                </a:moveTo>
                <a:lnTo>
                  <a:pt x="54" y="54"/>
                </a:lnTo>
                <a:cubicBezTo>
                  <a:pt x="98" y="54"/>
                  <a:pt x="98" y="54"/>
                  <a:pt x="98" y="54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54" y="107"/>
                  <a:pt x="54" y="107"/>
                  <a:pt x="54" y="107"/>
                </a:cubicBezTo>
                <a:lnTo>
                  <a:pt x="54" y="54"/>
                </a:lnTo>
                <a:close/>
                <a:moveTo>
                  <a:pt x="124" y="125"/>
                </a:moveTo>
                <a:lnTo>
                  <a:pt x="124" y="125"/>
                </a:lnTo>
                <a:cubicBezTo>
                  <a:pt x="124" y="178"/>
                  <a:pt x="124" y="178"/>
                  <a:pt x="124" y="178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71" y="125"/>
                  <a:pt x="71" y="125"/>
                  <a:pt x="71" y="125"/>
                </a:cubicBezTo>
                <a:lnTo>
                  <a:pt x="124" y="125"/>
                </a:lnTo>
                <a:close/>
                <a:moveTo>
                  <a:pt x="98" y="249"/>
                </a:moveTo>
                <a:lnTo>
                  <a:pt x="98" y="249"/>
                </a:lnTo>
                <a:cubicBezTo>
                  <a:pt x="54" y="249"/>
                  <a:pt x="54" y="249"/>
                  <a:pt x="54" y="249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98" y="204"/>
                  <a:pt x="98" y="204"/>
                  <a:pt x="98" y="204"/>
                </a:cubicBezTo>
                <a:lnTo>
                  <a:pt x="98" y="249"/>
                </a:lnTo>
                <a:close/>
                <a:moveTo>
                  <a:pt x="372" y="249"/>
                </a:moveTo>
                <a:lnTo>
                  <a:pt x="372" y="249"/>
                </a:lnTo>
                <a:cubicBezTo>
                  <a:pt x="124" y="249"/>
                  <a:pt x="124" y="249"/>
                  <a:pt x="124" y="249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372" y="204"/>
                  <a:pt x="372" y="204"/>
                  <a:pt x="372" y="204"/>
                </a:cubicBezTo>
                <a:lnTo>
                  <a:pt x="372" y="249"/>
                </a:lnTo>
                <a:close/>
                <a:moveTo>
                  <a:pt x="443" y="249"/>
                </a:moveTo>
                <a:lnTo>
                  <a:pt x="443" y="249"/>
                </a:lnTo>
                <a:cubicBezTo>
                  <a:pt x="399" y="249"/>
                  <a:pt x="399" y="249"/>
                  <a:pt x="399" y="249"/>
                </a:cubicBezTo>
                <a:cubicBezTo>
                  <a:pt x="399" y="204"/>
                  <a:pt x="399" y="204"/>
                  <a:pt x="399" y="204"/>
                </a:cubicBezTo>
                <a:cubicBezTo>
                  <a:pt x="443" y="204"/>
                  <a:pt x="443" y="204"/>
                  <a:pt x="443" y="204"/>
                </a:cubicBezTo>
                <a:lnTo>
                  <a:pt x="443" y="249"/>
                </a:lnTo>
                <a:close/>
                <a:moveTo>
                  <a:pt x="372" y="178"/>
                </a:moveTo>
                <a:lnTo>
                  <a:pt x="372" y="178"/>
                </a:lnTo>
                <a:cubicBezTo>
                  <a:pt x="372" y="125"/>
                  <a:pt x="372" y="125"/>
                  <a:pt x="372" y="125"/>
                </a:cubicBezTo>
                <a:cubicBezTo>
                  <a:pt x="425" y="125"/>
                  <a:pt x="425" y="125"/>
                  <a:pt x="425" y="125"/>
                </a:cubicBezTo>
                <a:cubicBezTo>
                  <a:pt x="425" y="178"/>
                  <a:pt x="425" y="178"/>
                  <a:pt x="425" y="178"/>
                </a:cubicBezTo>
                <a:lnTo>
                  <a:pt x="372" y="178"/>
                </a:lnTo>
                <a:close/>
                <a:moveTo>
                  <a:pt x="443" y="107"/>
                </a:moveTo>
                <a:lnTo>
                  <a:pt x="443" y="107"/>
                </a:lnTo>
                <a:cubicBezTo>
                  <a:pt x="346" y="107"/>
                  <a:pt x="346" y="107"/>
                  <a:pt x="346" y="107"/>
                </a:cubicBezTo>
                <a:cubicBezTo>
                  <a:pt x="346" y="54"/>
                  <a:pt x="346" y="54"/>
                  <a:pt x="346" y="54"/>
                </a:cubicBezTo>
                <a:cubicBezTo>
                  <a:pt x="443" y="54"/>
                  <a:pt x="443" y="54"/>
                  <a:pt x="443" y="54"/>
                </a:cubicBezTo>
                <a:lnTo>
                  <a:pt x="443" y="10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Freeform 81">
            <a:extLst>
              <a:ext uri="{FF2B5EF4-FFF2-40B4-BE49-F238E27FC236}">
                <a16:creationId xmlns:a16="http://schemas.microsoft.com/office/drawing/2014/main" id="{24BF17CB-2183-4FC5-8423-C141363B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2247900"/>
            <a:ext cx="233362" cy="187325"/>
          </a:xfrm>
          <a:custGeom>
            <a:avLst/>
            <a:gdLst>
              <a:gd name="T0" fmla="*/ 442 w 497"/>
              <a:gd name="T1" fmla="*/ 0 h 401"/>
              <a:gd name="T2" fmla="*/ 442 w 497"/>
              <a:gd name="T3" fmla="*/ 0 h 401"/>
              <a:gd name="T4" fmla="*/ 53 w 497"/>
              <a:gd name="T5" fmla="*/ 0 h 401"/>
              <a:gd name="T6" fmla="*/ 0 w 497"/>
              <a:gd name="T7" fmla="*/ 45 h 401"/>
              <a:gd name="T8" fmla="*/ 0 w 497"/>
              <a:gd name="T9" fmla="*/ 347 h 401"/>
              <a:gd name="T10" fmla="*/ 53 w 497"/>
              <a:gd name="T11" fmla="*/ 400 h 401"/>
              <a:gd name="T12" fmla="*/ 442 w 497"/>
              <a:gd name="T13" fmla="*/ 400 h 401"/>
              <a:gd name="T14" fmla="*/ 496 w 497"/>
              <a:gd name="T15" fmla="*/ 347 h 401"/>
              <a:gd name="T16" fmla="*/ 496 w 497"/>
              <a:gd name="T17" fmla="*/ 45 h 401"/>
              <a:gd name="T18" fmla="*/ 442 w 497"/>
              <a:gd name="T19" fmla="*/ 0 h 401"/>
              <a:gd name="T20" fmla="*/ 114 w 497"/>
              <a:gd name="T21" fmla="*/ 45 h 401"/>
              <a:gd name="T22" fmla="*/ 114 w 497"/>
              <a:gd name="T23" fmla="*/ 45 h 401"/>
              <a:gd name="T24" fmla="*/ 132 w 497"/>
              <a:gd name="T25" fmla="*/ 63 h 401"/>
              <a:gd name="T26" fmla="*/ 114 w 497"/>
              <a:gd name="T27" fmla="*/ 80 h 401"/>
              <a:gd name="T28" fmla="*/ 97 w 497"/>
              <a:gd name="T29" fmla="*/ 63 h 401"/>
              <a:gd name="T30" fmla="*/ 114 w 497"/>
              <a:gd name="T31" fmla="*/ 45 h 401"/>
              <a:gd name="T32" fmla="*/ 44 w 497"/>
              <a:gd name="T33" fmla="*/ 63 h 401"/>
              <a:gd name="T34" fmla="*/ 44 w 497"/>
              <a:gd name="T35" fmla="*/ 63 h 401"/>
              <a:gd name="T36" fmla="*/ 61 w 497"/>
              <a:gd name="T37" fmla="*/ 45 h 401"/>
              <a:gd name="T38" fmla="*/ 79 w 497"/>
              <a:gd name="T39" fmla="*/ 63 h 401"/>
              <a:gd name="T40" fmla="*/ 61 w 497"/>
              <a:gd name="T41" fmla="*/ 80 h 401"/>
              <a:gd name="T42" fmla="*/ 44 w 497"/>
              <a:gd name="T43" fmla="*/ 63 h 401"/>
              <a:gd name="T44" fmla="*/ 442 w 497"/>
              <a:gd name="T45" fmla="*/ 347 h 401"/>
              <a:gd name="T46" fmla="*/ 442 w 497"/>
              <a:gd name="T47" fmla="*/ 347 h 401"/>
              <a:gd name="T48" fmla="*/ 44 w 497"/>
              <a:gd name="T49" fmla="*/ 347 h 401"/>
              <a:gd name="T50" fmla="*/ 44 w 497"/>
              <a:gd name="T51" fmla="*/ 116 h 401"/>
              <a:gd name="T52" fmla="*/ 442 w 497"/>
              <a:gd name="T53" fmla="*/ 116 h 401"/>
              <a:gd name="T54" fmla="*/ 442 w 497"/>
              <a:gd name="T55" fmla="*/ 347 h 401"/>
              <a:gd name="T56" fmla="*/ 442 w 497"/>
              <a:gd name="T57" fmla="*/ 80 h 401"/>
              <a:gd name="T58" fmla="*/ 442 w 497"/>
              <a:gd name="T59" fmla="*/ 80 h 401"/>
              <a:gd name="T60" fmla="*/ 150 w 497"/>
              <a:gd name="T61" fmla="*/ 80 h 401"/>
              <a:gd name="T62" fmla="*/ 150 w 497"/>
              <a:gd name="T63" fmla="*/ 45 h 401"/>
              <a:gd name="T64" fmla="*/ 442 w 497"/>
              <a:gd name="T65" fmla="*/ 45 h 401"/>
              <a:gd name="T66" fmla="*/ 442 w 497"/>
              <a:gd name="T67" fmla="*/ 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01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9"/>
                  <a:pt x="0" y="45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73"/>
                  <a:pt x="17" y="400"/>
                  <a:pt x="53" y="400"/>
                </a:cubicBezTo>
                <a:cubicBezTo>
                  <a:pt x="442" y="400"/>
                  <a:pt x="442" y="400"/>
                  <a:pt x="442" y="400"/>
                </a:cubicBezTo>
                <a:cubicBezTo>
                  <a:pt x="469" y="400"/>
                  <a:pt x="496" y="373"/>
                  <a:pt x="496" y="347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9"/>
                  <a:pt x="469" y="0"/>
                  <a:pt x="442" y="0"/>
                </a:cubicBezTo>
                <a:close/>
                <a:moveTo>
                  <a:pt x="114" y="45"/>
                </a:moveTo>
                <a:lnTo>
                  <a:pt x="114" y="45"/>
                </a:lnTo>
                <a:cubicBezTo>
                  <a:pt x="123" y="45"/>
                  <a:pt x="132" y="54"/>
                  <a:pt x="132" y="63"/>
                </a:cubicBezTo>
                <a:cubicBezTo>
                  <a:pt x="132" y="72"/>
                  <a:pt x="123" y="80"/>
                  <a:pt x="114" y="80"/>
                </a:cubicBezTo>
                <a:cubicBezTo>
                  <a:pt x="106" y="80"/>
                  <a:pt x="97" y="72"/>
                  <a:pt x="97" y="63"/>
                </a:cubicBezTo>
                <a:cubicBezTo>
                  <a:pt x="97" y="54"/>
                  <a:pt x="106" y="45"/>
                  <a:pt x="114" y="45"/>
                </a:cubicBezTo>
                <a:close/>
                <a:moveTo>
                  <a:pt x="44" y="63"/>
                </a:moveTo>
                <a:lnTo>
                  <a:pt x="44" y="63"/>
                </a:lnTo>
                <a:cubicBezTo>
                  <a:pt x="44" y="54"/>
                  <a:pt x="53" y="45"/>
                  <a:pt x="61" y="45"/>
                </a:cubicBezTo>
                <a:cubicBezTo>
                  <a:pt x="70" y="45"/>
                  <a:pt x="79" y="54"/>
                  <a:pt x="79" y="63"/>
                </a:cubicBezTo>
                <a:cubicBezTo>
                  <a:pt x="79" y="72"/>
                  <a:pt x="70" y="80"/>
                  <a:pt x="61" y="80"/>
                </a:cubicBezTo>
                <a:cubicBezTo>
                  <a:pt x="53" y="80"/>
                  <a:pt x="44" y="72"/>
                  <a:pt x="44" y="63"/>
                </a:cubicBezTo>
                <a:close/>
                <a:moveTo>
                  <a:pt x="442" y="347"/>
                </a:moveTo>
                <a:lnTo>
                  <a:pt x="442" y="347"/>
                </a:lnTo>
                <a:cubicBezTo>
                  <a:pt x="44" y="347"/>
                  <a:pt x="44" y="347"/>
                  <a:pt x="44" y="347"/>
                </a:cubicBezTo>
                <a:cubicBezTo>
                  <a:pt x="44" y="116"/>
                  <a:pt x="44" y="116"/>
                  <a:pt x="44" y="116"/>
                </a:cubicBezTo>
                <a:cubicBezTo>
                  <a:pt x="442" y="116"/>
                  <a:pt x="442" y="116"/>
                  <a:pt x="442" y="116"/>
                </a:cubicBezTo>
                <a:lnTo>
                  <a:pt x="442" y="347"/>
                </a:lnTo>
                <a:close/>
                <a:moveTo>
                  <a:pt x="442" y="80"/>
                </a:moveTo>
                <a:lnTo>
                  <a:pt x="442" y="80"/>
                </a:lnTo>
                <a:cubicBezTo>
                  <a:pt x="150" y="80"/>
                  <a:pt x="150" y="80"/>
                  <a:pt x="150" y="80"/>
                </a:cubicBezTo>
                <a:cubicBezTo>
                  <a:pt x="150" y="45"/>
                  <a:pt x="150" y="45"/>
                  <a:pt x="150" y="45"/>
                </a:cubicBezTo>
                <a:cubicBezTo>
                  <a:pt x="442" y="45"/>
                  <a:pt x="442" y="45"/>
                  <a:pt x="442" y="45"/>
                </a:cubicBezTo>
                <a:lnTo>
                  <a:pt x="442" y="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Freeform 82">
            <a:extLst>
              <a:ext uri="{FF2B5EF4-FFF2-40B4-BE49-F238E27FC236}">
                <a16:creationId xmlns:a16="http://schemas.microsoft.com/office/drawing/2014/main" id="{4A85F59C-582D-4407-AFF6-0C227E3BD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2235200"/>
            <a:ext cx="231775" cy="207963"/>
          </a:xfrm>
          <a:custGeom>
            <a:avLst/>
            <a:gdLst>
              <a:gd name="T0" fmla="*/ 443 w 497"/>
              <a:gd name="T1" fmla="*/ 0 h 444"/>
              <a:gd name="T2" fmla="*/ 443 w 497"/>
              <a:gd name="T3" fmla="*/ 0 h 444"/>
              <a:gd name="T4" fmla="*/ 53 w 497"/>
              <a:gd name="T5" fmla="*/ 0 h 444"/>
              <a:gd name="T6" fmla="*/ 0 w 497"/>
              <a:gd name="T7" fmla="*/ 53 h 444"/>
              <a:gd name="T8" fmla="*/ 0 w 497"/>
              <a:gd name="T9" fmla="*/ 345 h 444"/>
              <a:gd name="T10" fmla="*/ 53 w 497"/>
              <a:gd name="T11" fmla="*/ 399 h 444"/>
              <a:gd name="T12" fmla="*/ 151 w 497"/>
              <a:gd name="T13" fmla="*/ 399 h 444"/>
              <a:gd name="T14" fmla="*/ 151 w 497"/>
              <a:gd name="T15" fmla="*/ 345 h 444"/>
              <a:gd name="T16" fmla="*/ 44 w 497"/>
              <a:gd name="T17" fmla="*/ 345 h 444"/>
              <a:gd name="T18" fmla="*/ 44 w 497"/>
              <a:gd name="T19" fmla="*/ 124 h 444"/>
              <a:gd name="T20" fmla="*/ 443 w 497"/>
              <a:gd name="T21" fmla="*/ 124 h 444"/>
              <a:gd name="T22" fmla="*/ 443 w 497"/>
              <a:gd name="T23" fmla="*/ 345 h 444"/>
              <a:gd name="T24" fmla="*/ 345 w 497"/>
              <a:gd name="T25" fmla="*/ 345 h 444"/>
              <a:gd name="T26" fmla="*/ 345 w 497"/>
              <a:gd name="T27" fmla="*/ 399 h 444"/>
              <a:gd name="T28" fmla="*/ 443 w 497"/>
              <a:gd name="T29" fmla="*/ 399 h 444"/>
              <a:gd name="T30" fmla="*/ 496 w 497"/>
              <a:gd name="T31" fmla="*/ 345 h 444"/>
              <a:gd name="T32" fmla="*/ 496 w 497"/>
              <a:gd name="T33" fmla="*/ 53 h 444"/>
              <a:gd name="T34" fmla="*/ 443 w 497"/>
              <a:gd name="T35" fmla="*/ 0 h 444"/>
              <a:gd name="T36" fmla="*/ 62 w 497"/>
              <a:gd name="T37" fmla="*/ 80 h 444"/>
              <a:gd name="T38" fmla="*/ 62 w 497"/>
              <a:gd name="T39" fmla="*/ 80 h 444"/>
              <a:gd name="T40" fmla="*/ 44 w 497"/>
              <a:gd name="T41" fmla="*/ 62 h 444"/>
              <a:gd name="T42" fmla="*/ 62 w 497"/>
              <a:gd name="T43" fmla="*/ 45 h 444"/>
              <a:gd name="T44" fmla="*/ 79 w 497"/>
              <a:gd name="T45" fmla="*/ 62 h 444"/>
              <a:gd name="T46" fmla="*/ 62 w 497"/>
              <a:gd name="T47" fmla="*/ 80 h 444"/>
              <a:gd name="T48" fmla="*/ 116 w 497"/>
              <a:gd name="T49" fmla="*/ 80 h 444"/>
              <a:gd name="T50" fmla="*/ 116 w 497"/>
              <a:gd name="T51" fmla="*/ 80 h 444"/>
              <a:gd name="T52" fmla="*/ 97 w 497"/>
              <a:gd name="T53" fmla="*/ 62 h 444"/>
              <a:gd name="T54" fmla="*/ 116 w 497"/>
              <a:gd name="T55" fmla="*/ 45 h 444"/>
              <a:gd name="T56" fmla="*/ 132 w 497"/>
              <a:gd name="T57" fmla="*/ 62 h 444"/>
              <a:gd name="T58" fmla="*/ 116 w 497"/>
              <a:gd name="T59" fmla="*/ 80 h 444"/>
              <a:gd name="T60" fmla="*/ 443 w 497"/>
              <a:gd name="T61" fmla="*/ 80 h 444"/>
              <a:gd name="T62" fmla="*/ 443 w 497"/>
              <a:gd name="T63" fmla="*/ 80 h 444"/>
              <a:gd name="T64" fmla="*/ 151 w 497"/>
              <a:gd name="T65" fmla="*/ 80 h 444"/>
              <a:gd name="T66" fmla="*/ 151 w 497"/>
              <a:gd name="T67" fmla="*/ 53 h 444"/>
              <a:gd name="T68" fmla="*/ 443 w 497"/>
              <a:gd name="T69" fmla="*/ 53 h 444"/>
              <a:gd name="T70" fmla="*/ 443 w 497"/>
              <a:gd name="T71" fmla="*/ 80 h 444"/>
              <a:gd name="T72" fmla="*/ 248 w 497"/>
              <a:gd name="T73" fmla="*/ 177 h 444"/>
              <a:gd name="T74" fmla="*/ 248 w 497"/>
              <a:gd name="T75" fmla="*/ 177 h 444"/>
              <a:gd name="T76" fmla="*/ 124 w 497"/>
              <a:gd name="T77" fmla="*/ 301 h 444"/>
              <a:gd name="T78" fmla="*/ 204 w 497"/>
              <a:gd name="T79" fmla="*/ 301 h 444"/>
              <a:gd name="T80" fmla="*/ 204 w 497"/>
              <a:gd name="T81" fmla="*/ 443 h 444"/>
              <a:gd name="T82" fmla="*/ 292 w 497"/>
              <a:gd name="T83" fmla="*/ 443 h 444"/>
              <a:gd name="T84" fmla="*/ 292 w 497"/>
              <a:gd name="T85" fmla="*/ 301 h 444"/>
              <a:gd name="T86" fmla="*/ 363 w 497"/>
              <a:gd name="T87" fmla="*/ 301 h 444"/>
              <a:gd name="T88" fmla="*/ 248 w 497"/>
              <a:gd name="T8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44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3"/>
                  <a:pt x="17" y="399"/>
                  <a:pt x="53" y="399"/>
                </a:cubicBezTo>
                <a:cubicBezTo>
                  <a:pt x="151" y="399"/>
                  <a:pt x="151" y="399"/>
                  <a:pt x="151" y="399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44" y="345"/>
                  <a:pt x="44" y="345"/>
                  <a:pt x="44" y="345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3" y="124"/>
                  <a:pt x="443" y="124"/>
                  <a:pt x="443" y="124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345" y="345"/>
                  <a:pt x="345" y="345"/>
                  <a:pt x="345" y="345"/>
                </a:cubicBezTo>
                <a:cubicBezTo>
                  <a:pt x="345" y="399"/>
                  <a:pt x="345" y="399"/>
                  <a:pt x="345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5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62" y="80"/>
                </a:moveTo>
                <a:lnTo>
                  <a:pt x="62" y="80"/>
                </a:lnTo>
                <a:cubicBezTo>
                  <a:pt x="53" y="80"/>
                  <a:pt x="44" y="71"/>
                  <a:pt x="44" y="62"/>
                </a:cubicBezTo>
                <a:cubicBezTo>
                  <a:pt x="44" y="53"/>
                  <a:pt x="53" y="45"/>
                  <a:pt x="62" y="45"/>
                </a:cubicBezTo>
                <a:cubicBezTo>
                  <a:pt x="71" y="45"/>
                  <a:pt x="79" y="53"/>
                  <a:pt x="79" y="62"/>
                </a:cubicBezTo>
                <a:cubicBezTo>
                  <a:pt x="79" y="71"/>
                  <a:pt x="71" y="80"/>
                  <a:pt x="62" y="80"/>
                </a:cubicBezTo>
                <a:close/>
                <a:moveTo>
                  <a:pt x="116" y="80"/>
                </a:moveTo>
                <a:lnTo>
                  <a:pt x="116" y="80"/>
                </a:lnTo>
                <a:cubicBezTo>
                  <a:pt x="107" y="80"/>
                  <a:pt x="97" y="71"/>
                  <a:pt x="97" y="62"/>
                </a:cubicBezTo>
                <a:cubicBezTo>
                  <a:pt x="97" y="53"/>
                  <a:pt x="107" y="45"/>
                  <a:pt x="116" y="45"/>
                </a:cubicBezTo>
                <a:cubicBezTo>
                  <a:pt x="124" y="45"/>
                  <a:pt x="132" y="53"/>
                  <a:pt x="132" y="62"/>
                </a:cubicBezTo>
                <a:cubicBezTo>
                  <a:pt x="132" y="71"/>
                  <a:pt x="124" y="80"/>
                  <a:pt x="116" y="80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151" y="80"/>
                  <a:pt x="151" y="80"/>
                  <a:pt x="151" y="8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80"/>
                </a:lnTo>
                <a:close/>
                <a:moveTo>
                  <a:pt x="248" y="177"/>
                </a:moveTo>
                <a:lnTo>
                  <a:pt x="248" y="177"/>
                </a:lnTo>
                <a:cubicBezTo>
                  <a:pt x="124" y="301"/>
                  <a:pt x="124" y="301"/>
                  <a:pt x="124" y="301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443"/>
                  <a:pt x="204" y="443"/>
                  <a:pt x="204" y="443"/>
                </a:cubicBezTo>
                <a:cubicBezTo>
                  <a:pt x="292" y="443"/>
                  <a:pt x="292" y="443"/>
                  <a:pt x="292" y="443"/>
                </a:cubicBezTo>
                <a:cubicBezTo>
                  <a:pt x="292" y="301"/>
                  <a:pt x="292" y="301"/>
                  <a:pt x="292" y="301"/>
                </a:cubicBezTo>
                <a:cubicBezTo>
                  <a:pt x="363" y="301"/>
                  <a:pt x="363" y="301"/>
                  <a:pt x="363" y="301"/>
                </a:cubicBezTo>
                <a:lnTo>
                  <a:pt x="248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Freeform 83">
            <a:extLst>
              <a:ext uri="{FF2B5EF4-FFF2-40B4-BE49-F238E27FC236}">
                <a16:creationId xmlns:a16="http://schemas.microsoft.com/office/drawing/2014/main" id="{4FE5B20B-63D1-40EF-A720-06D625D1B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2260600"/>
            <a:ext cx="166688" cy="161925"/>
          </a:xfrm>
          <a:custGeom>
            <a:avLst/>
            <a:gdLst>
              <a:gd name="T0" fmla="*/ 177 w 356"/>
              <a:gd name="T1" fmla="*/ 89 h 347"/>
              <a:gd name="T2" fmla="*/ 177 w 356"/>
              <a:gd name="T3" fmla="*/ 89 h 347"/>
              <a:gd name="T4" fmla="*/ 98 w 356"/>
              <a:gd name="T5" fmla="*/ 169 h 347"/>
              <a:gd name="T6" fmla="*/ 177 w 356"/>
              <a:gd name="T7" fmla="*/ 248 h 347"/>
              <a:gd name="T8" fmla="*/ 257 w 356"/>
              <a:gd name="T9" fmla="*/ 169 h 347"/>
              <a:gd name="T10" fmla="*/ 177 w 356"/>
              <a:gd name="T11" fmla="*/ 89 h 347"/>
              <a:gd name="T12" fmla="*/ 177 w 356"/>
              <a:gd name="T13" fmla="*/ 222 h 347"/>
              <a:gd name="T14" fmla="*/ 177 w 356"/>
              <a:gd name="T15" fmla="*/ 222 h 347"/>
              <a:gd name="T16" fmla="*/ 124 w 356"/>
              <a:gd name="T17" fmla="*/ 169 h 347"/>
              <a:gd name="T18" fmla="*/ 177 w 356"/>
              <a:gd name="T19" fmla="*/ 124 h 347"/>
              <a:gd name="T20" fmla="*/ 230 w 356"/>
              <a:gd name="T21" fmla="*/ 169 h 347"/>
              <a:gd name="T22" fmla="*/ 177 w 356"/>
              <a:gd name="T23" fmla="*/ 222 h 347"/>
              <a:gd name="T24" fmla="*/ 26 w 356"/>
              <a:gd name="T25" fmla="*/ 151 h 347"/>
              <a:gd name="T26" fmla="*/ 26 w 356"/>
              <a:gd name="T27" fmla="*/ 151 h 347"/>
              <a:gd name="T28" fmla="*/ 0 w 356"/>
              <a:gd name="T29" fmla="*/ 169 h 347"/>
              <a:gd name="T30" fmla="*/ 26 w 356"/>
              <a:gd name="T31" fmla="*/ 195 h 347"/>
              <a:gd name="T32" fmla="*/ 53 w 356"/>
              <a:gd name="T33" fmla="*/ 169 h 347"/>
              <a:gd name="T34" fmla="*/ 26 w 356"/>
              <a:gd name="T35" fmla="*/ 151 h 347"/>
              <a:gd name="T36" fmla="*/ 301 w 356"/>
              <a:gd name="T37" fmla="*/ 53 h 347"/>
              <a:gd name="T38" fmla="*/ 301 w 356"/>
              <a:gd name="T39" fmla="*/ 53 h 347"/>
              <a:gd name="T40" fmla="*/ 266 w 356"/>
              <a:gd name="T41" fmla="*/ 53 h 347"/>
              <a:gd name="T42" fmla="*/ 266 w 356"/>
              <a:gd name="T43" fmla="*/ 89 h 347"/>
              <a:gd name="T44" fmla="*/ 292 w 356"/>
              <a:gd name="T45" fmla="*/ 80 h 347"/>
              <a:gd name="T46" fmla="*/ 301 w 356"/>
              <a:gd name="T47" fmla="*/ 53 h 347"/>
              <a:gd name="T48" fmla="*/ 328 w 356"/>
              <a:gd name="T49" fmla="*/ 151 h 347"/>
              <a:gd name="T50" fmla="*/ 328 w 356"/>
              <a:gd name="T51" fmla="*/ 151 h 347"/>
              <a:gd name="T52" fmla="*/ 301 w 356"/>
              <a:gd name="T53" fmla="*/ 169 h 347"/>
              <a:gd name="T54" fmla="*/ 328 w 356"/>
              <a:gd name="T55" fmla="*/ 195 h 347"/>
              <a:gd name="T56" fmla="*/ 355 w 356"/>
              <a:gd name="T57" fmla="*/ 169 h 347"/>
              <a:gd name="T58" fmla="*/ 328 w 356"/>
              <a:gd name="T59" fmla="*/ 151 h 347"/>
              <a:gd name="T60" fmla="*/ 177 w 356"/>
              <a:gd name="T61" fmla="*/ 292 h 347"/>
              <a:gd name="T62" fmla="*/ 177 w 356"/>
              <a:gd name="T63" fmla="*/ 292 h 347"/>
              <a:gd name="T64" fmla="*/ 159 w 356"/>
              <a:gd name="T65" fmla="*/ 320 h 347"/>
              <a:gd name="T66" fmla="*/ 177 w 356"/>
              <a:gd name="T67" fmla="*/ 346 h 347"/>
              <a:gd name="T68" fmla="*/ 195 w 356"/>
              <a:gd name="T69" fmla="*/ 320 h 347"/>
              <a:gd name="T70" fmla="*/ 177 w 356"/>
              <a:gd name="T71" fmla="*/ 292 h 347"/>
              <a:gd name="T72" fmla="*/ 61 w 356"/>
              <a:gd name="T73" fmla="*/ 266 h 347"/>
              <a:gd name="T74" fmla="*/ 61 w 356"/>
              <a:gd name="T75" fmla="*/ 266 h 347"/>
              <a:gd name="T76" fmla="*/ 53 w 356"/>
              <a:gd name="T77" fmla="*/ 292 h 347"/>
              <a:gd name="T78" fmla="*/ 89 w 356"/>
              <a:gd name="T79" fmla="*/ 292 h 347"/>
              <a:gd name="T80" fmla="*/ 89 w 356"/>
              <a:gd name="T81" fmla="*/ 257 h 347"/>
              <a:gd name="T82" fmla="*/ 61 w 356"/>
              <a:gd name="T83" fmla="*/ 266 h 347"/>
              <a:gd name="T84" fmla="*/ 53 w 356"/>
              <a:gd name="T85" fmla="*/ 53 h 347"/>
              <a:gd name="T86" fmla="*/ 53 w 356"/>
              <a:gd name="T87" fmla="*/ 53 h 347"/>
              <a:gd name="T88" fmla="*/ 53 w 356"/>
              <a:gd name="T89" fmla="*/ 80 h 347"/>
              <a:gd name="T90" fmla="*/ 89 w 356"/>
              <a:gd name="T91" fmla="*/ 89 h 347"/>
              <a:gd name="T92" fmla="*/ 89 w 356"/>
              <a:gd name="T93" fmla="*/ 53 h 347"/>
              <a:gd name="T94" fmla="*/ 53 w 356"/>
              <a:gd name="T95" fmla="*/ 53 h 347"/>
              <a:gd name="T96" fmla="*/ 266 w 356"/>
              <a:gd name="T97" fmla="*/ 292 h 347"/>
              <a:gd name="T98" fmla="*/ 266 w 356"/>
              <a:gd name="T99" fmla="*/ 292 h 347"/>
              <a:gd name="T100" fmla="*/ 301 w 356"/>
              <a:gd name="T101" fmla="*/ 292 h 347"/>
              <a:gd name="T102" fmla="*/ 292 w 356"/>
              <a:gd name="T103" fmla="*/ 266 h 347"/>
              <a:gd name="T104" fmla="*/ 266 w 356"/>
              <a:gd name="T105" fmla="*/ 257 h 347"/>
              <a:gd name="T106" fmla="*/ 266 w 356"/>
              <a:gd name="T107" fmla="*/ 292 h 347"/>
              <a:gd name="T108" fmla="*/ 177 w 356"/>
              <a:gd name="T109" fmla="*/ 45 h 347"/>
              <a:gd name="T110" fmla="*/ 177 w 356"/>
              <a:gd name="T111" fmla="*/ 45 h 347"/>
              <a:gd name="T112" fmla="*/ 195 w 356"/>
              <a:gd name="T113" fmla="*/ 18 h 347"/>
              <a:gd name="T114" fmla="*/ 177 w 356"/>
              <a:gd name="T115" fmla="*/ 0 h 347"/>
              <a:gd name="T116" fmla="*/ 159 w 356"/>
              <a:gd name="T117" fmla="*/ 18 h 347"/>
              <a:gd name="T118" fmla="*/ 177 w 356"/>
              <a:gd name="T119" fmla="*/ 45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6" h="347">
                <a:moveTo>
                  <a:pt x="177" y="89"/>
                </a:moveTo>
                <a:lnTo>
                  <a:pt x="177" y="89"/>
                </a:lnTo>
                <a:cubicBezTo>
                  <a:pt x="133" y="89"/>
                  <a:pt x="98" y="124"/>
                  <a:pt x="98" y="169"/>
                </a:cubicBezTo>
                <a:cubicBezTo>
                  <a:pt x="98" y="213"/>
                  <a:pt x="133" y="248"/>
                  <a:pt x="177" y="248"/>
                </a:cubicBezTo>
                <a:cubicBezTo>
                  <a:pt x="221" y="248"/>
                  <a:pt x="257" y="213"/>
                  <a:pt x="257" y="169"/>
                </a:cubicBezTo>
                <a:cubicBezTo>
                  <a:pt x="257" y="124"/>
                  <a:pt x="221" y="89"/>
                  <a:pt x="177" y="89"/>
                </a:cubicBezTo>
                <a:close/>
                <a:moveTo>
                  <a:pt x="177" y="222"/>
                </a:moveTo>
                <a:lnTo>
                  <a:pt x="177" y="222"/>
                </a:lnTo>
                <a:cubicBezTo>
                  <a:pt x="151" y="222"/>
                  <a:pt x="124" y="195"/>
                  <a:pt x="124" y="169"/>
                </a:cubicBezTo>
                <a:cubicBezTo>
                  <a:pt x="124" y="142"/>
                  <a:pt x="151" y="124"/>
                  <a:pt x="177" y="124"/>
                </a:cubicBezTo>
                <a:cubicBezTo>
                  <a:pt x="204" y="124"/>
                  <a:pt x="230" y="142"/>
                  <a:pt x="230" y="169"/>
                </a:cubicBezTo>
                <a:cubicBezTo>
                  <a:pt x="230" y="195"/>
                  <a:pt x="204" y="222"/>
                  <a:pt x="177" y="222"/>
                </a:cubicBezTo>
                <a:close/>
                <a:moveTo>
                  <a:pt x="26" y="151"/>
                </a:moveTo>
                <a:lnTo>
                  <a:pt x="26" y="151"/>
                </a:lnTo>
                <a:cubicBezTo>
                  <a:pt x="17" y="151"/>
                  <a:pt x="0" y="160"/>
                  <a:pt x="0" y="169"/>
                </a:cubicBezTo>
                <a:cubicBezTo>
                  <a:pt x="0" y="186"/>
                  <a:pt x="17" y="195"/>
                  <a:pt x="26" y="195"/>
                </a:cubicBezTo>
                <a:cubicBezTo>
                  <a:pt x="45" y="195"/>
                  <a:pt x="53" y="186"/>
                  <a:pt x="53" y="169"/>
                </a:cubicBezTo>
                <a:cubicBezTo>
                  <a:pt x="53" y="160"/>
                  <a:pt x="45" y="151"/>
                  <a:pt x="26" y="151"/>
                </a:cubicBezTo>
                <a:close/>
                <a:moveTo>
                  <a:pt x="301" y="53"/>
                </a:moveTo>
                <a:lnTo>
                  <a:pt x="301" y="53"/>
                </a:lnTo>
                <a:cubicBezTo>
                  <a:pt x="292" y="45"/>
                  <a:pt x="274" y="45"/>
                  <a:pt x="266" y="53"/>
                </a:cubicBezTo>
                <a:cubicBezTo>
                  <a:pt x="257" y="63"/>
                  <a:pt x="257" y="80"/>
                  <a:pt x="266" y="89"/>
                </a:cubicBezTo>
                <a:cubicBezTo>
                  <a:pt x="274" y="89"/>
                  <a:pt x="283" y="89"/>
                  <a:pt x="292" y="80"/>
                </a:cubicBezTo>
                <a:cubicBezTo>
                  <a:pt x="301" y="71"/>
                  <a:pt x="310" y="53"/>
                  <a:pt x="301" y="53"/>
                </a:cubicBezTo>
                <a:close/>
                <a:moveTo>
                  <a:pt x="328" y="151"/>
                </a:moveTo>
                <a:lnTo>
                  <a:pt x="328" y="151"/>
                </a:lnTo>
                <a:cubicBezTo>
                  <a:pt x="310" y="151"/>
                  <a:pt x="301" y="160"/>
                  <a:pt x="301" y="169"/>
                </a:cubicBezTo>
                <a:cubicBezTo>
                  <a:pt x="301" y="186"/>
                  <a:pt x="310" y="195"/>
                  <a:pt x="328" y="195"/>
                </a:cubicBezTo>
                <a:cubicBezTo>
                  <a:pt x="336" y="195"/>
                  <a:pt x="355" y="186"/>
                  <a:pt x="355" y="169"/>
                </a:cubicBezTo>
                <a:cubicBezTo>
                  <a:pt x="355" y="160"/>
                  <a:pt x="336" y="151"/>
                  <a:pt x="328" y="151"/>
                </a:cubicBezTo>
                <a:close/>
                <a:moveTo>
                  <a:pt x="177" y="292"/>
                </a:moveTo>
                <a:lnTo>
                  <a:pt x="177" y="292"/>
                </a:lnTo>
                <a:cubicBezTo>
                  <a:pt x="168" y="292"/>
                  <a:pt x="159" y="311"/>
                  <a:pt x="159" y="320"/>
                </a:cubicBezTo>
                <a:cubicBezTo>
                  <a:pt x="159" y="337"/>
                  <a:pt x="168" y="346"/>
                  <a:pt x="177" y="346"/>
                </a:cubicBezTo>
                <a:cubicBezTo>
                  <a:pt x="186" y="346"/>
                  <a:pt x="195" y="337"/>
                  <a:pt x="195" y="320"/>
                </a:cubicBezTo>
                <a:cubicBezTo>
                  <a:pt x="195" y="311"/>
                  <a:pt x="186" y="292"/>
                  <a:pt x="177" y="292"/>
                </a:cubicBezTo>
                <a:close/>
                <a:moveTo>
                  <a:pt x="61" y="266"/>
                </a:moveTo>
                <a:lnTo>
                  <a:pt x="61" y="266"/>
                </a:lnTo>
                <a:cubicBezTo>
                  <a:pt x="53" y="275"/>
                  <a:pt x="45" y="284"/>
                  <a:pt x="53" y="292"/>
                </a:cubicBezTo>
                <a:cubicBezTo>
                  <a:pt x="61" y="301"/>
                  <a:pt x="80" y="301"/>
                  <a:pt x="89" y="292"/>
                </a:cubicBezTo>
                <a:cubicBezTo>
                  <a:pt x="98" y="284"/>
                  <a:pt x="98" y="266"/>
                  <a:pt x="89" y="257"/>
                </a:cubicBezTo>
                <a:cubicBezTo>
                  <a:pt x="80" y="248"/>
                  <a:pt x="71" y="257"/>
                  <a:pt x="61" y="266"/>
                </a:cubicBezTo>
                <a:close/>
                <a:moveTo>
                  <a:pt x="53" y="53"/>
                </a:moveTo>
                <a:lnTo>
                  <a:pt x="53" y="53"/>
                </a:lnTo>
                <a:cubicBezTo>
                  <a:pt x="45" y="63"/>
                  <a:pt x="45" y="71"/>
                  <a:pt x="53" y="80"/>
                </a:cubicBezTo>
                <a:cubicBezTo>
                  <a:pt x="71" y="89"/>
                  <a:pt x="80" y="98"/>
                  <a:pt x="89" y="89"/>
                </a:cubicBezTo>
                <a:cubicBezTo>
                  <a:pt x="98" y="80"/>
                  <a:pt x="98" y="63"/>
                  <a:pt x="89" y="53"/>
                </a:cubicBezTo>
                <a:cubicBezTo>
                  <a:pt x="80" y="45"/>
                  <a:pt x="61" y="45"/>
                  <a:pt x="53" y="53"/>
                </a:cubicBezTo>
                <a:close/>
                <a:moveTo>
                  <a:pt x="266" y="292"/>
                </a:moveTo>
                <a:lnTo>
                  <a:pt x="266" y="292"/>
                </a:lnTo>
                <a:cubicBezTo>
                  <a:pt x="274" y="301"/>
                  <a:pt x="292" y="301"/>
                  <a:pt x="301" y="292"/>
                </a:cubicBezTo>
                <a:cubicBezTo>
                  <a:pt x="310" y="284"/>
                  <a:pt x="310" y="275"/>
                  <a:pt x="292" y="266"/>
                </a:cubicBezTo>
                <a:cubicBezTo>
                  <a:pt x="283" y="257"/>
                  <a:pt x="274" y="248"/>
                  <a:pt x="266" y="257"/>
                </a:cubicBezTo>
                <a:cubicBezTo>
                  <a:pt x="257" y="266"/>
                  <a:pt x="257" y="284"/>
                  <a:pt x="266" y="292"/>
                </a:cubicBezTo>
                <a:close/>
                <a:moveTo>
                  <a:pt x="177" y="45"/>
                </a:moveTo>
                <a:lnTo>
                  <a:pt x="177" y="45"/>
                </a:lnTo>
                <a:cubicBezTo>
                  <a:pt x="186" y="45"/>
                  <a:pt x="195" y="36"/>
                  <a:pt x="195" y="18"/>
                </a:cubicBezTo>
                <a:cubicBezTo>
                  <a:pt x="195" y="9"/>
                  <a:pt x="186" y="0"/>
                  <a:pt x="177" y="0"/>
                </a:cubicBezTo>
                <a:cubicBezTo>
                  <a:pt x="168" y="0"/>
                  <a:pt x="159" y="9"/>
                  <a:pt x="159" y="18"/>
                </a:cubicBezTo>
                <a:cubicBezTo>
                  <a:pt x="159" y="36"/>
                  <a:pt x="168" y="45"/>
                  <a:pt x="177" y="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Freeform 84">
            <a:extLst>
              <a:ext uri="{FF2B5EF4-FFF2-40B4-BE49-F238E27FC236}">
                <a16:creationId xmlns:a16="http://schemas.microsoft.com/office/drawing/2014/main" id="{06263DC4-BE29-4D2C-8C87-0F976805C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2222500"/>
            <a:ext cx="231775" cy="233363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7 w 497"/>
              <a:gd name="T9" fmla="*/ 116 h 498"/>
              <a:gd name="T10" fmla="*/ 247 w 497"/>
              <a:gd name="T11" fmla="*/ 391 h 498"/>
              <a:gd name="T12" fmla="*/ 247 w 497"/>
              <a:gd name="T13" fmla="*/ 116 h 498"/>
              <a:gd name="T14" fmla="*/ 247 w 497"/>
              <a:gd name="T15" fmla="*/ 346 h 498"/>
              <a:gd name="T16" fmla="*/ 247 w 497"/>
              <a:gd name="T17" fmla="*/ 151 h 498"/>
              <a:gd name="T18" fmla="*/ 247 w 497"/>
              <a:gd name="T19" fmla="*/ 346 h 498"/>
              <a:gd name="T20" fmla="*/ 71 w 497"/>
              <a:gd name="T21" fmla="*/ 249 h 498"/>
              <a:gd name="T22" fmla="*/ 26 w 497"/>
              <a:gd name="T23" fmla="*/ 231 h 498"/>
              <a:gd name="T24" fmla="*/ 26 w 497"/>
              <a:gd name="T25" fmla="*/ 275 h 498"/>
              <a:gd name="T26" fmla="*/ 71 w 497"/>
              <a:gd name="T27" fmla="*/ 249 h 498"/>
              <a:gd name="T28" fmla="*/ 247 w 497"/>
              <a:gd name="T29" fmla="*/ 80 h 498"/>
              <a:gd name="T30" fmla="*/ 265 w 497"/>
              <a:gd name="T31" fmla="*/ 27 h 498"/>
              <a:gd name="T32" fmla="*/ 230 w 497"/>
              <a:gd name="T33" fmla="*/ 27 h 498"/>
              <a:gd name="T34" fmla="*/ 247 w 497"/>
              <a:gd name="T35" fmla="*/ 80 h 498"/>
              <a:gd name="T36" fmla="*/ 247 w 497"/>
              <a:gd name="T37" fmla="*/ 426 h 498"/>
              <a:gd name="T38" fmla="*/ 230 w 497"/>
              <a:gd name="T39" fmla="*/ 470 h 498"/>
              <a:gd name="T40" fmla="*/ 265 w 497"/>
              <a:gd name="T41" fmla="*/ 470 h 498"/>
              <a:gd name="T42" fmla="*/ 247 w 497"/>
              <a:gd name="T43" fmla="*/ 426 h 498"/>
              <a:gd name="T44" fmla="*/ 434 w 497"/>
              <a:gd name="T45" fmla="*/ 98 h 498"/>
              <a:gd name="T46" fmla="*/ 398 w 497"/>
              <a:gd name="T47" fmla="*/ 72 h 498"/>
              <a:gd name="T48" fmla="*/ 380 w 497"/>
              <a:gd name="T49" fmla="*/ 116 h 498"/>
              <a:gd name="T50" fmla="*/ 434 w 497"/>
              <a:gd name="T51" fmla="*/ 98 h 498"/>
              <a:gd name="T52" fmla="*/ 79 w 497"/>
              <a:gd name="T53" fmla="*/ 391 h 498"/>
              <a:gd name="T54" fmla="*/ 61 w 497"/>
              <a:gd name="T55" fmla="*/ 435 h 498"/>
              <a:gd name="T56" fmla="*/ 106 w 497"/>
              <a:gd name="T57" fmla="*/ 417 h 498"/>
              <a:gd name="T58" fmla="*/ 79 w 497"/>
              <a:gd name="T59" fmla="*/ 391 h 498"/>
              <a:gd name="T60" fmla="*/ 97 w 497"/>
              <a:gd name="T61" fmla="*/ 72 h 498"/>
              <a:gd name="T62" fmla="*/ 61 w 497"/>
              <a:gd name="T63" fmla="*/ 98 h 498"/>
              <a:gd name="T64" fmla="*/ 115 w 497"/>
              <a:gd name="T65" fmla="*/ 116 h 498"/>
              <a:gd name="T66" fmla="*/ 97 w 497"/>
              <a:gd name="T67" fmla="*/ 72 h 498"/>
              <a:gd name="T68" fmla="*/ 380 w 497"/>
              <a:gd name="T69" fmla="*/ 417 h 498"/>
              <a:gd name="T70" fmla="*/ 434 w 497"/>
              <a:gd name="T71" fmla="*/ 435 h 498"/>
              <a:gd name="T72" fmla="*/ 416 w 497"/>
              <a:gd name="T73" fmla="*/ 391 h 498"/>
              <a:gd name="T74" fmla="*/ 380 w 497"/>
              <a:gd name="T75" fmla="*/ 41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1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1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7" y="116"/>
                </a:moveTo>
                <a:lnTo>
                  <a:pt x="247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7" y="391"/>
                </a:cubicBezTo>
                <a:cubicBezTo>
                  <a:pt x="327" y="391"/>
                  <a:pt x="380" y="328"/>
                  <a:pt x="380" y="249"/>
                </a:cubicBezTo>
                <a:cubicBezTo>
                  <a:pt x="380" y="178"/>
                  <a:pt x="327" y="116"/>
                  <a:pt x="247" y="116"/>
                </a:cubicBezTo>
                <a:close/>
                <a:moveTo>
                  <a:pt x="247" y="346"/>
                </a:moveTo>
                <a:lnTo>
                  <a:pt x="247" y="346"/>
                </a:lnTo>
                <a:cubicBezTo>
                  <a:pt x="194" y="346"/>
                  <a:pt x="150" y="302"/>
                  <a:pt x="150" y="249"/>
                </a:cubicBezTo>
                <a:cubicBezTo>
                  <a:pt x="150" y="196"/>
                  <a:pt x="194" y="151"/>
                  <a:pt x="247" y="151"/>
                </a:cubicBezTo>
                <a:cubicBezTo>
                  <a:pt x="300" y="151"/>
                  <a:pt x="345" y="196"/>
                  <a:pt x="345" y="249"/>
                </a:cubicBezTo>
                <a:cubicBezTo>
                  <a:pt x="345" y="302"/>
                  <a:pt x="300" y="346"/>
                  <a:pt x="247" y="346"/>
                </a:cubicBez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1" y="231"/>
                  <a:pt x="53" y="231"/>
                </a:cubicBezTo>
                <a:cubicBezTo>
                  <a:pt x="44" y="231"/>
                  <a:pt x="26" y="231"/>
                  <a:pt x="26" y="231"/>
                </a:cubicBezTo>
                <a:cubicBezTo>
                  <a:pt x="8" y="231"/>
                  <a:pt x="0" y="240"/>
                  <a:pt x="0" y="249"/>
                </a:cubicBezTo>
                <a:cubicBezTo>
                  <a:pt x="0" y="266"/>
                  <a:pt x="8" y="275"/>
                  <a:pt x="26" y="275"/>
                </a:cubicBezTo>
                <a:cubicBezTo>
                  <a:pt x="26" y="275"/>
                  <a:pt x="44" y="275"/>
                  <a:pt x="53" y="275"/>
                </a:cubicBezTo>
                <a:cubicBezTo>
                  <a:pt x="61" y="275"/>
                  <a:pt x="71" y="266"/>
                  <a:pt x="71" y="249"/>
                </a:cubicBezTo>
                <a:close/>
                <a:moveTo>
                  <a:pt x="247" y="80"/>
                </a:moveTo>
                <a:lnTo>
                  <a:pt x="247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7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7" y="80"/>
                </a:cubicBezTo>
                <a:close/>
                <a:moveTo>
                  <a:pt x="247" y="426"/>
                </a:moveTo>
                <a:lnTo>
                  <a:pt x="247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7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7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8" y="72"/>
                </a:cubicBezTo>
                <a:cubicBezTo>
                  <a:pt x="398" y="72"/>
                  <a:pt x="390" y="80"/>
                  <a:pt x="380" y="89"/>
                </a:cubicBezTo>
                <a:cubicBezTo>
                  <a:pt x="372" y="98"/>
                  <a:pt x="372" y="107"/>
                  <a:pt x="380" y="116"/>
                </a:cubicBezTo>
                <a:cubicBezTo>
                  <a:pt x="390" y="125"/>
                  <a:pt x="407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79" y="391"/>
                </a:moveTo>
                <a:lnTo>
                  <a:pt x="79" y="391"/>
                </a:lnTo>
                <a:cubicBezTo>
                  <a:pt x="79" y="391"/>
                  <a:pt x="71" y="400"/>
                  <a:pt x="61" y="408"/>
                </a:cubicBezTo>
                <a:cubicBezTo>
                  <a:pt x="53" y="417"/>
                  <a:pt x="53" y="426"/>
                  <a:pt x="61" y="435"/>
                </a:cubicBezTo>
                <a:cubicBezTo>
                  <a:pt x="71" y="444"/>
                  <a:pt x="79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8" y="381"/>
                  <a:pt x="79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79" y="62"/>
                  <a:pt x="71" y="53"/>
                  <a:pt x="61" y="62"/>
                </a:cubicBezTo>
                <a:cubicBezTo>
                  <a:pt x="53" y="72"/>
                  <a:pt x="53" y="89"/>
                  <a:pt x="61" y="98"/>
                </a:cubicBezTo>
                <a:cubicBezTo>
                  <a:pt x="71" y="98"/>
                  <a:pt x="79" y="107"/>
                  <a:pt x="79" y="116"/>
                </a:cubicBezTo>
                <a:cubicBezTo>
                  <a:pt x="88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0" y="417"/>
                </a:moveTo>
                <a:lnTo>
                  <a:pt x="380" y="417"/>
                </a:lnTo>
                <a:cubicBezTo>
                  <a:pt x="390" y="417"/>
                  <a:pt x="398" y="435"/>
                  <a:pt x="398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7" y="381"/>
                  <a:pt x="390" y="381"/>
                  <a:pt x="380" y="381"/>
                </a:cubicBezTo>
                <a:cubicBezTo>
                  <a:pt x="372" y="391"/>
                  <a:pt x="372" y="408"/>
                  <a:pt x="380" y="4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Freeform 88">
            <a:extLst>
              <a:ext uri="{FF2B5EF4-FFF2-40B4-BE49-F238E27FC236}">
                <a16:creationId xmlns:a16="http://schemas.microsoft.com/office/drawing/2014/main" id="{D3E3AAF4-5E6F-4976-9732-FB28ADF51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2268538"/>
            <a:ext cx="231775" cy="141287"/>
          </a:xfrm>
          <a:custGeom>
            <a:avLst/>
            <a:gdLst>
              <a:gd name="T0" fmla="*/ 186 w 498"/>
              <a:gd name="T1" fmla="*/ 9 h 303"/>
              <a:gd name="T2" fmla="*/ 186 w 498"/>
              <a:gd name="T3" fmla="*/ 9 h 303"/>
              <a:gd name="T4" fmla="*/ 160 w 498"/>
              <a:gd name="T5" fmla="*/ 9 h 303"/>
              <a:gd name="T6" fmla="*/ 0 w 498"/>
              <a:gd name="T7" fmla="*/ 151 h 303"/>
              <a:gd name="T8" fmla="*/ 160 w 498"/>
              <a:gd name="T9" fmla="*/ 293 h 303"/>
              <a:gd name="T10" fmla="*/ 186 w 498"/>
              <a:gd name="T11" fmla="*/ 293 h 303"/>
              <a:gd name="T12" fmla="*/ 186 w 498"/>
              <a:gd name="T13" fmla="*/ 266 h 303"/>
              <a:gd name="T14" fmla="*/ 62 w 498"/>
              <a:gd name="T15" fmla="*/ 151 h 303"/>
              <a:gd name="T16" fmla="*/ 186 w 498"/>
              <a:gd name="T17" fmla="*/ 45 h 303"/>
              <a:gd name="T18" fmla="*/ 186 w 498"/>
              <a:gd name="T19" fmla="*/ 9 h 303"/>
              <a:gd name="T20" fmla="*/ 337 w 498"/>
              <a:gd name="T21" fmla="*/ 9 h 303"/>
              <a:gd name="T22" fmla="*/ 337 w 498"/>
              <a:gd name="T23" fmla="*/ 9 h 303"/>
              <a:gd name="T24" fmla="*/ 311 w 498"/>
              <a:gd name="T25" fmla="*/ 9 h 303"/>
              <a:gd name="T26" fmla="*/ 311 w 498"/>
              <a:gd name="T27" fmla="*/ 45 h 303"/>
              <a:gd name="T28" fmla="*/ 434 w 498"/>
              <a:gd name="T29" fmla="*/ 151 h 303"/>
              <a:gd name="T30" fmla="*/ 311 w 498"/>
              <a:gd name="T31" fmla="*/ 266 h 303"/>
              <a:gd name="T32" fmla="*/ 311 w 498"/>
              <a:gd name="T33" fmla="*/ 293 h 303"/>
              <a:gd name="T34" fmla="*/ 337 w 498"/>
              <a:gd name="T35" fmla="*/ 293 h 303"/>
              <a:gd name="T36" fmla="*/ 497 w 498"/>
              <a:gd name="T37" fmla="*/ 151 h 303"/>
              <a:gd name="T38" fmla="*/ 337 w 498"/>
              <a:gd name="T39" fmla="*/ 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303">
                <a:moveTo>
                  <a:pt x="186" y="9"/>
                </a:moveTo>
                <a:lnTo>
                  <a:pt x="186" y="9"/>
                </a:lnTo>
                <a:cubicBezTo>
                  <a:pt x="178" y="0"/>
                  <a:pt x="168" y="0"/>
                  <a:pt x="160" y="9"/>
                </a:cubicBezTo>
                <a:cubicBezTo>
                  <a:pt x="0" y="151"/>
                  <a:pt x="0" y="151"/>
                  <a:pt x="0" y="151"/>
                </a:cubicBezTo>
                <a:cubicBezTo>
                  <a:pt x="160" y="293"/>
                  <a:pt x="160" y="293"/>
                  <a:pt x="160" y="293"/>
                </a:cubicBezTo>
                <a:cubicBezTo>
                  <a:pt x="168" y="302"/>
                  <a:pt x="178" y="302"/>
                  <a:pt x="186" y="293"/>
                </a:cubicBezTo>
                <a:cubicBezTo>
                  <a:pt x="195" y="283"/>
                  <a:pt x="195" y="274"/>
                  <a:pt x="186" y="266"/>
                </a:cubicBezTo>
                <a:cubicBezTo>
                  <a:pt x="62" y="151"/>
                  <a:pt x="62" y="151"/>
                  <a:pt x="62" y="151"/>
                </a:cubicBezTo>
                <a:cubicBezTo>
                  <a:pt x="186" y="45"/>
                  <a:pt x="186" y="45"/>
                  <a:pt x="186" y="45"/>
                </a:cubicBezTo>
                <a:cubicBezTo>
                  <a:pt x="195" y="35"/>
                  <a:pt x="195" y="18"/>
                  <a:pt x="186" y="9"/>
                </a:cubicBezTo>
                <a:close/>
                <a:moveTo>
                  <a:pt x="337" y="9"/>
                </a:moveTo>
                <a:lnTo>
                  <a:pt x="337" y="9"/>
                </a:lnTo>
                <a:cubicBezTo>
                  <a:pt x="328" y="0"/>
                  <a:pt x="319" y="0"/>
                  <a:pt x="311" y="9"/>
                </a:cubicBezTo>
                <a:cubicBezTo>
                  <a:pt x="302" y="18"/>
                  <a:pt x="302" y="35"/>
                  <a:pt x="311" y="45"/>
                </a:cubicBezTo>
                <a:cubicBezTo>
                  <a:pt x="434" y="151"/>
                  <a:pt x="434" y="151"/>
                  <a:pt x="434" y="151"/>
                </a:cubicBezTo>
                <a:cubicBezTo>
                  <a:pt x="311" y="266"/>
                  <a:pt x="311" y="266"/>
                  <a:pt x="311" y="266"/>
                </a:cubicBezTo>
                <a:cubicBezTo>
                  <a:pt x="302" y="274"/>
                  <a:pt x="302" y="283"/>
                  <a:pt x="311" y="293"/>
                </a:cubicBezTo>
                <a:cubicBezTo>
                  <a:pt x="319" y="302"/>
                  <a:pt x="328" y="302"/>
                  <a:pt x="337" y="293"/>
                </a:cubicBezTo>
                <a:cubicBezTo>
                  <a:pt x="497" y="151"/>
                  <a:pt x="497" y="151"/>
                  <a:pt x="497" y="151"/>
                </a:cubicBezTo>
                <a:lnTo>
                  <a:pt x="337" y="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Freeform 89">
            <a:extLst>
              <a:ext uri="{FF2B5EF4-FFF2-40B4-BE49-F238E27FC236}">
                <a16:creationId xmlns:a16="http://schemas.microsoft.com/office/drawing/2014/main" id="{79BBFA57-6356-4100-A082-E05BAF47A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1311275"/>
            <a:ext cx="215900" cy="211138"/>
          </a:xfrm>
          <a:custGeom>
            <a:avLst/>
            <a:gdLst>
              <a:gd name="T0" fmla="*/ 230 w 462"/>
              <a:gd name="T1" fmla="*/ 0 h 453"/>
              <a:gd name="T2" fmla="*/ 230 w 462"/>
              <a:gd name="T3" fmla="*/ 0 h 453"/>
              <a:gd name="T4" fmla="*/ 0 w 462"/>
              <a:gd name="T5" fmla="*/ 222 h 453"/>
              <a:gd name="T6" fmla="*/ 230 w 462"/>
              <a:gd name="T7" fmla="*/ 452 h 453"/>
              <a:gd name="T8" fmla="*/ 461 w 462"/>
              <a:gd name="T9" fmla="*/ 222 h 453"/>
              <a:gd name="T10" fmla="*/ 230 w 462"/>
              <a:gd name="T11" fmla="*/ 0 h 453"/>
              <a:gd name="T12" fmla="*/ 230 w 462"/>
              <a:gd name="T13" fmla="*/ 302 h 453"/>
              <a:gd name="T14" fmla="*/ 230 w 462"/>
              <a:gd name="T15" fmla="*/ 302 h 453"/>
              <a:gd name="T16" fmla="*/ 159 w 462"/>
              <a:gd name="T17" fmla="*/ 222 h 453"/>
              <a:gd name="T18" fmla="*/ 230 w 462"/>
              <a:gd name="T19" fmla="*/ 151 h 453"/>
              <a:gd name="T20" fmla="*/ 301 w 462"/>
              <a:gd name="T21" fmla="*/ 222 h 453"/>
              <a:gd name="T22" fmla="*/ 230 w 462"/>
              <a:gd name="T23" fmla="*/ 30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0" y="452"/>
                </a:cubicBezTo>
                <a:cubicBezTo>
                  <a:pt x="354" y="452"/>
                  <a:pt x="461" y="346"/>
                  <a:pt x="461" y="222"/>
                </a:cubicBezTo>
                <a:cubicBezTo>
                  <a:pt x="461" y="98"/>
                  <a:pt x="354" y="0"/>
                  <a:pt x="230" y="0"/>
                </a:cubicBezTo>
                <a:close/>
                <a:moveTo>
                  <a:pt x="230" y="302"/>
                </a:moveTo>
                <a:lnTo>
                  <a:pt x="230" y="302"/>
                </a:lnTo>
                <a:cubicBezTo>
                  <a:pt x="186" y="302"/>
                  <a:pt x="159" y="266"/>
                  <a:pt x="159" y="222"/>
                </a:cubicBezTo>
                <a:cubicBezTo>
                  <a:pt x="159" y="187"/>
                  <a:pt x="186" y="151"/>
                  <a:pt x="230" y="151"/>
                </a:cubicBezTo>
                <a:cubicBezTo>
                  <a:pt x="274" y="151"/>
                  <a:pt x="301" y="187"/>
                  <a:pt x="301" y="222"/>
                </a:cubicBezTo>
                <a:cubicBezTo>
                  <a:pt x="301" y="266"/>
                  <a:pt x="274" y="302"/>
                  <a:pt x="230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" name="Freeform 90">
            <a:extLst>
              <a:ext uri="{FF2B5EF4-FFF2-40B4-BE49-F238E27FC236}">
                <a16:creationId xmlns:a16="http://schemas.microsoft.com/office/drawing/2014/main" id="{BEDDDD99-BC8E-4CAA-90C5-22A0C41CE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2281238"/>
            <a:ext cx="231775" cy="114300"/>
          </a:xfrm>
          <a:custGeom>
            <a:avLst/>
            <a:gdLst>
              <a:gd name="T0" fmla="*/ 444 w 498"/>
              <a:gd name="T1" fmla="*/ 0 h 248"/>
              <a:gd name="T2" fmla="*/ 444 w 498"/>
              <a:gd name="T3" fmla="*/ 0 h 248"/>
              <a:gd name="T4" fmla="*/ 53 w 498"/>
              <a:gd name="T5" fmla="*/ 0 h 248"/>
              <a:gd name="T6" fmla="*/ 0 w 498"/>
              <a:gd name="T7" fmla="*/ 53 h 248"/>
              <a:gd name="T8" fmla="*/ 0 w 498"/>
              <a:gd name="T9" fmla="*/ 203 h 248"/>
              <a:gd name="T10" fmla="*/ 53 w 498"/>
              <a:gd name="T11" fmla="*/ 247 h 248"/>
              <a:gd name="T12" fmla="*/ 444 w 498"/>
              <a:gd name="T13" fmla="*/ 247 h 248"/>
              <a:gd name="T14" fmla="*/ 497 w 498"/>
              <a:gd name="T15" fmla="*/ 203 h 248"/>
              <a:gd name="T16" fmla="*/ 497 w 498"/>
              <a:gd name="T17" fmla="*/ 53 h 248"/>
              <a:gd name="T18" fmla="*/ 444 w 498"/>
              <a:gd name="T19" fmla="*/ 0 h 248"/>
              <a:gd name="T20" fmla="*/ 444 w 498"/>
              <a:gd name="T21" fmla="*/ 203 h 248"/>
              <a:gd name="T22" fmla="*/ 444 w 498"/>
              <a:gd name="T23" fmla="*/ 203 h 248"/>
              <a:gd name="T24" fmla="*/ 53 w 498"/>
              <a:gd name="T25" fmla="*/ 203 h 248"/>
              <a:gd name="T26" fmla="*/ 53 w 498"/>
              <a:gd name="T27" fmla="*/ 53 h 248"/>
              <a:gd name="T28" fmla="*/ 444 w 498"/>
              <a:gd name="T29" fmla="*/ 53 h 248"/>
              <a:gd name="T30" fmla="*/ 444 w 498"/>
              <a:gd name="T31" fmla="*/ 203 h 248"/>
              <a:gd name="T32" fmla="*/ 426 w 498"/>
              <a:gd name="T33" fmla="*/ 79 h 248"/>
              <a:gd name="T34" fmla="*/ 426 w 498"/>
              <a:gd name="T35" fmla="*/ 79 h 248"/>
              <a:gd name="T36" fmla="*/ 319 w 498"/>
              <a:gd name="T37" fmla="*/ 79 h 248"/>
              <a:gd name="T38" fmla="*/ 319 w 498"/>
              <a:gd name="T39" fmla="*/ 177 h 248"/>
              <a:gd name="T40" fmla="*/ 426 w 498"/>
              <a:gd name="T41" fmla="*/ 177 h 248"/>
              <a:gd name="T42" fmla="*/ 426 w 498"/>
              <a:gd name="T43" fmla="*/ 79 h 248"/>
              <a:gd name="T44" fmla="*/ 178 w 498"/>
              <a:gd name="T45" fmla="*/ 79 h 248"/>
              <a:gd name="T46" fmla="*/ 178 w 498"/>
              <a:gd name="T47" fmla="*/ 79 h 248"/>
              <a:gd name="T48" fmla="*/ 72 w 498"/>
              <a:gd name="T49" fmla="*/ 79 h 248"/>
              <a:gd name="T50" fmla="*/ 72 w 498"/>
              <a:gd name="T51" fmla="*/ 177 h 248"/>
              <a:gd name="T52" fmla="*/ 178 w 498"/>
              <a:gd name="T53" fmla="*/ 177 h 248"/>
              <a:gd name="T54" fmla="*/ 178 w 498"/>
              <a:gd name="T55" fmla="*/ 79 h 248"/>
              <a:gd name="T56" fmla="*/ 301 w 498"/>
              <a:gd name="T57" fmla="*/ 79 h 248"/>
              <a:gd name="T58" fmla="*/ 301 w 498"/>
              <a:gd name="T59" fmla="*/ 79 h 248"/>
              <a:gd name="T60" fmla="*/ 195 w 498"/>
              <a:gd name="T61" fmla="*/ 79 h 248"/>
              <a:gd name="T62" fmla="*/ 195 w 498"/>
              <a:gd name="T63" fmla="*/ 177 h 248"/>
              <a:gd name="T64" fmla="*/ 301 w 498"/>
              <a:gd name="T65" fmla="*/ 177 h 248"/>
              <a:gd name="T66" fmla="*/ 301 w 498"/>
              <a:gd name="T67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8" h="248">
                <a:moveTo>
                  <a:pt x="444" y="0"/>
                </a:moveTo>
                <a:lnTo>
                  <a:pt x="444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4" y="247"/>
                  <a:pt x="444" y="247"/>
                  <a:pt x="444" y="247"/>
                </a:cubicBezTo>
                <a:cubicBezTo>
                  <a:pt x="470" y="247"/>
                  <a:pt x="497" y="230"/>
                  <a:pt x="497" y="203"/>
                </a:cubicBezTo>
                <a:cubicBezTo>
                  <a:pt x="497" y="53"/>
                  <a:pt x="497" y="53"/>
                  <a:pt x="497" y="53"/>
                </a:cubicBezTo>
                <a:cubicBezTo>
                  <a:pt x="497" y="26"/>
                  <a:pt x="470" y="0"/>
                  <a:pt x="444" y="0"/>
                </a:cubicBezTo>
                <a:close/>
                <a:moveTo>
                  <a:pt x="444" y="203"/>
                </a:moveTo>
                <a:lnTo>
                  <a:pt x="444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4" y="53"/>
                  <a:pt x="444" y="53"/>
                  <a:pt x="444" y="53"/>
                </a:cubicBezTo>
                <a:lnTo>
                  <a:pt x="444" y="203"/>
                </a:lnTo>
                <a:close/>
                <a:moveTo>
                  <a:pt x="426" y="79"/>
                </a:moveTo>
                <a:lnTo>
                  <a:pt x="426" y="79"/>
                </a:lnTo>
                <a:cubicBezTo>
                  <a:pt x="319" y="79"/>
                  <a:pt x="319" y="79"/>
                  <a:pt x="319" y="79"/>
                </a:cubicBezTo>
                <a:cubicBezTo>
                  <a:pt x="319" y="177"/>
                  <a:pt x="319" y="177"/>
                  <a:pt x="319" y="177"/>
                </a:cubicBezTo>
                <a:cubicBezTo>
                  <a:pt x="426" y="177"/>
                  <a:pt x="426" y="177"/>
                  <a:pt x="426" y="177"/>
                </a:cubicBezTo>
                <a:lnTo>
                  <a:pt x="426" y="79"/>
                </a:lnTo>
                <a:close/>
                <a:moveTo>
                  <a:pt x="178" y="79"/>
                </a:moveTo>
                <a:lnTo>
                  <a:pt x="178" y="79"/>
                </a:lnTo>
                <a:cubicBezTo>
                  <a:pt x="72" y="79"/>
                  <a:pt x="72" y="79"/>
                  <a:pt x="72" y="79"/>
                </a:cubicBezTo>
                <a:cubicBezTo>
                  <a:pt x="72" y="177"/>
                  <a:pt x="72" y="177"/>
                  <a:pt x="72" y="177"/>
                </a:cubicBezTo>
                <a:cubicBezTo>
                  <a:pt x="178" y="177"/>
                  <a:pt x="178" y="177"/>
                  <a:pt x="178" y="177"/>
                </a:cubicBezTo>
                <a:lnTo>
                  <a:pt x="178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8" name="Freeform 91">
            <a:extLst>
              <a:ext uri="{FF2B5EF4-FFF2-40B4-BE49-F238E27FC236}">
                <a16:creationId xmlns:a16="http://schemas.microsoft.com/office/drawing/2014/main" id="{D7791EE7-4D12-4C25-B52F-DA45795C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2281238"/>
            <a:ext cx="233362" cy="114300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  <a:gd name="T44" fmla="*/ 301 w 497"/>
              <a:gd name="T45" fmla="*/ 79 h 248"/>
              <a:gd name="T46" fmla="*/ 301 w 497"/>
              <a:gd name="T47" fmla="*/ 79 h 248"/>
              <a:gd name="T48" fmla="*/ 195 w 497"/>
              <a:gd name="T49" fmla="*/ 79 h 248"/>
              <a:gd name="T50" fmla="*/ 195 w 497"/>
              <a:gd name="T51" fmla="*/ 177 h 248"/>
              <a:gd name="T52" fmla="*/ 301 w 497"/>
              <a:gd name="T53" fmla="*/ 177 h 248"/>
              <a:gd name="T54" fmla="*/ 301 w 497"/>
              <a:gd name="T55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69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69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" name="Freeform 92">
            <a:extLst>
              <a:ext uri="{FF2B5EF4-FFF2-40B4-BE49-F238E27FC236}">
                <a16:creationId xmlns:a16="http://schemas.microsoft.com/office/drawing/2014/main" id="{B09DA40B-8DF8-410B-91AE-F371D2783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2281238"/>
            <a:ext cx="231775" cy="114300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" name="Freeform 93">
            <a:extLst>
              <a:ext uri="{FF2B5EF4-FFF2-40B4-BE49-F238E27FC236}">
                <a16:creationId xmlns:a16="http://schemas.microsoft.com/office/drawing/2014/main" id="{393B84BA-9A0C-4211-B166-96E370967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2281238"/>
            <a:ext cx="231775" cy="114300"/>
          </a:xfrm>
          <a:custGeom>
            <a:avLst/>
            <a:gdLst>
              <a:gd name="T0" fmla="*/ 442 w 497"/>
              <a:gd name="T1" fmla="*/ 0 h 248"/>
              <a:gd name="T2" fmla="*/ 442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2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2 w 497"/>
              <a:gd name="T19" fmla="*/ 0 h 248"/>
              <a:gd name="T20" fmla="*/ 442 w 497"/>
              <a:gd name="T21" fmla="*/ 203 h 248"/>
              <a:gd name="T22" fmla="*/ 442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2 w 497"/>
              <a:gd name="T29" fmla="*/ 53 h 248"/>
              <a:gd name="T30" fmla="*/ 442 w 497"/>
              <a:gd name="T31" fmla="*/ 203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248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7" y="247"/>
                  <a:pt x="53" y="247"/>
                </a:cubicBezTo>
                <a:cubicBezTo>
                  <a:pt x="442" y="247"/>
                  <a:pt x="442" y="247"/>
                  <a:pt x="442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2" y="0"/>
                </a:cubicBezTo>
                <a:close/>
                <a:moveTo>
                  <a:pt x="442" y="203"/>
                </a:moveTo>
                <a:lnTo>
                  <a:pt x="442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2" y="53"/>
                  <a:pt x="442" y="53"/>
                  <a:pt x="442" y="53"/>
                </a:cubicBezTo>
                <a:lnTo>
                  <a:pt x="442" y="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" name="Freeform 96">
            <a:extLst>
              <a:ext uri="{FF2B5EF4-FFF2-40B4-BE49-F238E27FC236}">
                <a16:creationId xmlns:a16="http://schemas.microsoft.com/office/drawing/2014/main" id="{F9B76F43-47E6-4822-9822-17AA35376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2239963"/>
            <a:ext cx="233363" cy="203200"/>
          </a:xfrm>
          <a:custGeom>
            <a:avLst/>
            <a:gdLst>
              <a:gd name="T0" fmla="*/ 442 w 497"/>
              <a:gd name="T1" fmla="*/ 0 h 435"/>
              <a:gd name="T2" fmla="*/ 442 w 497"/>
              <a:gd name="T3" fmla="*/ 0 h 435"/>
              <a:gd name="T4" fmla="*/ 53 w 497"/>
              <a:gd name="T5" fmla="*/ 0 h 435"/>
              <a:gd name="T6" fmla="*/ 0 w 497"/>
              <a:gd name="T7" fmla="*/ 44 h 435"/>
              <a:gd name="T8" fmla="*/ 0 w 497"/>
              <a:gd name="T9" fmla="*/ 319 h 435"/>
              <a:gd name="T10" fmla="*/ 44 w 497"/>
              <a:gd name="T11" fmla="*/ 381 h 435"/>
              <a:gd name="T12" fmla="*/ 160 w 497"/>
              <a:gd name="T13" fmla="*/ 399 h 435"/>
              <a:gd name="T14" fmla="*/ 123 w 497"/>
              <a:gd name="T15" fmla="*/ 434 h 435"/>
              <a:gd name="T16" fmla="*/ 372 w 497"/>
              <a:gd name="T17" fmla="*/ 434 h 435"/>
              <a:gd name="T18" fmla="*/ 336 w 497"/>
              <a:gd name="T19" fmla="*/ 399 h 435"/>
              <a:gd name="T20" fmla="*/ 451 w 497"/>
              <a:gd name="T21" fmla="*/ 381 h 435"/>
              <a:gd name="T22" fmla="*/ 496 w 497"/>
              <a:gd name="T23" fmla="*/ 319 h 435"/>
              <a:gd name="T24" fmla="*/ 496 w 497"/>
              <a:gd name="T25" fmla="*/ 44 h 435"/>
              <a:gd name="T26" fmla="*/ 442 w 497"/>
              <a:gd name="T27" fmla="*/ 0 h 435"/>
              <a:gd name="T28" fmla="*/ 442 w 497"/>
              <a:gd name="T29" fmla="*/ 319 h 435"/>
              <a:gd name="T30" fmla="*/ 442 w 497"/>
              <a:gd name="T31" fmla="*/ 319 h 435"/>
              <a:gd name="T32" fmla="*/ 53 w 497"/>
              <a:gd name="T33" fmla="*/ 319 h 435"/>
              <a:gd name="T34" fmla="*/ 53 w 497"/>
              <a:gd name="T35" fmla="*/ 44 h 435"/>
              <a:gd name="T36" fmla="*/ 442 w 497"/>
              <a:gd name="T37" fmla="*/ 44 h 435"/>
              <a:gd name="T38" fmla="*/ 442 w 497"/>
              <a:gd name="T39" fmla="*/ 31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" name="Freeform 97">
            <a:extLst>
              <a:ext uri="{FF2B5EF4-FFF2-40B4-BE49-F238E27FC236}">
                <a16:creationId xmlns:a16="http://schemas.microsoft.com/office/drawing/2014/main" id="{BF0B1002-F468-4137-A5F9-2AF266E5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213" y="1314450"/>
            <a:ext cx="231775" cy="200025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" name="Freeform 99">
            <a:extLst>
              <a:ext uri="{FF2B5EF4-FFF2-40B4-BE49-F238E27FC236}">
                <a16:creationId xmlns:a16="http://schemas.microsoft.com/office/drawing/2014/main" id="{67BFB586-6297-4528-A41C-6C8FDCB1B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1806575"/>
            <a:ext cx="231775" cy="141288"/>
          </a:xfrm>
          <a:custGeom>
            <a:avLst/>
            <a:gdLst>
              <a:gd name="T0" fmla="*/ 381 w 497"/>
              <a:gd name="T1" fmla="*/ 151 h 303"/>
              <a:gd name="T2" fmla="*/ 381 w 497"/>
              <a:gd name="T3" fmla="*/ 151 h 303"/>
              <a:gd name="T4" fmla="*/ 434 w 497"/>
              <a:gd name="T5" fmla="*/ 45 h 303"/>
              <a:gd name="T6" fmla="*/ 470 w 497"/>
              <a:gd name="T7" fmla="*/ 45 h 303"/>
              <a:gd name="T8" fmla="*/ 381 w 497"/>
              <a:gd name="T9" fmla="*/ 0 h 303"/>
              <a:gd name="T10" fmla="*/ 133 w 497"/>
              <a:gd name="T11" fmla="*/ 0 h 303"/>
              <a:gd name="T12" fmla="*/ 0 w 497"/>
              <a:gd name="T13" fmla="*/ 151 h 303"/>
              <a:gd name="T14" fmla="*/ 133 w 497"/>
              <a:gd name="T15" fmla="*/ 302 h 303"/>
              <a:gd name="T16" fmla="*/ 381 w 497"/>
              <a:gd name="T17" fmla="*/ 302 h 303"/>
              <a:gd name="T18" fmla="*/ 470 w 497"/>
              <a:gd name="T19" fmla="*/ 257 h 303"/>
              <a:gd name="T20" fmla="*/ 434 w 497"/>
              <a:gd name="T21" fmla="*/ 257 h 303"/>
              <a:gd name="T22" fmla="*/ 381 w 497"/>
              <a:gd name="T23" fmla="*/ 151 h 303"/>
              <a:gd name="T24" fmla="*/ 310 w 497"/>
              <a:gd name="T25" fmla="*/ 196 h 303"/>
              <a:gd name="T26" fmla="*/ 310 w 497"/>
              <a:gd name="T27" fmla="*/ 196 h 303"/>
              <a:gd name="T28" fmla="*/ 302 w 497"/>
              <a:gd name="T29" fmla="*/ 196 h 303"/>
              <a:gd name="T30" fmla="*/ 221 w 497"/>
              <a:gd name="T31" fmla="*/ 169 h 303"/>
              <a:gd name="T32" fmla="*/ 212 w 497"/>
              <a:gd name="T33" fmla="*/ 196 h 303"/>
              <a:gd name="T34" fmla="*/ 186 w 497"/>
              <a:gd name="T35" fmla="*/ 204 h 303"/>
              <a:gd name="T36" fmla="*/ 98 w 497"/>
              <a:gd name="T37" fmla="*/ 125 h 303"/>
              <a:gd name="T38" fmla="*/ 89 w 497"/>
              <a:gd name="T39" fmla="*/ 107 h 303"/>
              <a:gd name="T40" fmla="*/ 106 w 497"/>
              <a:gd name="T41" fmla="*/ 107 h 303"/>
              <a:gd name="T42" fmla="*/ 177 w 497"/>
              <a:gd name="T43" fmla="*/ 143 h 303"/>
              <a:gd name="T44" fmla="*/ 195 w 497"/>
              <a:gd name="T45" fmla="*/ 116 h 303"/>
              <a:gd name="T46" fmla="*/ 221 w 497"/>
              <a:gd name="T47" fmla="*/ 107 h 303"/>
              <a:gd name="T48" fmla="*/ 310 w 497"/>
              <a:gd name="T49" fmla="*/ 187 h 303"/>
              <a:gd name="T50" fmla="*/ 310 w 497"/>
              <a:gd name="T51" fmla="*/ 196 h 303"/>
              <a:gd name="T52" fmla="*/ 470 w 497"/>
              <a:gd name="T53" fmla="*/ 98 h 303"/>
              <a:gd name="T54" fmla="*/ 470 w 497"/>
              <a:gd name="T55" fmla="*/ 98 h 303"/>
              <a:gd name="T56" fmla="*/ 452 w 497"/>
              <a:gd name="T57" fmla="*/ 98 h 303"/>
              <a:gd name="T58" fmla="*/ 425 w 497"/>
              <a:gd name="T59" fmla="*/ 151 h 303"/>
              <a:gd name="T60" fmla="*/ 452 w 497"/>
              <a:gd name="T61" fmla="*/ 204 h 303"/>
              <a:gd name="T62" fmla="*/ 470 w 497"/>
              <a:gd name="T63" fmla="*/ 204 h 303"/>
              <a:gd name="T64" fmla="*/ 496 w 497"/>
              <a:gd name="T65" fmla="*/ 151 h 303"/>
              <a:gd name="T66" fmla="*/ 470 w 497"/>
              <a:gd name="T67" fmla="*/ 9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303">
                <a:moveTo>
                  <a:pt x="381" y="151"/>
                </a:moveTo>
                <a:lnTo>
                  <a:pt x="381" y="151"/>
                </a:lnTo>
                <a:cubicBezTo>
                  <a:pt x="381" y="90"/>
                  <a:pt x="417" y="45"/>
                  <a:pt x="434" y="45"/>
                </a:cubicBezTo>
                <a:cubicBezTo>
                  <a:pt x="443" y="45"/>
                  <a:pt x="470" y="45"/>
                  <a:pt x="470" y="45"/>
                </a:cubicBezTo>
                <a:cubicBezTo>
                  <a:pt x="452" y="18"/>
                  <a:pt x="443" y="0"/>
                  <a:pt x="381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36" y="0"/>
                  <a:pt x="0" y="90"/>
                  <a:pt x="0" y="151"/>
                </a:cubicBezTo>
                <a:cubicBezTo>
                  <a:pt x="0" y="213"/>
                  <a:pt x="36" y="302"/>
                  <a:pt x="133" y="302"/>
                </a:cubicBezTo>
                <a:cubicBezTo>
                  <a:pt x="381" y="302"/>
                  <a:pt x="381" y="302"/>
                  <a:pt x="381" y="302"/>
                </a:cubicBezTo>
                <a:cubicBezTo>
                  <a:pt x="443" y="302"/>
                  <a:pt x="452" y="284"/>
                  <a:pt x="470" y="257"/>
                </a:cubicBezTo>
                <a:cubicBezTo>
                  <a:pt x="470" y="257"/>
                  <a:pt x="461" y="257"/>
                  <a:pt x="434" y="257"/>
                </a:cubicBezTo>
                <a:cubicBezTo>
                  <a:pt x="417" y="257"/>
                  <a:pt x="381" y="222"/>
                  <a:pt x="381" y="151"/>
                </a:cubicBezTo>
                <a:close/>
                <a:moveTo>
                  <a:pt x="310" y="196"/>
                </a:moveTo>
                <a:lnTo>
                  <a:pt x="310" y="196"/>
                </a:lnTo>
                <a:cubicBezTo>
                  <a:pt x="310" y="204"/>
                  <a:pt x="302" y="196"/>
                  <a:pt x="302" y="196"/>
                </a:cubicBezTo>
                <a:cubicBezTo>
                  <a:pt x="221" y="169"/>
                  <a:pt x="221" y="169"/>
                  <a:pt x="221" y="169"/>
                </a:cubicBezTo>
                <a:cubicBezTo>
                  <a:pt x="221" y="169"/>
                  <a:pt x="221" y="178"/>
                  <a:pt x="212" y="196"/>
                </a:cubicBezTo>
                <a:cubicBezTo>
                  <a:pt x="204" y="204"/>
                  <a:pt x="204" y="222"/>
                  <a:pt x="186" y="204"/>
                </a:cubicBezTo>
                <a:cubicBezTo>
                  <a:pt x="159" y="187"/>
                  <a:pt x="98" y="125"/>
                  <a:pt x="98" y="125"/>
                </a:cubicBezTo>
                <a:cubicBezTo>
                  <a:pt x="98" y="125"/>
                  <a:pt x="89" y="116"/>
                  <a:pt x="89" y="107"/>
                </a:cubicBezTo>
                <a:cubicBezTo>
                  <a:pt x="98" y="107"/>
                  <a:pt x="106" y="107"/>
                  <a:pt x="106" y="107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3"/>
                  <a:pt x="186" y="125"/>
                  <a:pt x="195" y="116"/>
                </a:cubicBezTo>
                <a:cubicBezTo>
                  <a:pt x="195" y="98"/>
                  <a:pt x="204" y="90"/>
                  <a:pt x="221" y="107"/>
                </a:cubicBezTo>
                <a:cubicBezTo>
                  <a:pt x="239" y="116"/>
                  <a:pt x="310" y="187"/>
                  <a:pt x="310" y="187"/>
                </a:cubicBezTo>
                <a:cubicBezTo>
                  <a:pt x="310" y="187"/>
                  <a:pt x="319" y="196"/>
                  <a:pt x="310" y="196"/>
                </a:cubicBezTo>
                <a:close/>
                <a:moveTo>
                  <a:pt x="470" y="98"/>
                </a:moveTo>
                <a:lnTo>
                  <a:pt x="470" y="98"/>
                </a:lnTo>
                <a:cubicBezTo>
                  <a:pt x="452" y="98"/>
                  <a:pt x="452" y="98"/>
                  <a:pt x="452" y="98"/>
                </a:cubicBezTo>
                <a:cubicBezTo>
                  <a:pt x="434" y="98"/>
                  <a:pt x="425" y="125"/>
                  <a:pt x="425" y="151"/>
                </a:cubicBezTo>
                <a:cubicBezTo>
                  <a:pt x="425" y="178"/>
                  <a:pt x="434" y="204"/>
                  <a:pt x="452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8" y="204"/>
                  <a:pt x="496" y="178"/>
                  <a:pt x="496" y="151"/>
                </a:cubicBezTo>
                <a:cubicBezTo>
                  <a:pt x="496" y="125"/>
                  <a:pt x="478" y="98"/>
                  <a:pt x="470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4" name="Freeform 100">
            <a:extLst>
              <a:ext uri="{FF2B5EF4-FFF2-40B4-BE49-F238E27FC236}">
                <a16:creationId xmlns:a16="http://schemas.microsoft.com/office/drawing/2014/main" id="{F7A6E816-ED71-4F27-8088-B01B92069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339850"/>
            <a:ext cx="231775" cy="149225"/>
          </a:xfrm>
          <a:custGeom>
            <a:avLst/>
            <a:gdLst>
              <a:gd name="T0" fmla="*/ 381 w 498"/>
              <a:gd name="T1" fmla="*/ 89 h 320"/>
              <a:gd name="T2" fmla="*/ 381 w 498"/>
              <a:gd name="T3" fmla="*/ 89 h 320"/>
              <a:gd name="T4" fmla="*/ 355 w 498"/>
              <a:gd name="T5" fmla="*/ 89 h 320"/>
              <a:gd name="T6" fmla="*/ 231 w 498"/>
              <a:gd name="T7" fmla="*/ 0 h 320"/>
              <a:gd name="T8" fmla="*/ 98 w 498"/>
              <a:gd name="T9" fmla="*/ 134 h 320"/>
              <a:gd name="T10" fmla="*/ 98 w 498"/>
              <a:gd name="T11" fmla="*/ 150 h 320"/>
              <a:gd name="T12" fmla="*/ 89 w 498"/>
              <a:gd name="T13" fmla="*/ 150 h 320"/>
              <a:gd name="T14" fmla="*/ 0 w 498"/>
              <a:gd name="T15" fmla="*/ 240 h 320"/>
              <a:gd name="T16" fmla="*/ 89 w 498"/>
              <a:gd name="T17" fmla="*/ 319 h 320"/>
              <a:gd name="T18" fmla="*/ 381 w 498"/>
              <a:gd name="T19" fmla="*/ 319 h 320"/>
              <a:gd name="T20" fmla="*/ 497 w 498"/>
              <a:gd name="T21" fmla="*/ 204 h 320"/>
              <a:gd name="T22" fmla="*/ 381 w 498"/>
              <a:gd name="T23" fmla="*/ 89 h 320"/>
              <a:gd name="T24" fmla="*/ 284 w 498"/>
              <a:gd name="T25" fmla="*/ 195 h 320"/>
              <a:gd name="T26" fmla="*/ 284 w 498"/>
              <a:gd name="T27" fmla="*/ 195 h 320"/>
              <a:gd name="T28" fmla="*/ 213 w 498"/>
              <a:gd name="T29" fmla="*/ 275 h 320"/>
              <a:gd name="T30" fmla="*/ 195 w 498"/>
              <a:gd name="T31" fmla="*/ 275 h 320"/>
              <a:gd name="T32" fmla="*/ 195 w 498"/>
              <a:gd name="T33" fmla="*/ 266 h 320"/>
              <a:gd name="T34" fmla="*/ 195 w 498"/>
              <a:gd name="T35" fmla="*/ 257 h 320"/>
              <a:gd name="T36" fmla="*/ 222 w 498"/>
              <a:gd name="T37" fmla="*/ 204 h 320"/>
              <a:gd name="T38" fmla="*/ 204 w 498"/>
              <a:gd name="T39" fmla="*/ 195 h 320"/>
              <a:gd name="T40" fmla="*/ 204 w 498"/>
              <a:gd name="T41" fmla="*/ 195 h 320"/>
              <a:gd name="T42" fmla="*/ 186 w 498"/>
              <a:gd name="T43" fmla="*/ 178 h 320"/>
              <a:gd name="T44" fmla="*/ 195 w 498"/>
              <a:gd name="T45" fmla="*/ 160 h 320"/>
              <a:gd name="T46" fmla="*/ 258 w 498"/>
              <a:gd name="T47" fmla="*/ 89 h 320"/>
              <a:gd name="T48" fmla="*/ 275 w 498"/>
              <a:gd name="T49" fmla="*/ 80 h 320"/>
              <a:gd name="T50" fmla="*/ 284 w 498"/>
              <a:gd name="T51" fmla="*/ 89 h 320"/>
              <a:gd name="T52" fmla="*/ 275 w 498"/>
              <a:gd name="T53" fmla="*/ 106 h 320"/>
              <a:gd name="T54" fmla="*/ 249 w 498"/>
              <a:gd name="T55" fmla="*/ 160 h 320"/>
              <a:gd name="T56" fmla="*/ 275 w 498"/>
              <a:gd name="T57" fmla="*/ 169 h 320"/>
              <a:gd name="T58" fmla="*/ 275 w 498"/>
              <a:gd name="T59" fmla="*/ 169 h 320"/>
              <a:gd name="T60" fmla="*/ 293 w 498"/>
              <a:gd name="T61" fmla="*/ 187 h 320"/>
              <a:gd name="T62" fmla="*/ 284 w 498"/>
              <a:gd name="T63" fmla="*/ 19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8" h="320">
                <a:moveTo>
                  <a:pt x="381" y="89"/>
                </a:moveTo>
                <a:lnTo>
                  <a:pt x="381" y="89"/>
                </a:lnTo>
                <a:cubicBezTo>
                  <a:pt x="372" y="89"/>
                  <a:pt x="364" y="89"/>
                  <a:pt x="355" y="89"/>
                </a:cubicBezTo>
                <a:cubicBezTo>
                  <a:pt x="337" y="36"/>
                  <a:pt x="293" y="0"/>
                  <a:pt x="231" y="0"/>
                </a:cubicBezTo>
                <a:cubicBezTo>
                  <a:pt x="160" y="0"/>
                  <a:pt x="98" y="62"/>
                  <a:pt x="98" y="134"/>
                </a:cubicBezTo>
                <a:cubicBezTo>
                  <a:pt x="98" y="134"/>
                  <a:pt x="98" y="142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7"/>
                  <a:pt x="0" y="240"/>
                </a:cubicBezTo>
                <a:cubicBezTo>
                  <a:pt x="0" y="284"/>
                  <a:pt x="45" y="319"/>
                  <a:pt x="89" y="319"/>
                </a:cubicBezTo>
                <a:cubicBezTo>
                  <a:pt x="381" y="319"/>
                  <a:pt x="381" y="319"/>
                  <a:pt x="381" y="319"/>
                </a:cubicBezTo>
                <a:cubicBezTo>
                  <a:pt x="443" y="319"/>
                  <a:pt x="497" y="275"/>
                  <a:pt x="497" y="204"/>
                </a:cubicBezTo>
                <a:cubicBezTo>
                  <a:pt x="497" y="142"/>
                  <a:pt x="443" y="89"/>
                  <a:pt x="381" y="89"/>
                </a:cubicBezTo>
                <a:close/>
                <a:moveTo>
                  <a:pt x="284" y="195"/>
                </a:moveTo>
                <a:lnTo>
                  <a:pt x="284" y="195"/>
                </a:lnTo>
                <a:cubicBezTo>
                  <a:pt x="266" y="213"/>
                  <a:pt x="222" y="266"/>
                  <a:pt x="213" y="275"/>
                </a:cubicBezTo>
                <a:cubicBezTo>
                  <a:pt x="213" y="275"/>
                  <a:pt x="204" y="284"/>
                  <a:pt x="195" y="275"/>
                </a:cubicBezTo>
                <a:cubicBezTo>
                  <a:pt x="195" y="275"/>
                  <a:pt x="195" y="275"/>
                  <a:pt x="195" y="266"/>
                </a:cubicBezTo>
                <a:lnTo>
                  <a:pt x="195" y="257"/>
                </a:lnTo>
                <a:cubicBezTo>
                  <a:pt x="222" y="204"/>
                  <a:pt x="222" y="204"/>
                  <a:pt x="222" y="204"/>
                </a:cubicBezTo>
                <a:cubicBezTo>
                  <a:pt x="222" y="195"/>
                  <a:pt x="213" y="195"/>
                  <a:pt x="204" y="195"/>
                </a:cubicBezTo>
                <a:lnTo>
                  <a:pt x="204" y="195"/>
                </a:lnTo>
                <a:cubicBezTo>
                  <a:pt x="195" y="187"/>
                  <a:pt x="186" y="187"/>
                  <a:pt x="186" y="178"/>
                </a:cubicBezTo>
                <a:cubicBezTo>
                  <a:pt x="186" y="169"/>
                  <a:pt x="186" y="169"/>
                  <a:pt x="195" y="160"/>
                </a:cubicBezTo>
                <a:cubicBezTo>
                  <a:pt x="204" y="142"/>
                  <a:pt x="258" y="89"/>
                  <a:pt x="258" y="89"/>
                </a:cubicBezTo>
                <a:cubicBezTo>
                  <a:pt x="266" y="80"/>
                  <a:pt x="266" y="80"/>
                  <a:pt x="275" y="80"/>
                </a:cubicBezTo>
                <a:cubicBezTo>
                  <a:pt x="275" y="89"/>
                  <a:pt x="284" y="89"/>
                  <a:pt x="284" y="89"/>
                </a:cubicBezTo>
                <a:cubicBezTo>
                  <a:pt x="284" y="97"/>
                  <a:pt x="275" y="97"/>
                  <a:pt x="275" y="106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58" y="160"/>
                  <a:pt x="266" y="169"/>
                  <a:pt x="275" y="169"/>
                </a:cubicBezTo>
                <a:lnTo>
                  <a:pt x="275" y="169"/>
                </a:lnTo>
                <a:cubicBezTo>
                  <a:pt x="284" y="169"/>
                  <a:pt x="293" y="178"/>
                  <a:pt x="293" y="187"/>
                </a:cubicBezTo>
                <a:lnTo>
                  <a:pt x="284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Freeform 104">
            <a:extLst>
              <a:ext uri="{FF2B5EF4-FFF2-40B4-BE49-F238E27FC236}">
                <a16:creationId xmlns:a16="http://schemas.microsoft.com/office/drawing/2014/main" id="{EBB77231-7EF2-4265-A6FD-D22E13992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1797050"/>
            <a:ext cx="233362" cy="157163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Freeform 105">
            <a:extLst>
              <a:ext uri="{FF2B5EF4-FFF2-40B4-BE49-F238E27FC236}">
                <a16:creationId xmlns:a16="http://schemas.microsoft.com/office/drawing/2014/main" id="{C4C91966-F6E4-4A34-8E22-B7EFC47F9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1789113"/>
            <a:ext cx="236537" cy="179387"/>
          </a:xfrm>
          <a:custGeom>
            <a:avLst/>
            <a:gdLst>
              <a:gd name="T0" fmla="*/ 488 w 506"/>
              <a:gd name="T1" fmla="*/ 213 h 382"/>
              <a:gd name="T2" fmla="*/ 363 w 506"/>
              <a:gd name="T3" fmla="*/ 142 h 382"/>
              <a:gd name="T4" fmla="*/ 451 w 506"/>
              <a:gd name="T5" fmla="*/ 80 h 382"/>
              <a:gd name="T6" fmla="*/ 451 w 506"/>
              <a:gd name="T7" fmla="*/ 44 h 382"/>
              <a:gd name="T8" fmla="*/ 363 w 506"/>
              <a:gd name="T9" fmla="*/ 53 h 382"/>
              <a:gd name="T10" fmla="*/ 363 w 506"/>
              <a:gd name="T11" fmla="*/ 0 h 382"/>
              <a:gd name="T12" fmla="*/ 328 w 506"/>
              <a:gd name="T13" fmla="*/ 0 h 382"/>
              <a:gd name="T14" fmla="*/ 257 w 506"/>
              <a:gd name="T15" fmla="*/ 71 h 382"/>
              <a:gd name="T16" fmla="*/ 257 w 506"/>
              <a:gd name="T17" fmla="*/ 106 h 382"/>
              <a:gd name="T18" fmla="*/ 336 w 506"/>
              <a:gd name="T19" fmla="*/ 97 h 382"/>
              <a:gd name="T20" fmla="*/ 275 w 506"/>
              <a:gd name="T21" fmla="*/ 178 h 382"/>
              <a:gd name="T22" fmla="*/ 310 w 506"/>
              <a:gd name="T23" fmla="*/ 319 h 382"/>
              <a:gd name="T24" fmla="*/ 398 w 506"/>
              <a:gd name="T25" fmla="*/ 354 h 382"/>
              <a:gd name="T26" fmla="*/ 407 w 506"/>
              <a:gd name="T27" fmla="*/ 372 h 382"/>
              <a:gd name="T28" fmla="*/ 488 w 506"/>
              <a:gd name="T29" fmla="*/ 213 h 382"/>
              <a:gd name="T30" fmla="*/ 310 w 506"/>
              <a:gd name="T31" fmla="*/ 292 h 382"/>
              <a:gd name="T32" fmla="*/ 301 w 506"/>
              <a:gd name="T33" fmla="*/ 204 h 382"/>
              <a:gd name="T34" fmla="*/ 336 w 506"/>
              <a:gd name="T35" fmla="*/ 284 h 382"/>
              <a:gd name="T36" fmla="*/ 363 w 506"/>
              <a:gd name="T37" fmla="*/ 275 h 382"/>
              <a:gd name="T38" fmla="*/ 363 w 506"/>
              <a:gd name="T39" fmla="*/ 178 h 382"/>
              <a:gd name="T40" fmla="*/ 416 w 506"/>
              <a:gd name="T41" fmla="*/ 186 h 382"/>
              <a:gd name="T42" fmla="*/ 142 w 506"/>
              <a:gd name="T43" fmla="*/ 89 h 382"/>
              <a:gd name="T44" fmla="*/ 142 w 506"/>
              <a:gd name="T45" fmla="*/ 80 h 382"/>
              <a:gd name="T46" fmla="*/ 88 w 506"/>
              <a:gd name="T47" fmla="*/ 89 h 382"/>
              <a:gd name="T48" fmla="*/ 0 w 506"/>
              <a:gd name="T49" fmla="*/ 363 h 382"/>
              <a:gd name="T50" fmla="*/ 44 w 506"/>
              <a:gd name="T51" fmla="*/ 363 h 382"/>
              <a:gd name="T52" fmla="*/ 160 w 506"/>
              <a:gd name="T53" fmla="*/ 275 h 382"/>
              <a:gd name="T54" fmla="*/ 186 w 506"/>
              <a:gd name="T55" fmla="*/ 363 h 382"/>
              <a:gd name="T56" fmla="*/ 230 w 506"/>
              <a:gd name="T57" fmla="*/ 363 h 382"/>
              <a:gd name="T58" fmla="*/ 79 w 506"/>
              <a:gd name="T59" fmla="*/ 239 h 382"/>
              <a:gd name="T60" fmla="*/ 116 w 506"/>
              <a:gd name="T61" fmla="*/ 116 h 382"/>
              <a:gd name="T62" fmla="*/ 79 w 506"/>
              <a:gd name="T63" fmla="*/ 23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06" h="382">
                <a:moveTo>
                  <a:pt x="488" y="213"/>
                </a:moveTo>
                <a:lnTo>
                  <a:pt x="488" y="213"/>
                </a:lnTo>
                <a:cubicBezTo>
                  <a:pt x="470" y="169"/>
                  <a:pt x="434" y="142"/>
                  <a:pt x="372" y="142"/>
                </a:cubicBezTo>
                <a:cubicBezTo>
                  <a:pt x="372" y="142"/>
                  <a:pt x="372" y="142"/>
                  <a:pt x="363" y="142"/>
                </a:cubicBezTo>
                <a:cubicBezTo>
                  <a:pt x="363" y="89"/>
                  <a:pt x="363" y="89"/>
                  <a:pt x="363" y="89"/>
                </a:cubicBezTo>
                <a:lnTo>
                  <a:pt x="451" y="80"/>
                </a:lnTo>
                <a:cubicBezTo>
                  <a:pt x="461" y="80"/>
                  <a:pt x="461" y="71"/>
                  <a:pt x="461" y="71"/>
                </a:cubicBezTo>
                <a:cubicBezTo>
                  <a:pt x="461" y="71"/>
                  <a:pt x="451" y="53"/>
                  <a:pt x="451" y="44"/>
                </a:cubicBezTo>
                <a:cubicBezTo>
                  <a:pt x="451" y="44"/>
                  <a:pt x="451" y="44"/>
                  <a:pt x="443" y="44"/>
                </a:cubicBezTo>
                <a:lnTo>
                  <a:pt x="363" y="53"/>
                </a:lnTo>
                <a:cubicBezTo>
                  <a:pt x="363" y="53"/>
                  <a:pt x="363" y="9"/>
                  <a:pt x="363" y="0"/>
                </a:cubicBezTo>
                <a:lnTo>
                  <a:pt x="363" y="0"/>
                </a:lnTo>
                <a:cubicBezTo>
                  <a:pt x="354" y="0"/>
                  <a:pt x="336" y="0"/>
                  <a:pt x="336" y="0"/>
                </a:cubicBezTo>
                <a:lnTo>
                  <a:pt x="328" y="0"/>
                </a:lnTo>
                <a:cubicBezTo>
                  <a:pt x="328" y="9"/>
                  <a:pt x="336" y="62"/>
                  <a:pt x="336" y="62"/>
                </a:cubicBezTo>
                <a:lnTo>
                  <a:pt x="257" y="71"/>
                </a:lnTo>
                <a:lnTo>
                  <a:pt x="248" y="80"/>
                </a:lnTo>
                <a:lnTo>
                  <a:pt x="257" y="106"/>
                </a:lnTo>
                <a:lnTo>
                  <a:pt x="257" y="106"/>
                </a:lnTo>
                <a:cubicBezTo>
                  <a:pt x="266" y="106"/>
                  <a:pt x="336" y="97"/>
                  <a:pt x="336" y="97"/>
                </a:cubicBezTo>
                <a:cubicBezTo>
                  <a:pt x="336" y="151"/>
                  <a:pt x="336" y="151"/>
                  <a:pt x="336" y="151"/>
                </a:cubicBezTo>
                <a:cubicBezTo>
                  <a:pt x="310" y="151"/>
                  <a:pt x="292" y="169"/>
                  <a:pt x="275" y="178"/>
                </a:cubicBezTo>
                <a:cubicBezTo>
                  <a:pt x="257" y="204"/>
                  <a:pt x="248" y="231"/>
                  <a:pt x="248" y="257"/>
                </a:cubicBezTo>
                <a:cubicBezTo>
                  <a:pt x="248" y="292"/>
                  <a:pt x="275" y="319"/>
                  <a:pt x="310" y="319"/>
                </a:cubicBezTo>
                <a:cubicBezTo>
                  <a:pt x="381" y="328"/>
                  <a:pt x="434" y="248"/>
                  <a:pt x="451" y="204"/>
                </a:cubicBezTo>
                <a:cubicBezTo>
                  <a:pt x="479" y="239"/>
                  <a:pt x="451" y="310"/>
                  <a:pt x="398" y="354"/>
                </a:cubicBezTo>
                <a:lnTo>
                  <a:pt x="398" y="354"/>
                </a:lnTo>
                <a:lnTo>
                  <a:pt x="407" y="372"/>
                </a:lnTo>
                <a:cubicBezTo>
                  <a:pt x="416" y="381"/>
                  <a:pt x="416" y="381"/>
                  <a:pt x="416" y="372"/>
                </a:cubicBezTo>
                <a:cubicBezTo>
                  <a:pt x="479" y="337"/>
                  <a:pt x="505" y="266"/>
                  <a:pt x="488" y="213"/>
                </a:cubicBezTo>
                <a:close/>
                <a:moveTo>
                  <a:pt x="310" y="292"/>
                </a:moveTo>
                <a:lnTo>
                  <a:pt x="310" y="292"/>
                </a:lnTo>
                <a:cubicBezTo>
                  <a:pt x="283" y="284"/>
                  <a:pt x="283" y="266"/>
                  <a:pt x="283" y="257"/>
                </a:cubicBezTo>
                <a:cubicBezTo>
                  <a:pt x="283" y="231"/>
                  <a:pt x="292" y="213"/>
                  <a:pt x="301" y="204"/>
                </a:cubicBezTo>
                <a:cubicBezTo>
                  <a:pt x="310" y="195"/>
                  <a:pt x="319" y="186"/>
                  <a:pt x="336" y="178"/>
                </a:cubicBezTo>
                <a:cubicBezTo>
                  <a:pt x="336" y="284"/>
                  <a:pt x="336" y="284"/>
                  <a:pt x="336" y="284"/>
                </a:cubicBezTo>
                <a:cubicBezTo>
                  <a:pt x="328" y="292"/>
                  <a:pt x="319" y="292"/>
                  <a:pt x="310" y="292"/>
                </a:cubicBezTo>
                <a:close/>
                <a:moveTo>
                  <a:pt x="363" y="275"/>
                </a:moveTo>
                <a:lnTo>
                  <a:pt x="363" y="275"/>
                </a:lnTo>
                <a:cubicBezTo>
                  <a:pt x="363" y="178"/>
                  <a:pt x="363" y="178"/>
                  <a:pt x="363" y="178"/>
                </a:cubicBezTo>
                <a:cubicBezTo>
                  <a:pt x="372" y="178"/>
                  <a:pt x="372" y="178"/>
                  <a:pt x="372" y="178"/>
                </a:cubicBezTo>
                <a:cubicBezTo>
                  <a:pt x="389" y="178"/>
                  <a:pt x="407" y="178"/>
                  <a:pt x="416" y="186"/>
                </a:cubicBezTo>
                <a:cubicBezTo>
                  <a:pt x="434" y="186"/>
                  <a:pt x="398" y="248"/>
                  <a:pt x="363" y="275"/>
                </a:cubicBezTo>
                <a:close/>
                <a:moveTo>
                  <a:pt x="142" y="89"/>
                </a:moveTo>
                <a:lnTo>
                  <a:pt x="142" y="89"/>
                </a:lnTo>
                <a:cubicBezTo>
                  <a:pt x="142" y="80"/>
                  <a:pt x="142" y="80"/>
                  <a:pt x="142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88" y="80"/>
                  <a:pt x="88" y="80"/>
                  <a:pt x="88" y="89"/>
                </a:cubicBezTo>
                <a:cubicBezTo>
                  <a:pt x="79" y="116"/>
                  <a:pt x="0" y="354"/>
                  <a:pt x="0" y="363"/>
                </a:cubicBezTo>
                <a:lnTo>
                  <a:pt x="0" y="363"/>
                </a:lnTo>
                <a:cubicBezTo>
                  <a:pt x="44" y="363"/>
                  <a:pt x="44" y="363"/>
                  <a:pt x="44" y="363"/>
                </a:cubicBezTo>
                <a:lnTo>
                  <a:pt x="44" y="363"/>
                </a:lnTo>
                <a:cubicBezTo>
                  <a:pt x="44" y="354"/>
                  <a:pt x="71" y="275"/>
                  <a:pt x="71" y="275"/>
                </a:cubicBezTo>
                <a:cubicBezTo>
                  <a:pt x="160" y="275"/>
                  <a:pt x="160" y="275"/>
                  <a:pt x="160" y="275"/>
                </a:cubicBezTo>
                <a:cubicBezTo>
                  <a:pt x="160" y="275"/>
                  <a:pt x="186" y="354"/>
                  <a:pt x="186" y="363"/>
                </a:cubicBezTo>
                <a:lnTo>
                  <a:pt x="186" y="363"/>
                </a:lnTo>
                <a:cubicBezTo>
                  <a:pt x="230" y="363"/>
                  <a:pt x="230" y="363"/>
                  <a:pt x="230" y="363"/>
                </a:cubicBezTo>
                <a:lnTo>
                  <a:pt x="230" y="363"/>
                </a:lnTo>
                <a:cubicBezTo>
                  <a:pt x="230" y="354"/>
                  <a:pt x="151" y="116"/>
                  <a:pt x="142" y="89"/>
                </a:cubicBezTo>
                <a:close/>
                <a:moveTo>
                  <a:pt x="79" y="239"/>
                </a:moveTo>
                <a:lnTo>
                  <a:pt x="79" y="239"/>
                </a:lnTo>
                <a:cubicBezTo>
                  <a:pt x="116" y="116"/>
                  <a:pt x="116" y="116"/>
                  <a:pt x="116" y="116"/>
                </a:cubicBezTo>
                <a:cubicBezTo>
                  <a:pt x="151" y="239"/>
                  <a:pt x="151" y="239"/>
                  <a:pt x="151" y="239"/>
                </a:cubicBezTo>
                <a:lnTo>
                  <a:pt x="79" y="2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Freeform 107">
            <a:extLst>
              <a:ext uri="{FF2B5EF4-FFF2-40B4-BE49-F238E27FC236}">
                <a16:creationId xmlns:a16="http://schemas.microsoft.com/office/drawing/2014/main" id="{B3F4A689-2C7C-4573-A929-D96765780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2289175"/>
            <a:ext cx="231775" cy="101600"/>
          </a:xfrm>
          <a:custGeom>
            <a:avLst/>
            <a:gdLst>
              <a:gd name="T0" fmla="*/ 399 w 497"/>
              <a:gd name="T1" fmla="*/ 0 h 222"/>
              <a:gd name="T2" fmla="*/ 399 w 497"/>
              <a:gd name="T3" fmla="*/ 0 h 222"/>
              <a:gd name="T4" fmla="*/ 248 w 497"/>
              <a:gd name="T5" fmla="*/ 70 h 222"/>
              <a:gd name="T6" fmla="*/ 97 w 497"/>
              <a:gd name="T7" fmla="*/ 0 h 222"/>
              <a:gd name="T8" fmla="*/ 0 w 497"/>
              <a:gd name="T9" fmla="*/ 106 h 222"/>
              <a:gd name="T10" fmla="*/ 97 w 497"/>
              <a:gd name="T11" fmla="*/ 221 h 222"/>
              <a:gd name="T12" fmla="*/ 97 w 497"/>
              <a:gd name="T13" fmla="*/ 221 h 222"/>
              <a:gd name="T14" fmla="*/ 248 w 497"/>
              <a:gd name="T15" fmla="*/ 141 h 222"/>
              <a:gd name="T16" fmla="*/ 399 w 497"/>
              <a:gd name="T17" fmla="*/ 221 h 222"/>
              <a:gd name="T18" fmla="*/ 496 w 497"/>
              <a:gd name="T19" fmla="*/ 106 h 222"/>
              <a:gd name="T20" fmla="*/ 399 w 497"/>
              <a:gd name="T21" fmla="*/ 0 h 222"/>
              <a:gd name="T22" fmla="*/ 97 w 497"/>
              <a:gd name="T23" fmla="*/ 176 h 222"/>
              <a:gd name="T24" fmla="*/ 97 w 497"/>
              <a:gd name="T25" fmla="*/ 176 h 222"/>
              <a:gd name="T26" fmla="*/ 44 w 497"/>
              <a:gd name="T27" fmla="*/ 106 h 222"/>
              <a:gd name="T28" fmla="*/ 97 w 497"/>
              <a:gd name="T29" fmla="*/ 44 h 222"/>
              <a:gd name="T30" fmla="*/ 222 w 497"/>
              <a:gd name="T31" fmla="*/ 106 h 222"/>
              <a:gd name="T32" fmla="*/ 97 w 497"/>
              <a:gd name="T33" fmla="*/ 176 h 222"/>
              <a:gd name="T34" fmla="*/ 399 w 497"/>
              <a:gd name="T35" fmla="*/ 176 h 222"/>
              <a:gd name="T36" fmla="*/ 399 w 497"/>
              <a:gd name="T37" fmla="*/ 176 h 222"/>
              <a:gd name="T38" fmla="*/ 275 w 497"/>
              <a:gd name="T39" fmla="*/ 106 h 222"/>
              <a:gd name="T40" fmla="*/ 399 w 497"/>
              <a:gd name="T41" fmla="*/ 44 h 222"/>
              <a:gd name="T42" fmla="*/ 452 w 497"/>
              <a:gd name="T43" fmla="*/ 106 h 222"/>
              <a:gd name="T44" fmla="*/ 399 w 497"/>
              <a:gd name="T45" fmla="*/ 176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7" h="222">
                <a:moveTo>
                  <a:pt x="399" y="0"/>
                </a:moveTo>
                <a:lnTo>
                  <a:pt x="399" y="0"/>
                </a:lnTo>
                <a:cubicBezTo>
                  <a:pt x="345" y="0"/>
                  <a:pt x="284" y="26"/>
                  <a:pt x="248" y="70"/>
                </a:cubicBezTo>
                <a:cubicBezTo>
                  <a:pt x="213" y="26"/>
                  <a:pt x="151" y="0"/>
                  <a:pt x="97" y="0"/>
                </a:cubicBezTo>
                <a:cubicBezTo>
                  <a:pt x="53" y="0"/>
                  <a:pt x="0" y="26"/>
                  <a:pt x="0" y="106"/>
                </a:cubicBezTo>
                <a:cubicBezTo>
                  <a:pt x="0" y="185"/>
                  <a:pt x="53" y="221"/>
                  <a:pt x="97" y="221"/>
                </a:cubicBezTo>
                <a:lnTo>
                  <a:pt x="97" y="221"/>
                </a:lnTo>
                <a:cubicBezTo>
                  <a:pt x="151" y="221"/>
                  <a:pt x="213" y="185"/>
                  <a:pt x="248" y="141"/>
                </a:cubicBezTo>
                <a:cubicBezTo>
                  <a:pt x="284" y="185"/>
                  <a:pt x="345" y="221"/>
                  <a:pt x="399" y="221"/>
                </a:cubicBezTo>
                <a:cubicBezTo>
                  <a:pt x="443" y="221"/>
                  <a:pt x="496" y="185"/>
                  <a:pt x="496" y="106"/>
                </a:cubicBezTo>
                <a:cubicBezTo>
                  <a:pt x="496" y="26"/>
                  <a:pt x="443" y="0"/>
                  <a:pt x="399" y="0"/>
                </a:cubicBezTo>
                <a:close/>
                <a:moveTo>
                  <a:pt x="97" y="176"/>
                </a:moveTo>
                <a:lnTo>
                  <a:pt x="97" y="176"/>
                </a:lnTo>
                <a:cubicBezTo>
                  <a:pt x="62" y="176"/>
                  <a:pt x="44" y="150"/>
                  <a:pt x="44" y="106"/>
                </a:cubicBezTo>
                <a:cubicBezTo>
                  <a:pt x="44" y="61"/>
                  <a:pt x="62" y="44"/>
                  <a:pt x="97" y="44"/>
                </a:cubicBezTo>
                <a:cubicBezTo>
                  <a:pt x="142" y="44"/>
                  <a:pt x="195" y="70"/>
                  <a:pt x="222" y="106"/>
                </a:cubicBezTo>
                <a:cubicBezTo>
                  <a:pt x="195" y="150"/>
                  <a:pt x="142" y="176"/>
                  <a:pt x="97" y="176"/>
                </a:cubicBezTo>
                <a:close/>
                <a:moveTo>
                  <a:pt x="399" y="176"/>
                </a:moveTo>
                <a:lnTo>
                  <a:pt x="399" y="176"/>
                </a:lnTo>
                <a:cubicBezTo>
                  <a:pt x="354" y="176"/>
                  <a:pt x="301" y="150"/>
                  <a:pt x="275" y="106"/>
                </a:cubicBezTo>
                <a:cubicBezTo>
                  <a:pt x="301" y="70"/>
                  <a:pt x="354" y="44"/>
                  <a:pt x="399" y="44"/>
                </a:cubicBezTo>
                <a:cubicBezTo>
                  <a:pt x="435" y="44"/>
                  <a:pt x="452" y="61"/>
                  <a:pt x="452" y="106"/>
                </a:cubicBezTo>
                <a:cubicBezTo>
                  <a:pt x="452" y="150"/>
                  <a:pt x="435" y="176"/>
                  <a:pt x="399" y="1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" name="Freeform 108">
            <a:extLst>
              <a:ext uri="{FF2B5EF4-FFF2-40B4-BE49-F238E27FC236}">
                <a16:creationId xmlns:a16="http://schemas.microsoft.com/office/drawing/2014/main" id="{01C2CFA0-A0E9-4BFA-98DC-BAFD74925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775" y="2222500"/>
            <a:ext cx="231775" cy="233363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8 w 497"/>
              <a:gd name="T9" fmla="*/ 116 h 498"/>
              <a:gd name="T10" fmla="*/ 248 w 497"/>
              <a:gd name="T11" fmla="*/ 391 h 498"/>
              <a:gd name="T12" fmla="*/ 248 w 497"/>
              <a:gd name="T13" fmla="*/ 116 h 498"/>
              <a:gd name="T14" fmla="*/ 248 w 497"/>
              <a:gd name="T15" fmla="*/ 346 h 498"/>
              <a:gd name="T16" fmla="*/ 248 w 497"/>
              <a:gd name="T17" fmla="*/ 151 h 498"/>
              <a:gd name="T18" fmla="*/ 71 w 497"/>
              <a:gd name="T19" fmla="*/ 249 h 498"/>
              <a:gd name="T20" fmla="*/ 53 w 497"/>
              <a:gd name="T21" fmla="*/ 231 h 498"/>
              <a:gd name="T22" fmla="*/ 0 w 497"/>
              <a:gd name="T23" fmla="*/ 249 h 498"/>
              <a:gd name="T24" fmla="*/ 53 w 497"/>
              <a:gd name="T25" fmla="*/ 275 h 498"/>
              <a:gd name="T26" fmla="*/ 248 w 497"/>
              <a:gd name="T27" fmla="*/ 80 h 498"/>
              <a:gd name="T28" fmla="*/ 265 w 497"/>
              <a:gd name="T29" fmla="*/ 53 h 498"/>
              <a:gd name="T30" fmla="*/ 248 w 497"/>
              <a:gd name="T31" fmla="*/ 0 h 498"/>
              <a:gd name="T32" fmla="*/ 230 w 497"/>
              <a:gd name="T33" fmla="*/ 53 h 498"/>
              <a:gd name="T34" fmla="*/ 248 w 497"/>
              <a:gd name="T35" fmla="*/ 426 h 498"/>
              <a:gd name="T36" fmla="*/ 230 w 497"/>
              <a:gd name="T37" fmla="*/ 453 h 498"/>
              <a:gd name="T38" fmla="*/ 248 w 497"/>
              <a:gd name="T39" fmla="*/ 497 h 498"/>
              <a:gd name="T40" fmla="*/ 265 w 497"/>
              <a:gd name="T41" fmla="*/ 453 h 498"/>
              <a:gd name="T42" fmla="*/ 434 w 497"/>
              <a:gd name="T43" fmla="*/ 98 h 498"/>
              <a:gd name="T44" fmla="*/ 434 w 497"/>
              <a:gd name="T45" fmla="*/ 62 h 498"/>
              <a:gd name="T46" fmla="*/ 381 w 497"/>
              <a:gd name="T47" fmla="*/ 89 h 498"/>
              <a:gd name="T48" fmla="*/ 416 w 497"/>
              <a:gd name="T49" fmla="*/ 116 h 498"/>
              <a:gd name="T50" fmla="*/ 80 w 497"/>
              <a:gd name="T51" fmla="*/ 391 h 498"/>
              <a:gd name="T52" fmla="*/ 62 w 497"/>
              <a:gd name="T53" fmla="*/ 408 h 498"/>
              <a:gd name="T54" fmla="*/ 97 w 497"/>
              <a:gd name="T55" fmla="*/ 435 h 498"/>
              <a:gd name="T56" fmla="*/ 115 w 497"/>
              <a:gd name="T57" fmla="*/ 381 h 498"/>
              <a:gd name="T58" fmla="*/ 97 w 497"/>
              <a:gd name="T59" fmla="*/ 72 h 498"/>
              <a:gd name="T60" fmla="*/ 62 w 497"/>
              <a:gd name="T61" fmla="*/ 62 h 498"/>
              <a:gd name="T62" fmla="*/ 80 w 497"/>
              <a:gd name="T63" fmla="*/ 116 h 498"/>
              <a:gd name="T64" fmla="*/ 106 w 497"/>
              <a:gd name="T65" fmla="*/ 89 h 498"/>
              <a:gd name="T66" fmla="*/ 381 w 497"/>
              <a:gd name="T67" fmla="*/ 417 h 498"/>
              <a:gd name="T68" fmla="*/ 399 w 497"/>
              <a:gd name="T69" fmla="*/ 435 h 498"/>
              <a:gd name="T70" fmla="*/ 434 w 497"/>
              <a:gd name="T71" fmla="*/ 408 h 498"/>
              <a:gd name="T72" fmla="*/ 381 w 497"/>
              <a:gd name="T73" fmla="*/ 381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2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2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8" y="116"/>
                </a:moveTo>
                <a:lnTo>
                  <a:pt x="248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8" y="391"/>
                </a:cubicBezTo>
                <a:cubicBezTo>
                  <a:pt x="328" y="391"/>
                  <a:pt x="381" y="328"/>
                  <a:pt x="381" y="249"/>
                </a:cubicBezTo>
                <a:cubicBezTo>
                  <a:pt x="381" y="178"/>
                  <a:pt x="328" y="116"/>
                  <a:pt x="248" y="116"/>
                </a:cubicBezTo>
                <a:close/>
                <a:moveTo>
                  <a:pt x="248" y="346"/>
                </a:moveTo>
                <a:lnTo>
                  <a:pt x="248" y="346"/>
                </a:lnTo>
                <a:cubicBezTo>
                  <a:pt x="195" y="346"/>
                  <a:pt x="150" y="302"/>
                  <a:pt x="150" y="249"/>
                </a:cubicBezTo>
                <a:cubicBezTo>
                  <a:pt x="150" y="196"/>
                  <a:pt x="195" y="151"/>
                  <a:pt x="248" y="151"/>
                </a:cubicBezTo>
                <a:lnTo>
                  <a:pt x="248" y="346"/>
                </a:ln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2" y="231"/>
                  <a:pt x="53" y="231"/>
                </a:cubicBezTo>
                <a:cubicBezTo>
                  <a:pt x="44" y="231"/>
                  <a:pt x="27" y="231"/>
                  <a:pt x="27" y="231"/>
                </a:cubicBezTo>
                <a:cubicBezTo>
                  <a:pt x="9" y="231"/>
                  <a:pt x="0" y="240"/>
                  <a:pt x="0" y="249"/>
                </a:cubicBezTo>
                <a:cubicBezTo>
                  <a:pt x="0" y="266"/>
                  <a:pt x="9" y="275"/>
                  <a:pt x="27" y="275"/>
                </a:cubicBezTo>
                <a:cubicBezTo>
                  <a:pt x="27" y="275"/>
                  <a:pt x="44" y="275"/>
                  <a:pt x="53" y="275"/>
                </a:cubicBezTo>
                <a:cubicBezTo>
                  <a:pt x="62" y="275"/>
                  <a:pt x="71" y="266"/>
                  <a:pt x="71" y="249"/>
                </a:cubicBezTo>
                <a:close/>
                <a:moveTo>
                  <a:pt x="248" y="80"/>
                </a:moveTo>
                <a:lnTo>
                  <a:pt x="248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8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8" y="80"/>
                </a:cubicBezTo>
                <a:close/>
                <a:moveTo>
                  <a:pt x="248" y="426"/>
                </a:moveTo>
                <a:lnTo>
                  <a:pt x="248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8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8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9" y="72"/>
                </a:cubicBezTo>
                <a:cubicBezTo>
                  <a:pt x="399" y="72"/>
                  <a:pt x="390" y="80"/>
                  <a:pt x="381" y="89"/>
                </a:cubicBezTo>
                <a:cubicBezTo>
                  <a:pt x="372" y="98"/>
                  <a:pt x="372" y="107"/>
                  <a:pt x="381" y="116"/>
                </a:cubicBezTo>
                <a:cubicBezTo>
                  <a:pt x="390" y="125"/>
                  <a:pt x="408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80" y="391"/>
                </a:moveTo>
                <a:lnTo>
                  <a:pt x="80" y="391"/>
                </a:lnTo>
                <a:cubicBezTo>
                  <a:pt x="80" y="391"/>
                  <a:pt x="71" y="400"/>
                  <a:pt x="62" y="408"/>
                </a:cubicBezTo>
                <a:cubicBezTo>
                  <a:pt x="53" y="417"/>
                  <a:pt x="53" y="426"/>
                  <a:pt x="62" y="435"/>
                </a:cubicBezTo>
                <a:cubicBezTo>
                  <a:pt x="71" y="444"/>
                  <a:pt x="80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9" y="381"/>
                  <a:pt x="80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80" y="62"/>
                  <a:pt x="71" y="53"/>
                  <a:pt x="62" y="62"/>
                </a:cubicBezTo>
                <a:cubicBezTo>
                  <a:pt x="53" y="72"/>
                  <a:pt x="53" y="89"/>
                  <a:pt x="62" y="98"/>
                </a:cubicBezTo>
                <a:cubicBezTo>
                  <a:pt x="71" y="98"/>
                  <a:pt x="80" y="107"/>
                  <a:pt x="80" y="116"/>
                </a:cubicBezTo>
                <a:cubicBezTo>
                  <a:pt x="89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1" y="417"/>
                </a:moveTo>
                <a:lnTo>
                  <a:pt x="381" y="417"/>
                </a:lnTo>
                <a:cubicBezTo>
                  <a:pt x="390" y="417"/>
                  <a:pt x="399" y="435"/>
                  <a:pt x="399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8" y="381"/>
                  <a:pt x="390" y="381"/>
                  <a:pt x="381" y="381"/>
                </a:cubicBezTo>
                <a:cubicBezTo>
                  <a:pt x="372" y="391"/>
                  <a:pt x="372" y="408"/>
                  <a:pt x="381" y="4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" name="Freeform 109">
            <a:extLst>
              <a:ext uri="{FF2B5EF4-FFF2-40B4-BE49-F238E27FC236}">
                <a16:creationId xmlns:a16="http://schemas.microsoft.com/office/drawing/2014/main" id="{D5D4968D-5409-47DA-9AAA-313648863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175" y="2260600"/>
            <a:ext cx="233363" cy="161925"/>
          </a:xfrm>
          <a:custGeom>
            <a:avLst/>
            <a:gdLst>
              <a:gd name="T0" fmla="*/ 443 w 497"/>
              <a:gd name="T1" fmla="*/ 0 h 347"/>
              <a:gd name="T2" fmla="*/ 0 w 497"/>
              <a:gd name="T3" fmla="*/ 45 h 347"/>
              <a:gd name="T4" fmla="*/ 53 w 497"/>
              <a:gd name="T5" fmla="*/ 346 h 347"/>
              <a:gd name="T6" fmla="*/ 496 w 497"/>
              <a:gd name="T7" fmla="*/ 292 h 347"/>
              <a:gd name="T8" fmla="*/ 443 w 497"/>
              <a:gd name="T9" fmla="*/ 0 h 347"/>
              <a:gd name="T10" fmla="*/ 443 w 497"/>
              <a:gd name="T11" fmla="*/ 292 h 347"/>
              <a:gd name="T12" fmla="*/ 53 w 497"/>
              <a:gd name="T13" fmla="*/ 142 h 347"/>
              <a:gd name="T14" fmla="*/ 443 w 497"/>
              <a:gd name="T15" fmla="*/ 292 h 347"/>
              <a:gd name="T16" fmla="*/ 443 w 497"/>
              <a:gd name="T17" fmla="*/ 71 h 347"/>
              <a:gd name="T18" fmla="*/ 53 w 497"/>
              <a:gd name="T19" fmla="*/ 45 h 347"/>
              <a:gd name="T20" fmla="*/ 443 w 497"/>
              <a:gd name="T21" fmla="*/ 71 h 347"/>
              <a:gd name="T22" fmla="*/ 97 w 497"/>
              <a:gd name="T23" fmla="*/ 195 h 347"/>
              <a:gd name="T24" fmla="*/ 115 w 497"/>
              <a:gd name="T25" fmla="*/ 213 h 347"/>
              <a:gd name="T26" fmla="*/ 97 w 497"/>
              <a:gd name="T27" fmla="*/ 195 h 347"/>
              <a:gd name="T28" fmla="*/ 186 w 497"/>
              <a:gd name="T29" fmla="*/ 231 h 347"/>
              <a:gd name="T30" fmla="*/ 221 w 497"/>
              <a:gd name="T31" fmla="*/ 239 h 347"/>
              <a:gd name="T32" fmla="*/ 230 w 497"/>
              <a:gd name="T33" fmla="*/ 231 h 347"/>
              <a:gd name="T34" fmla="*/ 248 w 497"/>
              <a:gd name="T35" fmla="*/ 213 h 347"/>
              <a:gd name="T36" fmla="*/ 221 w 497"/>
              <a:gd name="T37" fmla="*/ 195 h 347"/>
              <a:gd name="T38" fmla="*/ 203 w 497"/>
              <a:gd name="T39" fmla="*/ 213 h 347"/>
              <a:gd name="T40" fmla="*/ 186 w 497"/>
              <a:gd name="T41" fmla="*/ 231 h 347"/>
              <a:gd name="T42" fmla="*/ 248 w 497"/>
              <a:gd name="T43" fmla="*/ 239 h 347"/>
              <a:gd name="T44" fmla="*/ 230 w 497"/>
              <a:gd name="T45" fmla="*/ 231 h 347"/>
              <a:gd name="T46" fmla="*/ 248 w 497"/>
              <a:gd name="T47" fmla="*/ 239 h 347"/>
              <a:gd name="T48" fmla="*/ 177 w 497"/>
              <a:gd name="T49" fmla="*/ 239 h 347"/>
              <a:gd name="T50" fmla="*/ 142 w 497"/>
              <a:gd name="T51" fmla="*/ 231 h 347"/>
              <a:gd name="T52" fmla="*/ 177 w 497"/>
              <a:gd name="T53" fmla="*/ 239 h 347"/>
              <a:gd name="T54" fmla="*/ 186 w 497"/>
              <a:gd name="T55" fmla="*/ 213 h 347"/>
              <a:gd name="T56" fmla="*/ 203 w 497"/>
              <a:gd name="T57" fmla="*/ 195 h 347"/>
              <a:gd name="T58" fmla="*/ 177 w 497"/>
              <a:gd name="T59" fmla="*/ 231 h 347"/>
              <a:gd name="T60" fmla="*/ 186 w 497"/>
              <a:gd name="T61" fmla="*/ 213 h 347"/>
              <a:gd name="T62" fmla="*/ 133 w 497"/>
              <a:gd name="T63" fmla="*/ 231 h 347"/>
              <a:gd name="T64" fmla="*/ 142 w 497"/>
              <a:gd name="T65" fmla="*/ 213 h 347"/>
              <a:gd name="T66" fmla="*/ 159 w 497"/>
              <a:gd name="T67" fmla="*/ 195 h 347"/>
              <a:gd name="T68" fmla="*/ 133 w 497"/>
              <a:gd name="T69" fmla="*/ 213 h 347"/>
              <a:gd name="T70" fmla="*/ 115 w 497"/>
              <a:gd name="T71" fmla="*/ 231 h 347"/>
              <a:gd name="T72" fmla="*/ 97 w 497"/>
              <a:gd name="T73" fmla="*/ 239 h 347"/>
              <a:gd name="T74" fmla="*/ 133 w 497"/>
              <a:gd name="T75" fmla="*/ 231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347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18"/>
                  <a:pt x="0" y="45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0"/>
                  <a:pt x="27" y="346"/>
                  <a:pt x="53" y="346"/>
                </a:cubicBezTo>
                <a:cubicBezTo>
                  <a:pt x="443" y="346"/>
                  <a:pt x="443" y="346"/>
                  <a:pt x="443" y="346"/>
                </a:cubicBezTo>
                <a:cubicBezTo>
                  <a:pt x="478" y="346"/>
                  <a:pt x="496" y="320"/>
                  <a:pt x="496" y="292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8"/>
                  <a:pt x="478" y="0"/>
                  <a:pt x="443" y="0"/>
                </a:cubicBezTo>
                <a:close/>
                <a:moveTo>
                  <a:pt x="443" y="292"/>
                </a:moveTo>
                <a:lnTo>
                  <a:pt x="443" y="292"/>
                </a:lnTo>
                <a:cubicBezTo>
                  <a:pt x="53" y="292"/>
                  <a:pt x="53" y="292"/>
                  <a:pt x="53" y="292"/>
                </a:cubicBezTo>
                <a:cubicBezTo>
                  <a:pt x="53" y="142"/>
                  <a:pt x="53" y="142"/>
                  <a:pt x="53" y="142"/>
                </a:cubicBezTo>
                <a:cubicBezTo>
                  <a:pt x="443" y="142"/>
                  <a:pt x="443" y="142"/>
                  <a:pt x="443" y="142"/>
                </a:cubicBezTo>
                <a:lnTo>
                  <a:pt x="443" y="292"/>
                </a:lnTo>
                <a:close/>
                <a:moveTo>
                  <a:pt x="443" y="71"/>
                </a:moveTo>
                <a:lnTo>
                  <a:pt x="443" y="71"/>
                </a:lnTo>
                <a:cubicBezTo>
                  <a:pt x="53" y="71"/>
                  <a:pt x="53" y="71"/>
                  <a:pt x="53" y="71"/>
                </a:cubicBezTo>
                <a:cubicBezTo>
                  <a:pt x="53" y="45"/>
                  <a:pt x="53" y="45"/>
                  <a:pt x="53" y="45"/>
                </a:cubicBezTo>
                <a:cubicBezTo>
                  <a:pt x="443" y="45"/>
                  <a:pt x="443" y="45"/>
                  <a:pt x="443" y="45"/>
                </a:cubicBezTo>
                <a:lnTo>
                  <a:pt x="443" y="71"/>
                </a:lnTo>
                <a:close/>
                <a:moveTo>
                  <a:pt x="97" y="195"/>
                </a:moveTo>
                <a:lnTo>
                  <a:pt x="97" y="195"/>
                </a:lnTo>
                <a:cubicBezTo>
                  <a:pt x="97" y="213"/>
                  <a:pt x="97" y="213"/>
                  <a:pt x="97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195"/>
                  <a:pt x="115" y="195"/>
                  <a:pt x="115" y="195"/>
                </a:cubicBezTo>
                <a:lnTo>
                  <a:pt x="97" y="195"/>
                </a:lnTo>
                <a:close/>
                <a:moveTo>
                  <a:pt x="186" y="231"/>
                </a:moveTo>
                <a:lnTo>
                  <a:pt x="186" y="231"/>
                </a:lnTo>
                <a:cubicBezTo>
                  <a:pt x="186" y="239"/>
                  <a:pt x="186" y="239"/>
                  <a:pt x="186" y="239"/>
                </a:cubicBezTo>
                <a:cubicBezTo>
                  <a:pt x="221" y="239"/>
                  <a:pt x="221" y="239"/>
                  <a:pt x="221" y="239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13"/>
                  <a:pt x="230" y="213"/>
                  <a:pt x="230" y="213"/>
                </a:cubicBezTo>
                <a:cubicBezTo>
                  <a:pt x="248" y="213"/>
                  <a:pt x="248" y="213"/>
                  <a:pt x="248" y="213"/>
                </a:cubicBezTo>
                <a:cubicBezTo>
                  <a:pt x="248" y="195"/>
                  <a:pt x="248" y="195"/>
                  <a:pt x="248" y="195"/>
                </a:cubicBezTo>
                <a:cubicBezTo>
                  <a:pt x="221" y="195"/>
                  <a:pt x="221" y="195"/>
                  <a:pt x="221" y="195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203" y="213"/>
                  <a:pt x="203" y="213"/>
                  <a:pt x="203" y="213"/>
                </a:cubicBezTo>
                <a:cubicBezTo>
                  <a:pt x="203" y="231"/>
                  <a:pt x="203" y="231"/>
                  <a:pt x="203" y="231"/>
                </a:cubicBezTo>
                <a:lnTo>
                  <a:pt x="186" y="231"/>
                </a:lnTo>
                <a:close/>
                <a:moveTo>
                  <a:pt x="248" y="239"/>
                </a:moveTo>
                <a:lnTo>
                  <a:pt x="248" y="239"/>
                </a:lnTo>
                <a:cubicBezTo>
                  <a:pt x="248" y="231"/>
                  <a:pt x="248" y="231"/>
                  <a:pt x="248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39"/>
                  <a:pt x="230" y="239"/>
                  <a:pt x="230" y="239"/>
                </a:cubicBezTo>
                <a:lnTo>
                  <a:pt x="248" y="239"/>
                </a:lnTo>
                <a:close/>
                <a:moveTo>
                  <a:pt x="177" y="239"/>
                </a:moveTo>
                <a:lnTo>
                  <a:pt x="177" y="239"/>
                </a:lnTo>
                <a:cubicBezTo>
                  <a:pt x="177" y="231"/>
                  <a:pt x="177" y="231"/>
                  <a:pt x="177" y="231"/>
                </a:cubicBezTo>
                <a:cubicBezTo>
                  <a:pt x="142" y="231"/>
                  <a:pt x="142" y="231"/>
                  <a:pt x="142" y="231"/>
                </a:cubicBezTo>
                <a:cubicBezTo>
                  <a:pt x="142" y="239"/>
                  <a:pt x="142" y="239"/>
                  <a:pt x="142" y="239"/>
                </a:cubicBezTo>
                <a:lnTo>
                  <a:pt x="177" y="239"/>
                </a:lnTo>
                <a:close/>
                <a:moveTo>
                  <a:pt x="186" y="213"/>
                </a:moveTo>
                <a:lnTo>
                  <a:pt x="186" y="213"/>
                </a:lnTo>
                <a:cubicBezTo>
                  <a:pt x="203" y="213"/>
                  <a:pt x="203" y="213"/>
                  <a:pt x="203" y="213"/>
                </a:cubicBezTo>
                <a:cubicBezTo>
                  <a:pt x="203" y="195"/>
                  <a:pt x="203" y="195"/>
                  <a:pt x="203" y="195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77" y="231"/>
                  <a:pt x="177" y="231"/>
                  <a:pt x="177" y="231"/>
                </a:cubicBezTo>
                <a:cubicBezTo>
                  <a:pt x="186" y="231"/>
                  <a:pt x="186" y="231"/>
                  <a:pt x="186" y="231"/>
                </a:cubicBezTo>
                <a:lnTo>
                  <a:pt x="186" y="213"/>
                </a:lnTo>
                <a:close/>
                <a:moveTo>
                  <a:pt x="133" y="231"/>
                </a:moveTo>
                <a:lnTo>
                  <a:pt x="133" y="231"/>
                </a:lnTo>
                <a:cubicBezTo>
                  <a:pt x="142" y="231"/>
                  <a:pt x="142" y="231"/>
                  <a:pt x="142" y="231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59" y="213"/>
                  <a:pt x="159" y="213"/>
                  <a:pt x="159" y="213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33" y="195"/>
                  <a:pt x="133" y="195"/>
                  <a:pt x="133" y="195"/>
                </a:cubicBezTo>
                <a:cubicBezTo>
                  <a:pt x="133" y="213"/>
                  <a:pt x="133" y="213"/>
                  <a:pt x="133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231"/>
                  <a:pt x="115" y="231"/>
                  <a:pt x="115" y="231"/>
                </a:cubicBezTo>
                <a:cubicBezTo>
                  <a:pt x="97" y="231"/>
                  <a:pt x="97" y="231"/>
                  <a:pt x="97" y="231"/>
                </a:cubicBezTo>
                <a:cubicBezTo>
                  <a:pt x="97" y="239"/>
                  <a:pt x="97" y="239"/>
                  <a:pt x="97" y="239"/>
                </a:cubicBezTo>
                <a:cubicBezTo>
                  <a:pt x="133" y="239"/>
                  <a:pt x="133" y="239"/>
                  <a:pt x="133" y="239"/>
                </a:cubicBezTo>
                <a:lnTo>
                  <a:pt x="133" y="2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Freeform 112">
            <a:extLst>
              <a:ext uri="{FF2B5EF4-FFF2-40B4-BE49-F238E27FC236}">
                <a16:creationId xmlns:a16="http://schemas.microsoft.com/office/drawing/2014/main" id="{F92D0984-ED3D-46BA-9777-C77275BCC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1311275"/>
            <a:ext cx="180975" cy="206375"/>
          </a:xfrm>
          <a:custGeom>
            <a:avLst/>
            <a:gdLst>
              <a:gd name="T0" fmla="*/ 345 w 390"/>
              <a:gd name="T1" fmla="*/ 0 h 444"/>
              <a:gd name="T2" fmla="*/ 0 w 390"/>
              <a:gd name="T3" fmla="*/ 53 h 444"/>
              <a:gd name="T4" fmla="*/ 44 w 390"/>
              <a:gd name="T5" fmla="*/ 443 h 444"/>
              <a:gd name="T6" fmla="*/ 389 w 390"/>
              <a:gd name="T7" fmla="*/ 399 h 444"/>
              <a:gd name="T8" fmla="*/ 345 w 390"/>
              <a:gd name="T9" fmla="*/ 0 h 444"/>
              <a:gd name="T10" fmla="*/ 345 w 390"/>
              <a:gd name="T11" fmla="*/ 399 h 444"/>
              <a:gd name="T12" fmla="*/ 44 w 390"/>
              <a:gd name="T13" fmla="*/ 53 h 444"/>
              <a:gd name="T14" fmla="*/ 345 w 390"/>
              <a:gd name="T15" fmla="*/ 399 h 444"/>
              <a:gd name="T16" fmla="*/ 221 w 390"/>
              <a:gd name="T17" fmla="*/ 275 h 444"/>
              <a:gd name="T18" fmla="*/ 97 w 390"/>
              <a:gd name="T19" fmla="*/ 302 h 444"/>
              <a:gd name="T20" fmla="*/ 221 w 390"/>
              <a:gd name="T21" fmla="*/ 275 h 444"/>
              <a:gd name="T22" fmla="*/ 292 w 390"/>
              <a:gd name="T23" fmla="*/ 177 h 444"/>
              <a:gd name="T24" fmla="*/ 195 w 390"/>
              <a:gd name="T25" fmla="*/ 196 h 444"/>
              <a:gd name="T26" fmla="*/ 292 w 390"/>
              <a:gd name="T27" fmla="*/ 177 h 444"/>
              <a:gd name="T28" fmla="*/ 195 w 390"/>
              <a:gd name="T29" fmla="*/ 151 h 444"/>
              <a:gd name="T30" fmla="*/ 292 w 390"/>
              <a:gd name="T31" fmla="*/ 98 h 444"/>
              <a:gd name="T32" fmla="*/ 195 w 390"/>
              <a:gd name="T33" fmla="*/ 151 h 444"/>
              <a:gd name="T34" fmla="*/ 168 w 390"/>
              <a:gd name="T35" fmla="*/ 98 h 444"/>
              <a:gd name="T36" fmla="*/ 97 w 390"/>
              <a:gd name="T37" fmla="*/ 196 h 444"/>
              <a:gd name="T38" fmla="*/ 168 w 390"/>
              <a:gd name="T39" fmla="*/ 98 h 444"/>
              <a:gd name="T40" fmla="*/ 141 w 390"/>
              <a:gd name="T41" fmla="*/ 222 h 444"/>
              <a:gd name="T42" fmla="*/ 97 w 390"/>
              <a:gd name="T43" fmla="*/ 249 h 444"/>
              <a:gd name="T44" fmla="*/ 141 w 390"/>
              <a:gd name="T45" fmla="*/ 222 h 444"/>
              <a:gd name="T46" fmla="*/ 168 w 390"/>
              <a:gd name="T47" fmla="*/ 249 h 444"/>
              <a:gd name="T48" fmla="*/ 292 w 390"/>
              <a:gd name="T49" fmla="*/ 222 h 444"/>
              <a:gd name="T50" fmla="*/ 168 w 390"/>
              <a:gd name="T51" fmla="*/ 249 h 444"/>
              <a:gd name="T52" fmla="*/ 292 w 390"/>
              <a:gd name="T53" fmla="*/ 319 h 444"/>
              <a:gd name="T54" fmla="*/ 97 w 390"/>
              <a:gd name="T55" fmla="*/ 346 h 444"/>
              <a:gd name="T56" fmla="*/ 292 w 390"/>
              <a:gd name="T57" fmla="*/ 319 h 444"/>
              <a:gd name="T58" fmla="*/ 248 w 390"/>
              <a:gd name="T59" fmla="*/ 302 h 444"/>
              <a:gd name="T60" fmla="*/ 292 w 390"/>
              <a:gd name="T61" fmla="*/ 275 h 444"/>
              <a:gd name="T62" fmla="*/ 248 w 390"/>
              <a:gd name="T63" fmla="*/ 30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0" h="444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7" y="443"/>
                  <a:pt x="44" y="443"/>
                </a:cubicBezTo>
                <a:cubicBezTo>
                  <a:pt x="345" y="443"/>
                  <a:pt x="345" y="443"/>
                  <a:pt x="345" y="443"/>
                </a:cubicBezTo>
                <a:cubicBezTo>
                  <a:pt x="372" y="443"/>
                  <a:pt x="389" y="425"/>
                  <a:pt x="389" y="399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27"/>
                  <a:pt x="372" y="0"/>
                  <a:pt x="345" y="0"/>
                </a:cubicBezTo>
                <a:close/>
                <a:moveTo>
                  <a:pt x="345" y="399"/>
                </a:moveTo>
                <a:lnTo>
                  <a:pt x="345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345" y="53"/>
                  <a:pt x="345" y="53"/>
                  <a:pt x="345" y="53"/>
                </a:cubicBezTo>
                <a:lnTo>
                  <a:pt x="345" y="399"/>
                </a:lnTo>
                <a:close/>
                <a:moveTo>
                  <a:pt x="221" y="275"/>
                </a:moveTo>
                <a:lnTo>
                  <a:pt x="221" y="275"/>
                </a:lnTo>
                <a:cubicBezTo>
                  <a:pt x="97" y="275"/>
                  <a:pt x="97" y="275"/>
                  <a:pt x="97" y="275"/>
                </a:cubicBezTo>
                <a:cubicBezTo>
                  <a:pt x="97" y="302"/>
                  <a:pt x="97" y="302"/>
                  <a:pt x="97" y="302"/>
                </a:cubicBezTo>
                <a:cubicBezTo>
                  <a:pt x="221" y="302"/>
                  <a:pt x="221" y="302"/>
                  <a:pt x="221" y="302"/>
                </a:cubicBezTo>
                <a:lnTo>
                  <a:pt x="221" y="275"/>
                </a:lnTo>
                <a:close/>
                <a:moveTo>
                  <a:pt x="292" y="177"/>
                </a:moveTo>
                <a:lnTo>
                  <a:pt x="292" y="177"/>
                </a:lnTo>
                <a:cubicBezTo>
                  <a:pt x="195" y="177"/>
                  <a:pt x="195" y="177"/>
                  <a:pt x="195" y="177"/>
                </a:cubicBezTo>
                <a:cubicBezTo>
                  <a:pt x="195" y="196"/>
                  <a:pt x="195" y="196"/>
                  <a:pt x="195" y="196"/>
                </a:cubicBezTo>
                <a:cubicBezTo>
                  <a:pt x="292" y="196"/>
                  <a:pt x="292" y="196"/>
                  <a:pt x="292" y="196"/>
                </a:cubicBezTo>
                <a:lnTo>
                  <a:pt x="292" y="177"/>
                </a:lnTo>
                <a:close/>
                <a:moveTo>
                  <a:pt x="195" y="151"/>
                </a:moveTo>
                <a:lnTo>
                  <a:pt x="195" y="151"/>
                </a:lnTo>
                <a:cubicBezTo>
                  <a:pt x="292" y="151"/>
                  <a:pt x="292" y="151"/>
                  <a:pt x="292" y="151"/>
                </a:cubicBezTo>
                <a:cubicBezTo>
                  <a:pt x="292" y="98"/>
                  <a:pt x="292" y="98"/>
                  <a:pt x="292" y="98"/>
                </a:cubicBezTo>
                <a:cubicBezTo>
                  <a:pt x="195" y="98"/>
                  <a:pt x="195" y="98"/>
                  <a:pt x="195" y="98"/>
                </a:cubicBezTo>
                <a:lnTo>
                  <a:pt x="195" y="151"/>
                </a:lnTo>
                <a:close/>
                <a:moveTo>
                  <a:pt x="168" y="98"/>
                </a:moveTo>
                <a:lnTo>
                  <a:pt x="168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96"/>
                  <a:pt x="97" y="196"/>
                  <a:pt x="97" y="196"/>
                </a:cubicBezTo>
                <a:cubicBezTo>
                  <a:pt x="168" y="196"/>
                  <a:pt x="168" y="196"/>
                  <a:pt x="168" y="196"/>
                </a:cubicBezTo>
                <a:lnTo>
                  <a:pt x="168" y="98"/>
                </a:lnTo>
                <a:close/>
                <a:moveTo>
                  <a:pt x="141" y="222"/>
                </a:moveTo>
                <a:lnTo>
                  <a:pt x="141" y="222"/>
                </a:lnTo>
                <a:cubicBezTo>
                  <a:pt x="97" y="222"/>
                  <a:pt x="97" y="222"/>
                  <a:pt x="97" y="222"/>
                </a:cubicBezTo>
                <a:cubicBezTo>
                  <a:pt x="97" y="249"/>
                  <a:pt x="97" y="249"/>
                  <a:pt x="97" y="249"/>
                </a:cubicBezTo>
                <a:cubicBezTo>
                  <a:pt x="141" y="249"/>
                  <a:pt x="141" y="249"/>
                  <a:pt x="141" y="249"/>
                </a:cubicBezTo>
                <a:lnTo>
                  <a:pt x="141" y="222"/>
                </a:lnTo>
                <a:close/>
                <a:moveTo>
                  <a:pt x="168" y="249"/>
                </a:moveTo>
                <a:lnTo>
                  <a:pt x="168" y="249"/>
                </a:lnTo>
                <a:cubicBezTo>
                  <a:pt x="292" y="249"/>
                  <a:pt x="292" y="249"/>
                  <a:pt x="292" y="249"/>
                </a:cubicBezTo>
                <a:cubicBezTo>
                  <a:pt x="292" y="222"/>
                  <a:pt x="292" y="222"/>
                  <a:pt x="292" y="222"/>
                </a:cubicBezTo>
                <a:cubicBezTo>
                  <a:pt x="168" y="222"/>
                  <a:pt x="168" y="222"/>
                  <a:pt x="168" y="222"/>
                </a:cubicBezTo>
                <a:lnTo>
                  <a:pt x="168" y="249"/>
                </a:lnTo>
                <a:close/>
                <a:moveTo>
                  <a:pt x="292" y="319"/>
                </a:moveTo>
                <a:lnTo>
                  <a:pt x="292" y="319"/>
                </a:lnTo>
                <a:cubicBezTo>
                  <a:pt x="97" y="319"/>
                  <a:pt x="97" y="319"/>
                  <a:pt x="97" y="319"/>
                </a:cubicBezTo>
                <a:cubicBezTo>
                  <a:pt x="97" y="346"/>
                  <a:pt x="97" y="346"/>
                  <a:pt x="97" y="346"/>
                </a:cubicBezTo>
                <a:cubicBezTo>
                  <a:pt x="292" y="346"/>
                  <a:pt x="292" y="346"/>
                  <a:pt x="292" y="346"/>
                </a:cubicBezTo>
                <a:lnTo>
                  <a:pt x="292" y="319"/>
                </a:lnTo>
                <a:close/>
                <a:moveTo>
                  <a:pt x="248" y="302"/>
                </a:moveTo>
                <a:lnTo>
                  <a:pt x="248" y="302"/>
                </a:lnTo>
                <a:cubicBezTo>
                  <a:pt x="292" y="302"/>
                  <a:pt x="292" y="302"/>
                  <a:pt x="292" y="302"/>
                </a:cubicBezTo>
                <a:cubicBezTo>
                  <a:pt x="292" y="275"/>
                  <a:pt x="292" y="275"/>
                  <a:pt x="292" y="275"/>
                </a:cubicBezTo>
                <a:cubicBezTo>
                  <a:pt x="248" y="275"/>
                  <a:pt x="248" y="275"/>
                  <a:pt x="248" y="275"/>
                </a:cubicBezTo>
                <a:lnTo>
                  <a:pt x="248" y="3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Freeform 115">
            <a:extLst>
              <a:ext uri="{FF2B5EF4-FFF2-40B4-BE49-F238E27FC236}">
                <a16:creationId xmlns:a16="http://schemas.microsoft.com/office/drawing/2014/main" id="{70590E7A-F2C6-4926-A934-7BE0643A4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760538"/>
            <a:ext cx="187325" cy="231775"/>
          </a:xfrm>
          <a:custGeom>
            <a:avLst/>
            <a:gdLst>
              <a:gd name="T0" fmla="*/ 381 w 400"/>
              <a:gd name="T1" fmla="*/ 124 h 498"/>
              <a:gd name="T2" fmla="*/ 381 w 400"/>
              <a:gd name="T3" fmla="*/ 124 h 498"/>
              <a:gd name="T4" fmla="*/ 231 w 400"/>
              <a:gd name="T5" fmla="*/ 9 h 498"/>
              <a:gd name="T6" fmla="*/ 115 w 400"/>
              <a:gd name="T7" fmla="*/ 151 h 498"/>
              <a:gd name="T8" fmla="*/ 133 w 400"/>
              <a:gd name="T9" fmla="*/ 213 h 498"/>
              <a:gd name="T10" fmla="*/ 9 w 400"/>
              <a:gd name="T11" fmla="*/ 407 h 498"/>
              <a:gd name="T12" fmla="*/ 0 w 400"/>
              <a:gd name="T13" fmla="*/ 434 h 498"/>
              <a:gd name="T14" fmla="*/ 9 w 400"/>
              <a:gd name="T15" fmla="*/ 478 h 498"/>
              <a:gd name="T16" fmla="*/ 27 w 400"/>
              <a:gd name="T17" fmla="*/ 497 h 498"/>
              <a:gd name="T18" fmla="*/ 62 w 400"/>
              <a:gd name="T19" fmla="*/ 487 h 498"/>
              <a:gd name="T20" fmla="*/ 89 w 400"/>
              <a:gd name="T21" fmla="*/ 470 h 498"/>
              <a:gd name="T22" fmla="*/ 142 w 400"/>
              <a:gd name="T23" fmla="*/ 390 h 498"/>
              <a:gd name="T24" fmla="*/ 142 w 400"/>
              <a:gd name="T25" fmla="*/ 390 h 498"/>
              <a:gd name="T26" fmla="*/ 177 w 400"/>
              <a:gd name="T27" fmla="*/ 381 h 498"/>
              <a:gd name="T28" fmla="*/ 231 w 400"/>
              <a:gd name="T29" fmla="*/ 284 h 498"/>
              <a:gd name="T30" fmla="*/ 293 w 400"/>
              <a:gd name="T31" fmla="*/ 284 h 498"/>
              <a:gd name="T32" fmla="*/ 381 w 400"/>
              <a:gd name="T33" fmla="*/ 124 h 498"/>
              <a:gd name="T34" fmla="*/ 319 w 400"/>
              <a:gd name="T35" fmla="*/ 159 h 498"/>
              <a:gd name="T36" fmla="*/ 319 w 400"/>
              <a:gd name="T37" fmla="*/ 159 h 498"/>
              <a:gd name="T38" fmla="*/ 256 w 400"/>
              <a:gd name="T39" fmla="*/ 142 h 498"/>
              <a:gd name="T40" fmla="*/ 221 w 400"/>
              <a:gd name="T41" fmla="*/ 80 h 498"/>
              <a:gd name="T42" fmla="*/ 310 w 400"/>
              <a:gd name="T43" fmla="*/ 71 h 498"/>
              <a:gd name="T44" fmla="*/ 319 w 400"/>
              <a:gd name="T45" fmla="*/ 159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lnTo>
                  <a:pt x="142" y="390"/>
                </a:ln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Freeform 117">
            <a:extLst>
              <a:ext uri="{FF2B5EF4-FFF2-40B4-BE49-F238E27FC236}">
                <a16:creationId xmlns:a16="http://schemas.microsoft.com/office/drawing/2014/main" id="{E546E01A-F8AB-4D62-9F1D-BE140307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1776413"/>
            <a:ext cx="215900" cy="200025"/>
          </a:xfrm>
          <a:custGeom>
            <a:avLst/>
            <a:gdLst>
              <a:gd name="T0" fmla="*/ 266 w 462"/>
              <a:gd name="T1" fmla="*/ 0 h 427"/>
              <a:gd name="T2" fmla="*/ 266 w 462"/>
              <a:gd name="T3" fmla="*/ 0 h 427"/>
              <a:gd name="T4" fmla="*/ 266 w 462"/>
              <a:gd name="T5" fmla="*/ 0 h 427"/>
              <a:gd name="T6" fmla="*/ 71 w 462"/>
              <a:gd name="T7" fmla="*/ 80 h 427"/>
              <a:gd name="T8" fmla="*/ 80 w 462"/>
              <a:gd name="T9" fmla="*/ 143 h 427"/>
              <a:gd name="T10" fmla="*/ 0 w 462"/>
              <a:gd name="T11" fmla="*/ 240 h 427"/>
              <a:gd name="T12" fmla="*/ 115 w 462"/>
              <a:gd name="T13" fmla="*/ 319 h 427"/>
              <a:gd name="T14" fmla="*/ 231 w 462"/>
              <a:gd name="T15" fmla="*/ 266 h 427"/>
              <a:gd name="T16" fmla="*/ 231 w 462"/>
              <a:gd name="T17" fmla="*/ 249 h 427"/>
              <a:gd name="T18" fmla="*/ 266 w 462"/>
              <a:gd name="T19" fmla="*/ 213 h 427"/>
              <a:gd name="T20" fmla="*/ 302 w 462"/>
              <a:gd name="T21" fmla="*/ 249 h 427"/>
              <a:gd name="T22" fmla="*/ 266 w 462"/>
              <a:gd name="T23" fmla="*/ 284 h 427"/>
              <a:gd name="T24" fmla="*/ 115 w 462"/>
              <a:gd name="T25" fmla="*/ 355 h 427"/>
              <a:gd name="T26" fmla="*/ 115 w 462"/>
              <a:gd name="T27" fmla="*/ 372 h 427"/>
              <a:gd name="T28" fmla="*/ 266 w 462"/>
              <a:gd name="T29" fmla="*/ 426 h 427"/>
              <a:gd name="T30" fmla="*/ 266 w 462"/>
              <a:gd name="T31" fmla="*/ 426 h 427"/>
              <a:gd name="T32" fmla="*/ 408 w 462"/>
              <a:gd name="T33" fmla="*/ 372 h 427"/>
              <a:gd name="T34" fmla="*/ 453 w 462"/>
              <a:gd name="T35" fmla="*/ 80 h 427"/>
              <a:gd name="T36" fmla="*/ 266 w 462"/>
              <a:gd name="T37" fmla="*/ 0 h 427"/>
              <a:gd name="T38" fmla="*/ 36 w 462"/>
              <a:gd name="T39" fmla="*/ 231 h 427"/>
              <a:gd name="T40" fmla="*/ 36 w 462"/>
              <a:gd name="T41" fmla="*/ 231 h 427"/>
              <a:gd name="T42" fmla="*/ 89 w 462"/>
              <a:gd name="T43" fmla="*/ 178 h 427"/>
              <a:gd name="T44" fmla="*/ 106 w 462"/>
              <a:gd name="T45" fmla="*/ 284 h 427"/>
              <a:gd name="T46" fmla="*/ 36 w 462"/>
              <a:gd name="T47" fmla="*/ 231 h 427"/>
              <a:gd name="T48" fmla="*/ 266 w 462"/>
              <a:gd name="T49" fmla="*/ 133 h 427"/>
              <a:gd name="T50" fmla="*/ 266 w 462"/>
              <a:gd name="T51" fmla="*/ 133 h 427"/>
              <a:gd name="T52" fmla="*/ 106 w 462"/>
              <a:gd name="T53" fmla="*/ 80 h 427"/>
              <a:gd name="T54" fmla="*/ 266 w 462"/>
              <a:gd name="T55" fmla="*/ 36 h 427"/>
              <a:gd name="T56" fmla="*/ 416 w 462"/>
              <a:gd name="T57" fmla="*/ 80 h 427"/>
              <a:gd name="T58" fmla="*/ 266 w 462"/>
              <a:gd name="T59" fmla="*/ 133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27">
                <a:moveTo>
                  <a:pt x="266" y="0"/>
                </a:moveTo>
                <a:lnTo>
                  <a:pt x="266" y="0"/>
                </a:lnTo>
                <a:lnTo>
                  <a:pt x="266" y="0"/>
                </a:lnTo>
                <a:cubicBezTo>
                  <a:pt x="142" y="0"/>
                  <a:pt x="62" y="45"/>
                  <a:pt x="71" y="80"/>
                </a:cubicBezTo>
                <a:cubicBezTo>
                  <a:pt x="71" y="89"/>
                  <a:pt x="71" y="116"/>
                  <a:pt x="80" y="143"/>
                </a:cubicBezTo>
                <a:cubicBezTo>
                  <a:pt x="18" y="169"/>
                  <a:pt x="0" y="205"/>
                  <a:pt x="0" y="240"/>
                </a:cubicBezTo>
                <a:cubicBezTo>
                  <a:pt x="9" y="275"/>
                  <a:pt x="36" y="311"/>
                  <a:pt x="115" y="319"/>
                </a:cubicBezTo>
                <a:cubicBezTo>
                  <a:pt x="151" y="319"/>
                  <a:pt x="204" y="302"/>
                  <a:pt x="231" y="266"/>
                </a:cubicBezTo>
                <a:cubicBezTo>
                  <a:pt x="231" y="258"/>
                  <a:pt x="231" y="249"/>
                  <a:pt x="231" y="249"/>
                </a:cubicBezTo>
                <a:cubicBezTo>
                  <a:pt x="231" y="222"/>
                  <a:pt x="249" y="213"/>
                  <a:pt x="266" y="213"/>
                </a:cubicBezTo>
                <a:cubicBezTo>
                  <a:pt x="284" y="213"/>
                  <a:pt x="302" y="222"/>
                  <a:pt x="302" y="249"/>
                </a:cubicBezTo>
                <a:cubicBezTo>
                  <a:pt x="302" y="266"/>
                  <a:pt x="284" y="284"/>
                  <a:pt x="266" y="284"/>
                </a:cubicBezTo>
                <a:cubicBezTo>
                  <a:pt x="222" y="328"/>
                  <a:pt x="169" y="355"/>
                  <a:pt x="115" y="355"/>
                </a:cubicBezTo>
                <a:cubicBezTo>
                  <a:pt x="115" y="364"/>
                  <a:pt x="115" y="364"/>
                  <a:pt x="115" y="372"/>
                </a:cubicBezTo>
                <a:cubicBezTo>
                  <a:pt x="115" y="381"/>
                  <a:pt x="178" y="426"/>
                  <a:pt x="266" y="426"/>
                </a:cubicBezTo>
                <a:lnTo>
                  <a:pt x="266" y="426"/>
                </a:lnTo>
                <a:cubicBezTo>
                  <a:pt x="355" y="426"/>
                  <a:pt x="408" y="381"/>
                  <a:pt x="408" y="372"/>
                </a:cubicBezTo>
                <a:cubicBezTo>
                  <a:pt x="416" y="355"/>
                  <a:pt x="453" y="116"/>
                  <a:pt x="453" y="80"/>
                </a:cubicBezTo>
                <a:cubicBezTo>
                  <a:pt x="461" y="45"/>
                  <a:pt x="381" y="0"/>
                  <a:pt x="266" y="0"/>
                </a:cubicBezTo>
                <a:close/>
                <a:moveTo>
                  <a:pt x="36" y="231"/>
                </a:moveTo>
                <a:lnTo>
                  <a:pt x="36" y="231"/>
                </a:lnTo>
                <a:cubicBezTo>
                  <a:pt x="36" y="222"/>
                  <a:pt x="53" y="196"/>
                  <a:pt x="89" y="178"/>
                </a:cubicBezTo>
                <a:cubicBezTo>
                  <a:pt x="89" y="213"/>
                  <a:pt x="98" y="249"/>
                  <a:pt x="106" y="284"/>
                </a:cubicBezTo>
                <a:cubicBezTo>
                  <a:pt x="62" y="275"/>
                  <a:pt x="44" y="258"/>
                  <a:pt x="36" y="231"/>
                </a:cubicBezTo>
                <a:close/>
                <a:moveTo>
                  <a:pt x="266" y="133"/>
                </a:moveTo>
                <a:lnTo>
                  <a:pt x="266" y="133"/>
                </a:lnTo>
                <a:cubicBezTo>
                  <a:pt x="178" y="133"/>
                  <a:pt x="106" y="98"/>
                  <a:pt x="106" y="80"/>
                </a:cubicBezTo>
                <a:cubicBezTo>
                  <a:pt x="106" y="71"/>
                  <a:pt x="178" y="36"/>
                  <a:pt x="266" y="36"/>
                </a:cubicBezTo>
                <a:cubicBezTo>
                  <a:pt x="355" y="36"/>
                  <a:pt x="416" y="71"/>
                  <a:pt x="416" y="80"/>
                </a:cubicBezTo>
                <a:cubicBezTo>
                  <a:pt x="416" y="98"/>
                  <a:pt x="355" y="133"/>
                  <a:pt x="266" y="1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3" name="Freeform 118">
            <a:extLst>
              <a:ext uri="{FF2B5EF4-FFF2-40B4-BE49-F238E27FC236}">
                <a16:creationId xmlns:a16="http://schemas.microsoft.com/office/drawing/2014/main" id="{E83564AE-6348-498A-8E22-27A23DD35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1776413"/>
            <a:ext cx="192088" cy="204787"/>
          </a:xfrm>
          <a:custGeom>
            <a:avLst/>
            <a:gdLst>
              <a:gd name="T0" fmla="*/ 257 w 409"/>
              <a:gd name="T1" fmla="*/ 408 h 436"/>
              <a:gd name="T2" fmla="*/ 257 w 409"/>
              <a:gd name="T3" fmla="*/ 408 h 436"/>
              <a:gd name="T4" fmla="*/ 275 w 409"/>
              <a:gd name="T5" fmla="*/ 426 h 436"/>
              <a:gd name="T6" fmla="*/ 372 w 409"/>
              <a:gd name="T7" fmla="*/ 435 h 436"/>
              <a:gd name="T8" fmla="*/ 391 w 409"/>
              <a:gd name="T9" fmla="*/ 417 h 436"/>
              <a:gd name="T10" fmla="*/ 391 w 409"/>
              <a:gd name="T11" fmla="*/ 337 h 436"/>
              <a:gd name="T12" fmla="*/ 266 w 409"/>
              <a:gd name="T13" fmla="*/ 328 h 436"/>
              <a:gd name="T14" fmla="*/ 257 w 409"/>
              <a:gd name="T15" fmla="*/ 408 h 436"/>
              <a:gd name="T16" fmla="*/ 18 w 409"/>
              <a:gd name="T17" fmla="*/ 337 h 436"/>
              <a:gd name="T18" fmla="*/ 18 w 409"/>
              <a:gd name="T19" fmla="*/ 337 h 436"/>
              <a:gd name="T20" fmla="*/ 18 w 409"/>
              <a:gd name="T21" fmla="*/ 417 h 436"/>
              <a:gd name="T22" fmla="*/ 35 w 409"/>
              <a:gd name="T23" fmla="*/ 435 h 436"/>
              <a:gd name="T24" fmla="*/ 133 w 409"/>
              <a:gd name="T25" fmla="*/ 426 h 436"/>
              <a:gd name="T26" fmla="*/ 151 w 409"/>
              <a:gd name="T27" fmla="*/ 408 h 436"/>
              <a:gd name="T28" fmla="*/ 142 w 409"/>
              <a:gd name="T29" fmla="*/ 328 h 436"/>
              <a:gd name="T30" fmla="*/ 18 w 409"/>
              <a:gd name="T31" fmla="*/ 337 h 436"/>
              <a:gd name="T32" fmla="*/ 0 w 409"/>
              <a:gd name="T33" fmla="*/ 205 h 436"/>
              <a:gd name="T34" fmla="*/ 0 w 409"/>
              <a:gd name="T35" fmla="*/ 205 h 436"/>
              <a:gd name="T36" fmla="*/ 9 w 409"/>
              <a:gd name="T37" fmla="*/ 293 h 436"/>
              <a:gd name="T38" fmla="*/ 133 w 409"/>
              <a:gd name="T39" fmla="*/ 275 h 436"/>
              <a:gd name="T40" fmla="*/ 133 w 409"/>
              <a:gd name="T41" fmla="*/ 196 h 436"/>
              <a:gd name="T42" fmla="*/ 133 w 409"/>
              <a:gd name="T43" fmla="*/ 187 h 436"/>
              <a:gd name="T44" fmla="*/ 204 w 409"/>
              <a:gd name="T45" fmla="*/ 116 h 436"/>
              <a:gd name="T46" fmla="*/ 275 w 409"/>
              <a:gd name="T47" fmla="*/ 187 h 436"/>
              <a:gd name="T48" fmla="*/ 275 w 409"/>
              <a:gd name="T49" fmla="*/ 196 h 436"/>
              <a:gd name="T50" fmla="*/ 266 w 409"/>
              <a:gd name="T51" fmla="*/ 275 h 436"/>
              <a:gd name="T52" fmla="*/ 399 w 409"/>
              <a:gd name="T53" fmla="*/ 293 h 436"/>
              <a:gd name="T54" fmla="*/ 408 w 409"/>
              <a:gd name="T55" fmla="*/ 205 h 436"/>
              <a:gd name="T56" fmla="*/ 408 w 409"/>
              <a:gd name="T57" fmla="*/ 187 h 436"/>
              <a:gd name="T58" fmla="*/ 204 w 409"/>
              <a:gd name="T59" fmla="*/ 0 h 436"/>
              <a:gd name="T60" fmla="*/ 0 w 409"/>
              <a:gd name="T61" fmla="*/ 187 h 436"/>
              <a:gd name="T62" fmla="*/ 0 w 409"/>
              <a:gd name="T63" fmla="*/ 205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9" h="436">
                <a:moveTo>
                  <a:pt x="257" y="408"/>
                </a:moveTo>
                <a:lnTo>
                  <a:pt x="257" y="408"/>
                </a:lnTo>
                <a:cubicBezTo>
                  <a:pt x="257" y="417"/>
                  <a:pt x="266" y="426"/>
                  <a:pt x="275" y="426"/>
                </a:cubicBezTo>
                <a:cubicBezTo>
                  <a:pt x="372" y="435"/>
                  <a:pt x="372" y="435"/>
                  <a:pt x="372" y="435"/>
                </a:cubicBezTo>
                <a:cubicBezTo>
                  <a:pt x="382" y="435"/>
                  <a:pt x="382" y="426"/>
                  <a:pt x="391" y="417"/>
                </a:cubicBezTo>
                <a:cubicBezTo>
                  <a:pt x="391" y="337"/>
                  <a:pt x="391" y="337"/>
                  <a:pt x="391" y="337"/>
                </a:cubicBezTo>
                <a:cubicBezTo>
                  <a:pt x="266" y="328"/>
                  <a:pt x="266" y="328"/>
                  <a:pt x="266" y="328"/>
                </a:cubicBezTo>
                <a:lnTo>
                  <a:pt x="257" y="408"/>
                </a:lnTo>
                <a:close/>
                <a:moveTo>
                  <a:pt x="18" y="337"/>
                </a:moveTo>
                <a:lnTo>
                  <a:pt x="18" y="337"/>
                </a:lnTo>
                <a:cubicBezTo>
                  <a:pt x="18" y="417"/>
                  <a:pt x="18" y="417"/>
                  <a:pt x="18" y="417"/>
                </a:cubicBezTo>
                <a:cubicBezTo>
                  <a:pt x="18" y="426"/>
                  <a:pt x="27" y="435"/>
                  <a:pt x="35" y="435"/>
                </a:cubicBezTo>
                <a:cubicBezTo>
                  <a:pt x="133" y="426"/>
                  <a:pt x="133" y="426"/>
                  <a:pt x="133" y="426"/>
                </a:cubicBezTo>
                <a:cubicBezTo>
                  <a:pt x="142" y="426"/>
                  <a:pt x="151" y="417"/>
                  <a:pt x="151" y="408"/>
                </a:cubicBezTo>
                <a:cubicBezTo>
                  <a:pt x="142" y="328"/>
                  <a:pt x="142" y="328"/>
                  <a:pt x="142" y="328"/>
                </a:cubicBezTo>
                <a:lnTo>
                  <a:pt x="18" y="337"/>
                </a:lnTo>
                <a:close/>
                <a:moveTo>
                  <a:pt x="0" y="205"/>
                </a:moveTo>
                <a:lnTo>
                  <a:pt x="0" y="205"/>
                </a:lnTo>
                <a:cubicBezTo>
                  <a:pt x="9" y="293"/>
                  <a:pt x="9" y="293"/>
                  <a:pt x="9" y="293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196"/>
                  <a:pt x="133" y="196"/>
                  <a:pt x="133" y="196"/>
                </a:cubicBezTo>
                <a:lnTo>
                  <a:pt x="133" y="187"/>
                </a:lnTo>
                <a:cubicBezTo>
                  <a:pt x="133" y="152"/>
                  <a:pt x="160" y="116"/>
                  <a:pt x="204" y="116"/>
                </a:cubicBezTo>
                <a:cubicBezTo>
                  <a:pt x="248" y="116"/>
                  <a:pt x="275" y="152"/>
                  <a:pt x="275" y="187"/>
                </a:cubicBezTo>
                <a:lnTo>
                  <a:pt x="275" y="196"/>
                </a:lnTo>
                <a:cubicBezTo>
                  <a:pt x="266" y="275"/>
                  <a:pt x="266" y="275"/>
                  <a:pt x="266" y="275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408" y="205"/>
                  <a:pt x="408" y="205"/>
                  <a:pt x="408" y="205"/>
                </a:cubicBezTo>
                <a:cubicBezTo>
                  <a:pt x="408" y="196"/>
                  <a:pt x="408" y="196"/>
                  <a:pt x="408" y="187"/>
                </a:cubicBezTo>
                <a:cubicBezTo>
                  <a:pt x="408" y="80"/>
                  <a:pt x="319" y="0"/>
                  <a:pt x="204" y="0"/>
                </a:cubicBezTo>
                <a:cubicBezTo>
                  <a:pt x="88" y="0"/>
                  <a:pt x="0" y="80"/>
                  <a:pt x="0" y="187"/>
                </a:cubicBezTo>
                <a:cubicBezTo>
                  <a:pt x="0" y="196"/>
                  <a:pt x="0" y="196"/>
                  <a:pt x="0" y="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4" name="Freeform 119">
            <a:extLst>
              <a:ext uri="{FF2B5EF4-FFF2-40B4-BE49-F238E27FC236}">
                <a16:creationId xmlns:a16="http://schemas.microsoft.com/office/drawing/2014/main" id="{74503EC1-063D-49AF-978F-B36FA8963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1773238"/>
            <a:ext cx="231775" cy="207962"/>
          </a:xfrm>
          <a:custGeom>
            <a:avLst/>
            <a:gdLst>
              <a:gd name="T0" fmla="*/ 443 w 497"/>
              <a:gd name="T1" fmla="*/ 70 h 444"/>
              <a:gd name="T2" fmla="*/ 443 w 497"/>
              <a:gd name="T3" fmla="*/ 70 h 444"/>
              <a:gd name="T4" fmla="*/ 426 w 497"/>
              <a:gd name="T5" fmla="*/ 70 h 444"/>
              <a:gd name="T6" fmla="*/ 426 w 497"/>
              <a:gd name="T7" fmla="*/ 443 h 444"/>
              <a:gd name="T8" fmla="*/ 443 w 497"/>
              <a:gd name="T9" fmla="*/ 443 h 444"/>
              <a:gd name="T10" fmla="*/ 496 w 497"/>
              <a:gd name="T11" fmla="*/ 398 h 444"/>
              <a:gd name="T12" fmla="*/ 496 w 497"/>
              <a:gd name="T13" fmla="*/ 124 h 444"/>
              <a:gd name="T14" fmla="*/ 443 w 497"/>
              <a:gd name="T15" fmla="*/ 70 h 444"/>
              <a:gd name="T16" fmla="*/ 0 w 497"/>
              <a:gd name="T17" fmla="*/ 124 h 444"/>
              <a:gd name="T18" fmla="*/ 0 w 497"/>
              <a:gd name="T19" fmla="*/ 124 h 444"/>
              <a:gd name="T20" fmla="*/ 0 w 497"/>
              <a:gd name="T21" fmla="*/ 398 h 444"/>
              <a:gd name="T22" fmla="*/ 53 w 497"/>
              <a:gd name="T23" fmla="*/ 443 h 444"/>
              <a:gd name="T24" fmla="*/ 71 w 497"/>
              <a:gd name="T25" fmla="*/ 443 h 444"/>
              <a:gd name="T26" fmla="*/ 71 w 497"/>
              <a:gd name="T27" fmla="*/ 70 h 444"/>
              <a:gd name="T28" fmla="*/ 53 w 497"/>
              <a:gd name="T29" fmla="*/ 70 h 444"/>
              <a:gd name="T30" fmla="*/ 0 w 497"/>
              <a:gd name="T31" fmla="*/ 124 h 444"/>
              <a:gd name="T32" fmla="*/ 337 w 497"/>
              <a:gd name="T33" fmla="*/ 26 h 444"/>
              <a:gd name="T34" fmla="*/ 337 w 497"/>
              <a:gd name="T35" fmla="*/ 26 h 444"/>
              <a:gd name="T36" fmla="*/ 248 w 497"/>
              <a:gd name="T37" fmla="*/ 0 h 444"/>
              <a:gd name="T38" fmla="*/ 160 w 497"/>
              <a:gd name="T39" fmla="*/ 26 h 444"/>
              <a:gd name="T40" fmla="*/ 160 w 497"/>
              <a:gd name="T41" fmla="*/ 70 h 444"/>
              <a:gd name="T42" fmla="*/ 107 w 497"/>
              <a:gd name="T43" fmla="*/ 70 h 444"/>
              <a:gd name="T44" fmla="*/ 107 w 497"/>
              <a:gd name="T45" fmla="*/ 443 h 444"/>
              <a:gd name="T46" fmla="*/ 390 w 497"/>
              <a:gd name="T47" fmla="*/ 443 h 444"/>
              <a:gd name="T48" fmla="*/ 390 w 497"/>
              <a:gd name="T49" fmla="*/ 70 h 444"/>
              <a:gd name="T50" fmla="*/ 337 w 497"/>
              <a:gd name="T51" fmla="*/ 70 h 444"/>
              <a:gd name="T52" fmla="*/ 337 w 497"/>
              <a:gd name="T53" fmla="*/ 26 h 444"/>
              <a:gd name="T54" fmla="*/ 301 w 497"/>
              <a:gd name="T55" fmla="*/ 70 h 444"/>
              <a:gd name="T56" fmla="*/ 301 w 497"/>
              <a:gd name="T57" fmla="*/ 70 h 444"/>
              <a:gd name="T58" fmla="*/ 195 w 497"/>
              <a:gd name="T59" fmla="*/ 70 h 444"/>
              <a:gd name="T60" fmla="*/ 195 w 497"/>
              <a:gd name="T61" fmla="*/ 44 h 444"/>
              <a:gd name="T62" fmla="*/ 248 w 497"/>
              <a:gd name="T63" fmla="*/ 26 h 444"/>
              <a:gd name="T64" fmla="*/ 301 w 497"/>
              <a:gd name="T65" fmla="*/ 44 h 444"/>
              <a:gd name="T66" fmla="*/ 301 w 497"/>
              <a:gd name="T67" fmla="*/ 7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Freeform 120">
            <a:extLst>
              <a:ext uri="{FF2B5EF4-FFF2-40B4-BE49-F238E27FC236}">
                <a16:creationId xmlns:a16="http://schemas.microsoft.com/office/drawing/2014/main" id="{A761FCB0-89CC-4E6A-9A0A-4645FD9FF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1301750"/>
            <a:ext cx="131762" cy="223838"/>
          </a:xfrm>
          <a:custGeom>
            <a:avLst/>
            <a:gdLst>
              <a:gd name="T0" fmla="*/ 150 w 283"/>
              <a:gd name="T1" fmla="*/ 9 h 479"/>
              <a:gd name="T2" fmla="*/ 150 w 283"/>
              <a:gd name="T3" fmla="*/ 9 h 479"/>
              <a:gd name="T4" fmla="*/ 132 w 283"/>
              <a:gd name="T5" fmla="*/ 9 h 479"/>
              <a:gd name="T6" fmla="*/ 0 w 283"/>
              <a:gd name="T7" fmla="*/ 345 h 479"/>
              <a:gd name="T8" fmla="*/ 141 w 283"/>
              <a:gd name="T9" fmla="*/ 478 h 479"/>
              <a:gd name="T10" fmla="*/ 282 w 283"/>
              <a:gd name="T11" fmla="*/ 345 h 479"/>
              <a:gd name="T12" fmla="*/ 150 w 283"/>
              <a:gd name="T13" fmla="*/ 9 h 479"/>
              <a:gd name="T14" fmla="*/ 123 w 283"/>
              <a:gd name="T15" fmla="*/ 204 h 479"/>
              <a:gd name="T16" fmla="*/ 123 w 283"/>
              <a:gd name="T17" fmla="*/ 204 h 479"/>
              <a:gd name="T18" fmla="*/ 123 w 283"/>
              <a:gd name="T19" fmla="*/ 221 h 479"/>
              <a:gd name="T20" fmla="*/ 97 w 283"/>
              <a:gd name="T21" fmla="*/ 336 h 479"/>
              <a:gd name="T22" fmla="*/ 70 w 283"/>
              <a:gd name="T23" fmla="*/ 372 h 479"/>
              <a:gd name="T24" fmla="*/ 44 w 283"/>
              <a:gd name="T25" fmla="*/ 345 h 479"/>
              <a:gd name="T26" fmla="*/ 88 w 283"/>
              <a:gd name="T27" fmla="*/ 221 h 479"/>
              <a:gd name="T28" fmla="*/ 114 w 283"/>
              <a:gd name="T29" fmla="*/ 194 h 479"/>
              <a:gd name="T30" fmla="*/ 123 w 283"/>
              <a:gd name="T31" fmla="*/ 194 h 479"/>
              <a:gd name="T32" fmla="*/ 123 w 283"/>
              <a:gd name="T33" fmla="*/ 20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3" h="479">
                <a:moveTo>
                  <a:pt x="150" y="9"/>
                </a:moveTo>
                <a:lnTo>
                  <a:pt x="150" y="9"/>
                </a:lnTo>
                <a:cubicBezTo>
                  <a:pt x="150" y="0"/>
                  <a:pt x="141" y="0"/>
                  <a:pt x="132" y="9"/>
                </a:cubicBezTo>
                <a:cubicBezTo>
                  <a:pt x="114" y="185"/>
                  <a:pt x="0" y="221"/>
                  <a:pt x="0" y="345"/>
                </a:cubicBezTo>
                <a:cubicBezTo>
                  <a:pt x="0" y="416"/>
                  <a:pt x="70" y="478"/>
                  <a:pt x="141" y="478"/>
                </a:cubicBezTo>
                <a:cubicBezTo>
                  <a:pt x="220" y="478"/>
                  <a:pt x="282" y="416"/>
                  <a:pt x="282" y="345"/>
                </a:cubicBezTo>
                <a:cubicBezTo>
                  <a:pt x="282" y="221"/>
                  <a:pt x="167" y="185"/>
                  <a:pt x="150" y="9"/>
                </a:cubicBezTo>
                <a:close/>
                <a:moveTo>
                  <a:pt x="123" y="204"/>
                </a:moveTo>
                <a:lnTo>
                  <a:pt x="123" y="204"/>
                </a:lnTo>
                <a:cubicBezTo>
                  <a:pt x="123" y="204"/>
                  <a:pt x="123" y="213"/>
                  <a:pt x="123" y="221"/>
                </a:cubicBezTo>
                <a:cubicBezTo>
                  <a:pt x="114" y="257"/>
                  <a:pt x="97" y="292"/>
                  <a:pt x="97" y="336"/>
                </a:cubicBezTo>
                <a:cubicBezTo>
                  <a:pt x="97" y="363"/>
                  <a:pt x="88" y="372"/>
                  <a:pt x="70" y="372"/>
                </a:cubicBezTo>
                <a:cubicBezTo>
                  <a:pt x="53" y="372"/>
                  <a:pt x="44" y="363"/>
                  <a:pt x="44" y="345"/>
                </a:cubicBezTo>
                <a:cubicBezTo>
                  <a:pt x="44" y="292"/>
                  <a:pt x="70" y="257"/>
                  <a:pt x="88" y="221"/>
                </a:cubicBezTo>
                <a:cubicBezTo>
                  <a:pt x="97" y="213"/>
                  <a:pt x="106" y="204"/>
                  <a:pt x="114" y="194"/>
                </a:cubicBezTo>
                <a:lnTo>
                  <a:pt x="123" y="194"/>
                </a:lnTo>
                <a:lnTo>
                  <a:pt x="123" y="2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Freeform 122">
            <a:extLst>
              <a:ext uri="{FF2B5EF4-FFF2-40B4-BE49-F238E27FC236}">
                <a16:creationId xmlns:a16="http://schemas.microsoft.com/office/drawing/2014/main" id="{31BBF81E-065C-4437-9A26-0C672E227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1789113"/>
            <a:ext cx="207963" cy="174625"/>
          </a:xfrm>
          <a:custGeom>
            <a:avLst/>
            <a:gdLst>
              <a:gd name="T0" fmla="*/ 434 w 444"/>
              <a:gd name="T1" fmla="*/ 213 h 373"/>
              <a:gd name="T2" fmla="*/ 434 w 444"/>
              <a:gd name="T3" fmla="*/ 213 h 373"/>
              <a:gd name="T4" fmla="*/ 354 w 444"/>
              <a:gd name="T5" fmla="*/ 27 h 373"/>
              <a:gd name="T6" fmla="*/ 319 w 444"/>
              <a:gd name="T7" fmla="*/ 0 h 373"/>
              <a:gd name="T8" fmla="*/ 124 w 444"/>
              <a:gd name="T9" fmla="*/ 0 h 373"/>
              <a:gd name="T10" fmla="*/ 80 w 444"/>
              <a:gd name="T11" fmla="*/ 27 h 373"/>
              <a:gd name="T12" fmla="*/ 9 w 444"/>
              <a:gd name="T13" fmla="*/ 213 h 373"/>
              <a:gd name="T14" fmla="*/ 0 w 444"/>
              <a:gd name="T15" fmla="*/ 257 h 373"/>
              <a:gd name="T16" fmla="*/ 18 w 444"/>
              <a:gd name="T17" fmla="*/ 345 h 373"/>
              <a:gd name="T18" fmla="*/ 45 w 444"/>
              <a:gd name="T19" fmla="*/ 372 h 373"/>
              <a:gd name="T20" fmla="*/ 399 w 444"/>
              <a:gd name="T21" fmla="*/ 372 h 373"/>
              <a:gd name="T22" fmla="*/ 425 w 444"/>
              <a:gd name="T23" fmla="*/ 345 h 373"/>
              <a:gd name="T24" fmla="*/ 443 w 444"/>
              <a:gd name="T25" fmla="*/ 257 h 373"/>
              <a:gd name="T26" fmla="*/ 434 w 444"/>
              <a:gd name="T27" fmla="*/ 213 h 373"/>
              <a:gd name="T28" fmla="*/ 399 w 444"/>
              <a:gd name="T29" fmla="*/ 275 h 373"/>
              <a:gd name="T30" fmla="*/ 399 w 444"/>
              <a:gd name="T31" fmla="*/ 275 h 373"/>
              <a:gd name="T32" fmla="*/ 399 w 444"/>
              <a:gd name="T33" fmla="*/ 310 h 373"/>
              <a:gd name="T34" fmla="*/ 372 w 444"/>
              <a:gd name="T35" fmla="*/ 337 h 373"/>
              <a:gd name="T36" fmla="*/ 71 w 444"/>
              <a:gd name="T37" fmla="*/ 337 h 373"/>
              <a:gd name="T38" fmla="*/ 45 w 444"/>
              <a:gd name="T39" fmla="*/ 310 h 373"/>
              <a:gd name="T40" fmla="*/ 35 w 444"/>
              <a:gd name="T41" fmla="*/ 275 h 373"/>
              <a:gd name="T42" fmla="*/ 62 w 444"/>
              <a:gd name="T43" fmla="*/ 248 h 373"/>
              <a:gd name="T44" fmla="*/ 381 w 444"/>
              <a:gd name="T45" fmla="*/ 248 h 373"/>
              <a:gd name="T46" fmla="*/ 399 w 444"/>
              <a:gd name="T47" fmla="*/ 275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3">
                <a:moveTo>
                  <a:pt x="434" y="213"/>
                </a:moveTo>
                <a:lnTo>
                  <a:pt x="434" y="213"/>
                </a:lnTo>
                <a:cubicBezTo>
                  <a:pt x="354" y="27"/>
                  <a:pt x="354" y="27"/>
                  <a:pt x="354" y="27"/>
                </a:cubicBezTo>
                <a:cubicBezTo>
                  <a:pt x="354" y="9"/>
                  <a:pt x="337" y="0"/>
                  <a:pt x="319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6" y="0"/>
                  <a:pt x="89" y="9"/>
                  <a:pt x="80" y="2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8"/>
                  <a:pt x="0" y="257"/>
                </a:cubicBezTo>
                <a:cubicBezTo>
                  <a:pt x="18" y="345"/>
                  <a:pt x="18" y="345"/>
                  <a:pt x="18" y="345"/>
                </a:cubicBezTo>
                <a:cubicBezTo>
                  <a:pt x="18" y="363"/>
                  <a:pt x="35" y="372"/>
                  <a:pt x="45" y="372"/>
                </a:cubicBezTo>
                <a:cubicBezTo>
                  <a:pt x="399" y="372"/>
                  <a:pt x="399" y="372"/>
                  <a:pt x="399" y="372"/>
                </a:cubicBezTo>
                <a:cubicBezTo>
                  <a:pt x="408" y="372"/>
                  <a:pt x="425" y="363"/>
                  <a:pt x="425" y="345"/>
                </a:cubicBezTo>
                <a:cubicBezTo>
                  <a:pt x="443" y="257"/>
                  <a:pt x="443" y="257"/>
                  <a:pt x="443" y="257"/>
                </a:cubicBezTo>
                <a:cubicBezTo>
                  <a:pt x="443" y="248"/>
                  <a:pt x="443" y="222"/>
                  <a:pt x="434" y="213"/>
                </a:cubicBezTo>
                <a:close/>
                <a:moveTo>
                  <a:pt x="399" y="275"/>
                </a:moveTo>
                <a:lnTo>
                  <a:pt x="399" y="275"/>
                </a:lnTo>
                <a:cubicBezTo>
                  <a:pt x="399" y="310"/>
                  <a:pt x="399" y="310"/>
                  <a:pt x="399" y="310"/>
                </a:cubicBezTo>
                <a:cubicBezTo>
                  <a:pt x="399" y="328"/>
                  <a:pt x="381" y="337"/>
                  <a:pt x="372" y="337"/>
                </a:cubicBezTo>
                <a:cubicBezTo>
                  <a:pt x="71" y="337"/>
                  <a:pt x="71" y="337"/>
                  <a:pt x="71" y="337"/>
                </a:cubicBezTo>
                <a:cubicBezTo>
                  <a:pt x="62" y="337"/>
                  <a:pt x="45" y="328"/>
                  <a:pt x="45" y="310"/>
                </a:cubicBezTo>
                <a:cubicBezTo>
                  <a:pt x="35" y="275"/>
                  <a:pt x="35" y="275"/>
                  <a:pt x="35" y="275"/>
                </a:cubicBezTo>
                <a:cubicBezTo>
                  <a:pt x="35" y="266"/>
                  <a:pt x="45" y="248"/>
                  <a:pt x="62" y="248"/>
                </a:cubicBezTo>
                <a:cubicBezTo>
                  <a:pt x="381" y="248"/>
                  <a:pt x="381" y="248"/>
                  <a:pt x="381" y="248"/>
                </a:cubicBezTo>
                <a:cubicBezTo>
                  <a:pt x="399" y="248"/>
                  <a:pt x="408" y="266"/>
                  <a:pt x="399" y="2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Freeform 123">
            <a:extLst>
              <a:ext uri="{FF2B5EF4-FFF2-40B4-BE49-F238E27FC236}">
                <a16:creationId xmlns:a16="http://schemas.microsoft.com/office/drawing/2014/main" id="{06D77B55-2AE6-418B-9CA7-E81530A2E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438" y="1765300"/>
            <a:ext cx="211137" cy="215900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8" name="Freeform 124">
            <a:extLst>
              <a:ext uri="{FF2B5EF4-FFF2-40B4-BE49-F238E27FC236}">
                <a16:creationId xmlns:a16="http://schemas.microsoft.com/office/drawing/2014/main" id="{707E7DBD-D337-46EB-B9E9-1E7FD689C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525" y="1760538"/>
            <a:ext cx="239713" cy="231775"/>
          </a:xfrm>
          <a:custGeom>
            <a:avLst/>
            <a:gdLst>
              <a:gd name="T0" fmla="*/ 79 w 515"/>
              <a:gd name="T1" fmla="*/ 337 h 498"/>
              <a:gd name="T2" fmla="*/ 79 w 515"/>
              <a:gd name="T3" fmla="*/ 337 h 498"/>
              <a:gd name="T4" fmla="*/ 18 w 515"/>
              <a:gd name="T5" fmla="*/ 470 h 498"/>
              <a:gd name="T6" fmla="*/ 169 w 515"/>
              <a:gd name="T7" fmla="*/ 434 h 498"/>
              <a:gd name="T8" fmla="*/ 160 w 515"/>
              <a:gd name="T9" fmla="*/ 346 h 498"/>
              <a:gd name="T10" fmla="*/ 79 w 515"/>
              <a:gd name="T11" fmla="*/ 337 h 498"/>
              <a:gd name="T12" fmla="*/ 496 w 515"/>
              <a:gd name="T13" fmla="*/ 18 h 498"/>
              <a:gd name="T14" fmla="*/ 496 w 515"/>
              <a:gd name="T15" fmla="*/ 18 h 498"/>
              <a:gd name="T16" fmla="*/ 195 w 515"/>
              <a:gd name="T17" fmla="*/ 231 h 498"/>
              <a:gd name="T18" fmla="*/ 141 w 515"/>
              <a:gd name="T19" fmla="*/ 293 h 498"/>
              <a:gd name="T20" fmla="*/ 150 w 515"/>
              <a:gd name="T21" fmla="*/ 301 h 498"/>
              <a:gd name="T22" fmla="*/ 186 w 515"/>
              <a:gd name="T23" fmla="*/ 328 h 498"/>
              <a:gd name="T24" fmla="*/ 204 w 515"/>
              <a:gd name="T25" fmla="*/ 354 h 498"/>
              <a:gd name="T26" fmla="*/ 213 w 515"/>
              <a:gd name="T27" fmla="*/ 363 h 498"/>
              <a:gd name="T28" fmla="*/ 275 w 515"/>
              <a:gd name="T29" fmla="*/ 310 h 498"/>
              <a:gd name="T30" fmla="*/ 496 w 515"/>
              <a:gd name="T31" fmla="*/ 1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5" h="498">
                <a:moveTo>
                  <a:pt x="79" y="337"/>
                </a:moveTo>
                <a:lnTo>
                  <a:pt x="79" y="337"/>
                </a:lnTo>
                <a:cubicBezTo>
                  <a:pt x="44" y="372"/>
                  <a:pt x="71" y="416"/>
                  <a:pt x="18" y="470"/>
                </a:cubicBezTo>
                <a:cubicBezTo>
                  <a:pt x="0" y="497"/>
                  <a:pt x="116" y="487"/>
                  <a:pt x="169" y="434"/>
                </a:cubicBezTo>
                <a:cubicBezTo>
                  <a:pt x="195" y="407"/>
                  <a:pt x="186" y="372"/>
                  <a:pt x="160" y="346"/>
                </a:cubicBezTo>
                <a:cubicBezTo>
                  <a:pt x="132" y="319"/>
                  <a:pt x="97" y="319"/>
                  <a:pt x="79" y="337"/>
                </a:cubicBezTo>
                <a:close/>
                <a:moveTo>
                  <a:pt x="496" y="18"/>
                </a:moveTo>
                <a:lnTo>
                  <a:pt x="496" y="18"/>
                </a:lnTo>
                <a:cubicBezTo>
                  <a:pt x="479" y="0"/>
                  <a:pt x="257" y="168"/>
                  <a:pt x="195" y="231"/>
                </a:cubicBezTo>
                <a:cubicBezTo>
                  <a:pt x="169" y="266"/>
                  <a:pt x="160" y="284"/>
                  <a:pt x="141" y="293"/>
                </a:cubicBezTo>
                <a:cubicBezTo>
                  <a:pt x="141" y="301"/>
                  <a:pt x="150" y="301"/>
                  <a:pt x="150" y="301"/>
                </a:cubicBezTo>
                <a:cubicBezTo>
                  <a:pt x="160" y="310"/>
                  <a:pt x="169" y="310"/>
                  <a:pt x="186" y="328"/>
                </a:cubicBezTo>
                <a:cubicBezTo>
                  <a:pt x="195" y="337"/>
                  <a:pt x="204" y="346"/>
                  <a:pt x="204" y="354"/>
                </a:cubicBezTo>
                <a:cubicBezTo>
                  <a:pt x="204" y="363"/>
                  <a:pt x="213" y="363"/>
                  <a:pt x="213" y="363"/>
                </a:cubicBezTo>
                <a:cubicBezTo>
                  <a:pt x="230" y="354"/>
                  <a:pt x="248" y="337"/>
                  <a:pt x="275" y="310"/>
                </a:cubicBezTo>
                <a:cubicBezTo>
                  <a:pt x="336" y="248"/>
                  <a:pt x="514" y="35"/>
                  <a:pt x="496" y="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9" name="Freeform 126">
            <a:extLst>
              <a:ext uri="{FF2B5EF4-FFF2-40B4-BE49-F238E27FC236}">
                <a16:creationId xmlns:a16="http://schemas.microsoft.com/office/drawing/2014/main" id="{D572CE76-E9DB-4679-87E5-98DB22757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213" y="1773238"/>
            <a:ext cx="231775" cy="211137"/>
          </a:xfrm>
          <a:custGeom>
            <a:avLst/>
            <a:gdLst>
              <a:gd name="T0" fmla="*/ 247 w 497"/>
              <a:gd name="T1" fmla="*/ 274 h 452"/>
              <a:gd name="T2" fmla="*/ 247 w 497"/>
              <a:gd name="T3" fmla="*/ 274 h 452"/>
              <a:gd name="T4" fmla="*/ 363 w 497"/>
              <a:gd name="T5" fmla="*/ 230 h 452"/>
              <a:gd name="T6" fmla="*/ 337 w 497"/>
              <a:gd name="T7" fmla="*/ 151 h 452"/>
              <a:gd name="T8" fmla="*/ 247 w 497"/>
              <a:gd name="T9" fmla="*/ 186 h 452"/>
              <a:gd name="T10" fmla="*/ 168 w 497"/>
              <a:gd name="T11" fmla="*/ 151 h 452"/>
              <a:gd name="T12" fmla="*/ 133 w 497"/>
              <a:gd name="T13" fmla="*/ 230 h 452"/>
              <a:gd name="T14" fmla="*/ 247 w 497"/>
              <a:gd name="T15" fmla="*/ 274 h 452"/>
              <a:gd name="T16" fmla="*/ 247 w 497"/>
              <a:gd name="T17" fmla="*/ 106 h 452"/>
              <a:gd name="T18" fmla="*/ 247 w 497"/>
              <a:gd name="T19" fmla="*/ 106 h 452"/>
              <a:gd name="T20" fmla="*/ 309 w 497"/>
              <a:gd name="T21" fmla="*/ 88 h 452"/>
              <a:gd name="T22" fmla="*/ 284 w 497"/>
              <a:gd name="T23" fmla="*/ 17 h 452"/>
              <a:gd name="T24" fmla="*/ 247 w 497"/>
              <a:gd name="T25" fmla="*/ 0 h 452"/>
              <a:gd name="T26" fmla="*/ 212 w 497"/>
              <a:gd name="T27" fmla="*/ 17 h 452"/>
              <a:gd name="T28" fmla="*/ 186 w 497"/>
              <a:gd name="T29" fmla="*/ 88 h 452"/>
              <a:gd name="T30" fmla="*/ 247 w 497"/>
              <a:gd name="T31" fmla="*/ 106 h 452"/>
              <a:gd name="T32" fmla="*/ 469 w 497"/>
              <a:gd name="T33" fmla="*/ 301 h 452"/>
              <a:gd name="T34" fmla="*/ 469 w 497"/>
              <a:gd name="T35" fmla="*/ 301 h 452"/>
              <a:gd name="T36" fmla="*/ 372 w 497"/>
              <a:gd name="T37" fmla="*/ 266 h 452"/>
              <a:gd name="T38" fmla="*/ 381 w 497"/>
              <a:gd name="T39" fmla="*/ 292 h 452"/>
              <a:gd name="T40" fmla="*/ 247 w 497"/>
              <a:gd name="T41" fmla="*/ 345 h 452"/>
              <a:gd name="T42" fmla="*/ 115 w 497"/>
              <a:gd name="T43" fmla="*/ 292 h 452"/>
              <a:gd name="T44" fmla="*/ 124 w 497"/>
              <a:gd name="T45" fmla="*/ 266 h 452"/>
              <a:gd name="T46" fmla="*/ 26 w 497"/>
              <a:gd name="T47" fmla="*/ 301 h 452"/>
              <a:gd name="T48" fmla="*/ 26 w 497"/>
              <a:gd name="T49" fmla="*/ 345 h 452"/>
              <a:gd name="T50" fmla="*/ 203 w 497"/>
              <a:gd name="T51" fmla="*/ 434 h 452"/>
              <a:gd name="T52" fmla="*/ 292 w 497"/>
              <a:gd name="T53" fmla="*/ 434 h 452"/>
              <a:gd name="T54" fmla="*/ 469 w 497"/>
              <a:gd name="T55" fmla="*/ 345 h 452"/>
              <a:gd name="T56" fmla="*/ 469 w 497"/>
              <a:gd name="T57" fmla="*/ 301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7" h="452">
                <a:moveTo>
                  <a:pt x="247" y="274"/>
                </a:moveTo>
                <a:lnTo>
                  <a:pt x="247" y="274"/>
                </a:lnTo>
                <a:cubicBezTo>
                  <a:pt x="309" y="274"/>
                  <a:pt x="354" y="257"/>
                  <a:pt x="363" y="230"/>
                </a:cubicBezTo>
                <a:cubicBezTo>
                  <a:pt x="354" y="204"/>
                  <a:pt x="345" y="177"/>
                  <a:pt x="337" y="151"/>
                </a:cubicBezTo>
                <a:cubicBezTo>
                  <a:pt x="328" y="168"/>
                  <a:pt x="292" y="186"/>
                  <a:pt x="247" y="186"/>
                </a:cubicBezTo>
                <a:cubicBezTo>
                  <a:pt x="203" y="186"/>
                  <a:pt x="168" y="168"/>
                  <a:pt x="168" y="151"/>
                </a:cubicBezTo>
                <a:cubicBezTo>
                  <a:pt x="150" y="177"/>
                  <a:pt x="141" y="204"/>
                  <a:pt x="133" y="230"/>
                </a:cubicBezTo>
                <a:cubicBezTo>
                  <a:pt x="141" y="257"/>
                  <a:pt x="186" y="274"/>
                  <a:pt x="247" y="274"/>
                </a:cubicBezTo>
                <a:close/>
                <a:moveTo>
                  <a:pt x="247" y="106"/>
                </a:moveTo>
                <a:lnTo>
                  <a:pt x="247" y="106"/>
                </a:lnTo>
                <a:cubicBezTo>
                  <a:pt x="274" y="106"/>
                  <a:pt x="300" y="97"/>
                  <a:pt x="309" y="88"/>
                </a:cubicBezTo>
                <a:cubicBezTo>
                  <a:pt x="300" y="62"/>
                  <a:pt x="292" y="35"/>
                  <a:pt x="284" y="17"/>
                </a:cubicBezTo>
                <a:cubicBezTo>
                  <a:pt x="284" y="8"/>
                  <a:pt x="265" y="0"/>
                  <a:pt x="247" y="0"/>
                </a:cubicBezTo>
                <a:cubicBezTo>
                  <a:pt x="230" y="0"/>
                  <a:pt x="212" y="8"/>
                  <a:pt x="212" y="17"/>
                </a:cubicBezTo>
                <a:cubicBezTo>
                  <a:pt x="203" y="35"/>
                  <a:pt x="194" y="62"/>
                  <a:pt x="186" y="88"/>
                </a:cubicBezTo>
                <a:cubicBezTo>
                  <a:pt x="194" y="97"/>
                  <a:pt x="221" y="106"/>
                  <a:pt x="247" y="106"/>
                </a:cubicBezTo>
                <a:close/>
                <a:moveTo>
                  <a:pt x="469" y="301"/>
                </a:moveTo>
                <a:lnTo>
                  <a:pt x="469" y="301"/>
                </a:lnTo>
                <a:cubicBezTo>
                  <a:pt x="372" y="266"/>
                  <a:pt x="372" y="266"/>
                  <a:pt x="372" y="266"/>
                </a:cubicBezTo>
                <a:cubicBezTo>
                  <a:pt x="381" y="292"/>
                  <a:pt x="381" y="292"/>
                  <a:pt x="381" y="292"/>
                </a:cubicBezTo>
                <a:cubicBezTo>
                  <a:pt x="381" y="327"/>
                  <a:pt x="319" y="345"/>
                  <a:pt x="247" y="345"/>
                </a:cubicBezTo>
                <a:cubicBezTo>
                  <a:pt x="177" y="345"/>
                  <a:pt x="115" y="327"/>
                  <a:pt x="115" y="292"/>
                </a:cubicBezTo>
                <a:cubicBezTo>
                  <a:pt x="124" y="266"/>
                  <a:pt x="124" y="266"/>
                  <a:pt x="124" y="266"/>
                </a:cubicBezTo>
                <a:cubicBezTo>
                  <a:pt x="26" y="301"/>
                  <a:pt x="26" y="301"/>
                  <a:pt x="26" y="301"/>
                </a:cubicBezTo>
                <a:cubicBezTo>
                  <a:pt x="0" y="310"/>
                  <a:pt x="0" y="327"/>
                  <a:pt x="26" y="345"/>
                </a:cubicBezTo>
                <a:cubicBezTo>
                  <a:pt x="203" y="434"/>
                  <a:pt x="203" y="434"/>
                  <a:pt x="203" y="434"/>
                </a:cubicBezTo>
                <a:cubicBezTo>
                  <a:pt x="230" y="451"/>
                  <a:pt x="265" y="451"/>
                  <a:pt x="292" y="434"/>
                </a:cubicBezTo>
                <a:cubicBezTo>
                  <a:pt x="469" y="345"/>
                  <a:pt x="469" y="345"/>
                  <a:pt x="469" y="345"/>
                </a:cubicBezTo>
                <a:cubicBezTo>
                  <a:pt x="496" y="327"/>
                  <a:pt x="496" y="310"/>
                  <a:pt x="469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0" name="Freeform 129">
            <a:extLst>
              <a:ext uri="{FF2B5EF4-FFF2-40B4-BE49-F238E27FC236}">
                <a16:creationId xmlns:a16="http://schemas.microsoft.com/office/drawing/2014/main" id="{7FCD4D3D-F01C-4339-B8CD-902D257DA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1781175"/>
            <a:ext cx="157162" cy="190500"/>
          </a:xfrm>
          <a:custGeom>
            <a:avLst/>
            <a:gdLst>
              <a:gd name="T0" fmla="*/ 168 w 337"/>
              <a:gd name="T1" fmla="*/ 0 h 409"/>
              <a:gd name="T2" fmla="*/ 168 w 337"/>
              <a:gd name="T3" fmla="*/ 0 h 409"/>
              <a:gd name="T4" fmla="*/ 0 w 337"/>
              <a:gd name="T5" fmla="*/ 62 h 409"/>
              <a:gd name="T6" fmla="*/ 35 w 337"/>
              <a:gd name="T7" fmla="*/ 363 h 409"/>
              <a:gd name="T8" fmla="*/ 168 w 337"/>
              <a:gd name="T9" fmla="*/ 408 h 409"/>
              <a:gd name="T10" fmla="*/ 301 w 337"/>
              <a:gd name="T11" fmla="*/ 363 h 409"/>
              <a:gd name="T12" fmla="*/ 336 w 337"/>
              <a:gd name="T13" fmla="*/ 62 h 409"/>
              <a:gd name="T14" fmla="*/ 168 w 337"/>
              <a:gd name="T15" fmla="*/ 0 h 409"/>
              <a:gd name="T16" fmla="*/ 168 w 337"/>
              <a:gd name="T17" fmla="*/ 107 h 409"/>
              <a:gd name="T18" fmla="*/ 168 w 337"/>
              <a:gd name="T19" fmla="*/ 107 h 409"/>
              <a:gd name="T20" fmla="*/ 35 w 337"/>
              <a:gd name="T21" fmla="*/ 71 h 409"/>
              <a:gd name="T22" fmla="*/ 168 w 337"/>
              <a:gd name="T23" fmla="*/ 36 h 409"/>
              <a:gd name="T24" fmla="*/ 301 w 337"/>
              <a:gd name="T25" fmla="*/ 71 h 409"/>
              <a:gd name="T26" fmla="*/ 168 w 337"/>
              <a:gd name="T27" fmla="*/ 107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7" h="409">
                <a:moveTo>
                  <a:pt x="168" y="0"/>
                </a:moveTo>
                <a:lnTo>
                  <a:pt x="168" y="0"/>
                </a:lnTo>
                <a:cubicBezTo>
                  <a:pt x="62" y="0"/>
                  <a:pt x="0" y="36"/>
                  <a:pt x="0" y="62"/>
                </a:cubicBezTo>
                <a:cubicBezTo>
                  <a:pt x="35" y="363"/>
                  <a:pt x="35" y="363"/>
                  <a:pt x="35" y="363"/>
                </a:cubicBezTo>
                <a:cubicBezTo>
                  <a:pt x="35" y="372"/>
                  <a:pt x="88" y="408"/>
                  <a:pt x="168" y="408"/>
                </a:cubicBezTo>
                <a:cubicBezTo>
                  <a:pt x="248" y="408"/>
                  <a:pt x="301" y="372"/>
                  <a:pt x="301" y="363"/>
                </a:cubicBezTo>
                <a:cubicBezTo>
                  <a:pt x="336" y="62"/>
                  <a:pt x="336" y="62"/>
                  <a:pt x="336" y="62"/>
                </a:cubicBezTo>
                <a:cubicBezTo>
                  <a:pt x="336" y="36"/>
                  <a:pt x="274" y="0"/>
                  <a:pt x="168" y="0"/>
                </a:cubicBezTo>
                <a:close/>
                <a:moveTo>
                  <a:pt x="168" y="107"/>
                </a:moveTo>
                <a:lnTo>
                  <a:pt x="168" y="107"/>
                </a:lnTo>
                <a:cubicBezTo>
                  <a:pt x="88" y="107"/>
                  <a:pt x="35" y="80"/>
                  <a:pt x="35" y="71"/>
                </a:cubicBezTo>
                <a:cubicBezTo>
                  <a:pt x="35" y="62"/>
                  <a:pt x="88" y="36"/>
                  <a:pt x="168" y="36"/>
                </a:cubicBezTo>
                <a:cubicBezTo>
                  <a:pt x="248" y="36"/>
                  <a:pt x="301" y="62"/>
                  <a:pt x="301" y="71"/>
                </a:cubicBezTo>
                <a:cubicBezTo>
                  <a:pt x="301" y="80"/>
                  <a:pt x="248" y="107"/>
                  <a:pt x="168" y="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" name="Freeform 133">
            <a:extLst>
              <a:ext uri="{FF2B5EF4-FFF2-40B4-BE49-F238E27FC236}">
                <a16:creationId xmlns:a16="http://schemas.microsoft.com/office/drawing/2014/main" id="{0E9C25B9-E1F0-4D34-8CFC-0C2C91148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700" y="1317625"/>
            <a:ext cx="231775" cy="223838"/>
          </a:xfrm>
          <a:custGeom>
            <a:avLst/>
            <a:gdLst>
              <a:gd name="T0" fmla="*/ 425 w 497"/>
              <a:gd name="T1" fmla="*/ 160 h 480"/>
              <a:gd name="T2" fmla="*/ 425 w 497"/>
              <a:gd name="T3" fmla="*/ 160 h 480"/>
              <a:gd name="T4" fmla="*/ 372 w 497"/>
              <a:gd name="T5" fmla="*/ 18 h 480"/>
              <a:gd name="T6" fmla="*/ 346 w 497"/>
              <a:gd name="T7" fmla="*/ 9 h 480"/>
              <a:gd name="T8" fmla="*/ 9 w 497"/>
              <a:gd name="T9" fmla="*/ 134 h 480"/>
              <a:gd name="T10" fmla="*/ 0 w 497"/>
              <a:gd name="T11" fmla="*/ 160 h 480"/>
              <a:gd name="T12" fmla="*/ 53 w 497"/>
              <a:gd name="T13" fmla="*/ 302 h 480"/>
              <a:gd name="T14" fmla="*/ 53 w 497"/>
              <a:gd name="T15" fmla="*/ 222 h 480"/>
              <a:gd name="T16" fmla="*/ 115 w 497"/>
              <a:gd name="T17" fmla="*/ 160 h 480"/>
              <a:gd name="T18" fmla="*/ 203 w 497"/>
              <a:gd name="T19" fmla="*/ 160 h 480"/>
              <a:gd name="T20" fmla="*/ 309 w 497"/>
              <a:gd name="T21" fmla="*/ 89 h 480"/>
              <a:gd name="T22" fmla="*/ 372 w 497"/>
              <a:gd name="T23" fmla="*/ 160 h 480"/>
              <a:gd name="T24" fmla="*/ 425 w 497"/>
              <a:gd name="T25" fmla="*/ 160 h 480"/>
              <a:gd name="T26" fmla="*/ 478 w 497"/>
              <a:gd name="T27" fmla="*/ 204 h 480"/>
              <a:gd name="T28" fmla="*/ 478 w 497"/>
              <a:gd name="T29" fmla="*/ 204 h 480"/>
              <a:gd name="T30" fmla="*/ 115 w 497"/>
              <a:gd name="T31" fmla="*/ 204 h 480"/>
              <a:gd name="T32" fmla="*/ 97 w 497"/>
              <a:gd name="T33" fmla="*/ 222 h 480"/>
              <a:gd name="T34" fmla="*/ 97 w 497"/>
              <a:gd name="T35" fmla="*/ 462 h 480"/>
              <a:gd name="T36" fmla="*/ 115 w 497"/>
              <a:gd name="T37" fmla="*/ 479 h 480"/>
              <a:gd name="T38" fmla="*/ 478 w 497"/>
              <a:gd name="T39" fmla="*/ 479 h 480"/>
              <a:gd name="T40" fmla="*/ 496 w 497"/>
              <a:gd name="T41" fmla="*/ 462 h 480"/>
              <a:gd name="T42" fmla="*/ 496 w 497"/>
              <a:gd name="T43" fmla="*/ 222 h 480"/>
              <a:gd name="T44" fmla="*/ 478 w 497"/>
              <a:gd name="T45" fmla="*/ 204 h 480"/>
              <a:gd name="T46" fmla="*/ 452 w 497"/>
              <a:gd name="T47" fmla="*/ 426 h 480"/>
              <a:gd name="T48" fmla="*/ 452 w 497"/>
              <a:gd name="T49" fmla="*/ 426 h 480"/>
              <a:gd name="T50" fmla="*/ 150 w 497"/>
              <a:gd name="T51" fmla="*/ 426 h 480"/>
              <a:gd name="T52" fmla="*/ 150 w 497"/>
              <a:gd name="T53" fmla="*/ 391 h 480"/>
              <a:gd name="T54" fmla="*/ 195 w 497"/>
              <a:gd name="T55" fmla="*/ 275 h 480"/>
              <a:gd name="T56" fmla="*/ 265 w 497"/>
              <a:gd name="T57" fmla="*/ 364 h 480"/>
              <a:gd name="T58" fmla="*/ 328 w 497"/>
              <a:gd name="T59" fmla="*/ 302 h 480"/>
              <a:gd name="T60" fmla="*/ 416 w 497"/>
              <a:gd name="T61" fmla="*/ 266 h 480"/>
              <a:gd name="T62" fmla="*/ 452 w 497"/>
              <a:gd name="T63" fmla="*/ 347 h 480"/>
              <a:gd name="T64" fmla="*/ 452 w 497"/>
              <a:gd name="T65" fmla="*/ 42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80">
                <a:moveTo>
                  <a:pt x="425" y="160"/>
                </a:moveTo>
                <a:lnTo>
                  <a:pt x="425" y="160"/>
                </a:lnTo>
                <a:cubicBezTo>
                  <a:pt x="372" y="18"/>
                  <a:pt x="372" y="18"/>
                  <a:pt x="372" y="18"/>
                </a:cubicBezTo>
                <a:cubicBezTo>
                  <a:pt x="372" y="9"/>
                  <a:pt x="354" y="0"/>
                  <a:pt x="346" y="9"/>
                </a:cubicBezTo>
                <a:cubicBezTo>
                  <a:pt x="9" y="134"/>
                  <a:pt x="9" y="134"/>
                  <a:pt x="9" y="134"/>
                </a:cubicBezTo>
                <a:cubicBezTo>
                  <a:pt x="0" y="134"/>
                  <a:pt x="0" y="143"/>
                  <a:pt x="0" y="160"/>
                </a:cubicBezTo>
                <a:cubicBezTo>
                  <a:pt x="53" y="302"/>
                  <a:pt x="53" y="302"/>
                  <a:pt x="53" y="302"/>
                </a:cubicBezTo>
                <a:cubicBezTo>
                  <a:pt x="53" y="222"/>
                  <a:pt x="53" y="222"/>
                  <a:pt x="53" y="222"/>
                </a:cubicBezTo>
                <a:cubicBezTo>
                  <a:pt x="53" y="187"/>
                  <a:pt x="80" y="160"/>
                  <a:pt x="115" y="160"/>
                </a:cubicBezTo>
                <a:cubicBezTo>
                  <a:pt x="203" y="160"/>
                  <a:pt x="203" y="160"/>
                  <a:pt x="203" y="160"/>
                </a:cubicBezTo>
                <a:cubicBezTo>
                  <a:pt x="309" y="89"/>
                  <a:pt x="309" y="89"/>
                  <a:pt x="309" y="89"/>
                </a:cubicBezTo>
                <a:cubicBezTo>
                  <a:pt x="372" y="160"/>
                  <a:pt x="372" y="160"/>
                  <a:pt x="372" y="160"/>
                </a:cubicBezTo>
                <a:lnTo>
                  <a:pt x="425" y="160"/>
                </a:lnTo>
                <a:close/>
                <a:moveTo>
                  <a:pt x="478" y="204"/>
                </a:moveTo>
                <a:lnTo>
                  <a:pt x="478" y="204"/>
                </a:lnTo>
                <a:cubicBezTo>
                  <a:pt x="115" y="204"/>
                  <a:pt x="115" y="204"/>
                  <a:pt x="115" y="204"/>
                </a:cubicBezTo>
                <a:cubicBezTo>
                  <a:pt x="106" y="204"/>
                  <a:pt x="97" y="213"/>
                  <a:pt x="97" y="222"/>
                </a:cubicBezTo>
                <a:cubicBezTo>
                  <a:pt x="97" y="462"/>
                  <a:pt x="97" y="462"/>
                  <a:pt x="97" y="462"/>
                </a:cubicBezTo>
                <a:cubicBezTo>
                  <a:pt x="97" y="470"/>
                  <a:pt x="106" y="479"/>
                  <a:pt x="115" y="479"/>
                </a:cubicBezTo>
                <a:cubicBezTo>
                  <a:pt x="478" y="479"/>
                  <a:pt x="478" y="479"/>
                  <a:pt x="478" y="479"/>
                </a:cubicBezTo>
                <a:cubicBezTo>
                  <a:pt x="487" y="479"/>
                  <a:pt x="496" y="470"/>
                  <a:pt x="496" y="46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13"/>
                  <a:pt x="487" y="204"/>
                  <a:pt x="478" y="204"/>
                </a:cubicBezTo>
                <a:close/>
                <a:moveTo>
                  <a:pt x="452" y="426"/>
                </a:moveTo>
                <a:lnTo>
                  <a:pt x="452" y="426"/>
                </a:lnTo>
                <a:cubicBezTo>
                  <a:pt x="150" y="426"/>
                  <a:pt x="150" y="426"/>
                  <a:pt x="150" y="426"/>
                </a:cubicBezTo>
                <a:cubicBezTo>
                  <a:pt x="150" y="391"/>
                  <a:pt x="150" y="391"/>
                  <a:pt x="150" y="391"/>
                </a:cubicBezTo>
                <a:cubicBezTo>
                  <a:pt x="195" y="275"/>
                  <a:pt x="195" y="275"/>
                  <a:pt x="195" y="275"/>
                </a:cubicBezTo>
                <a:cubicBezTo>
                  <a:pt x="265" y="364"/>
                  <a:pt x="265" y="364"/>
                  <a:pt x="265" y="364"/>
                </a:cubicBezTo>
                <a:cubicBezTo>
                  <a:pt x="328" y="302"/>
                  <a:pt x="328" y="302"/>
                  <a:pt x="328" y="302"/>
                </a:cubicBezTo>
                <a:cubicBezTo>
                  <a:pt x="416" y="266"/>
                  <a:pt x="416" y="266"/>
                  <a:pt x="416" y="266"/>
                </a:cubicBezTo>
                <a:cubicBezTo>
                  <a:pt x="452" y="347"/>
                  <a:pt x="452" y="347"/>
                  <a:pt x="452" y="347"/>
                </a:cubicBezTo>
                <a:lnTo>
                  <a:pt x="452" y="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2" name="Freeform 135">
            <a:extLst>
              <a:ext uri="{FF2B5EF4-FFF2-40B4-BE49-F238E27FC236}">
                <a16:creationId xmlns:a16="http://schemas.microsoft.com/office/drawing/2014/main" id="{715B3A3B-89D5-47BC-BD24-2A9E5D12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1325563"/>
            <a:ext cx="166687" cy="211137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302 w 356"/>
              <a:gd name="T21" fmla="*/ 399 h 453"/>
              <a:gd name="T22" fmla="*/ 302 w 356"/>
              <a:gd name="T23" fmla="*/ 399 h 453"/>
              <a:gd name="T24" fmla="*/ 53 w 356"/>
              <a:gd name="T25" fmla="*/ 399 h 453"/>
              <a:gd name="T26" fmla="*/ 53 w 356"/>
              <a:gd name="T27" fmla="*/ 54 h 453"/>
              <a:gd name="T28" fmla="*/ 302 w 356"/>
              <a:gd name="T29" fmla="*/ 54 h 453"/>
              <a:gd name="T30" fmla="*/ 302 w 356"/>
              <a:gd name="T31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302" y="399"/>
                </a:moveTo>
                <a:lnTo>
                  <a:pt x="302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4"/>
                  <a:pt x="53" y="54"/>
                  <a:pt x="53" y="54"/>
                </a:cubicBezTo>
                <a:cubicBezTo>
                  <a:pt x="302" y="54"/>
                  <a:pt x="302" y="54"/>
                  <a:pt x="302" y="54"/>
                </a:cubicBezTo>
                <a:lnTo>
                  <a:pt x="302" y="3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3" name="Freeform 136">
            <a:extLst>
              <a:ext uri="{FF2B5EF4-FFF2-40B4-BE49-F238E27FC236}">
                <a16:creationId xmlns:a16="http://schemas.microsoft.com/office/drawing/2014/main" id="{065A7F53-AE0D-4CB0-A604-68F8A710F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1350963"/>
            <a:ext cx="231775" cy="160337"/>
          </a:xfrm>
          <a:custGeom>
            <a:avLst/>
            <a:gdLst>
              <a:gd name="T0" fmla="*/ 0 w 498"/>
              <a:gd name="T1" fmla="*/ 44 h 346"/>
              <a:gd name="T2" fmla="*/ 0 w 498"/>
              <a:gd name="T3" fmla="*/ 44 h 346"/>
              <a:gd name="T4" fmla="*/ 0 w 498"/>
              <a:gd name="T5" fmla="*/ 292 h 346"/>
              <a:gd name="T6" fmla="*/ 53 w 498"/>
              <a:gd name="T7" fmla="*/ 345 h 346"/>
              <a:gd name="T8" fmla="*/ 444 w 498"/>
              <a:gd name="T9" fmla="*/ 345 h 346"/>
              <a:gd name="T10" fmla="*/ 497 w 498"/>
              <a:gd name="T11" fmla="*/ 292 h 346"/>
              <a:gd name="T12" fmla="*/ 497 w 498"/>
              <a:gd name="T13" fmla="*/ 44 h 346"/>
              <a:gd name="T14" fmla="*/ 444 w 498"/>
              <a:gd name="T15" fmla="*/ 0 h 346"/>
              <a:gd name="T16" fmla="*/ 53 w 498"/>
              <a:gd name="T17" fmla="*/ 0 h 346"/>
              <a:gd name="T18" fmla="*/ 0 w 498"/>
              <a:gd name="T19" fmla="*/ 44 h 346"/>
              <a:gd name="T20" fmla="*/ 444 w 498"/>
              <a:gd name="T21" fmla="*/ 44 h 346"/>
              <a:gd name="T22" fmla="*/ 444 w 498"/>
              <a:gd name="T23" fmla="*/ 44 h 346"/>
              <a:gd name="T24" fmla="*/ 444 w 498"/>
              <a:gd name="T25" fmla="*/ 292 h 346"/>
              <a:gd name="T26" fmla="*/ 53 w 498"/>
              <a:gd name="T27" fmla="*/ 292 h 346"/>
              <a:gd name="T28" fmla="*/ 53 w 498"/>
              <a:gd name="T29" fmla="*/ 44 h 346"/>
              <a:gd name="T30" fmla="*/ 444 w 498"/>
              <a:gd name="T31" fmla="*/ 4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8" h="346">
                <a:moveTo>
                  <a:pt x="0" y="44"/>
                </a:moveTo>
                <a:lnTo>
                  <a:pt x="0" y="44"/>
                </a:lnTo>
                <a:cubicBezTo>
                  <a:pt x="0" y="292"/>
                  <a:pt x="0" y="292"/>
                  <a:pt x="0" y="292"/>
                </a:cubicBezTo>
                <a:cubicBezTo>
                  <a:pt x="0" y="319"/>
                  <a:pt x="18" y="345"/>
                  <a:pt x="53" y="345"/>
                </a:cubicBezTo>
                <a:cubicBezTo>
                  <a:pt x="444" y="345"/>
                  <a:pt x="444" y="345"/>
                  <a:pt x="444" y="345"/>
                </a:cubicBezTo>
                <a:cubicBezTo>
                  <a:pt x="470" y="345"/>
                  <a:pt x="497" y="319"/>
                  <a:pt x="497" y="292"/>
                </a:cubicBezTo>
                <a:cubicBezTo>
                  <a:pt x="497" y="44"/>
                  <a:pt x="497" y="44"/>
                  <a:pt x="497" y="44"/>
                </a:cubicBezTo>
                <a:cubicBezTo>
                  <a:pt x="497" y="17"/>
                  <a:pt x="470" y="0"/>
                  <a:pt x="444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17"/>
                  <a:pt x="0" y="44"/>
                </a:cubicBezTo>
                <a:close/>
                <a:moveTo>
                  <a:pt x="444" y="44"/>
                </a:moveTo>
                <a:lnTo>
                  <a:pt x="444" y="44"/>
                </a:lnTo>
                <a:cubicBezTo>
                  <a:pt x="444" y="292"/>
                  <a:pt x="444" y="292"/>
                  <a:pt x="444" y="292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53" y="44"/>
                  <a:pt x="53" y="44"/>
                  <a:pt x="53" y="44"/>
                </a:cubicBezTo>
                <a:lnTo>
                  <a:pt x="444" y="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" name="Freeform 141">
            <a:extLst>
              <a:ext uri="{FF2B5EF4-FFF2-40B4-BE49-F238E27FC236}">
                <a16:creationId xmlns:a16="http://schemas.microsoft.com/office/drawing/2014/main" id="{5D76DA1F-B7D7-437F-8D8B-69EED5515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188" y="1312863"/>
            <a:ext cx="233362" cy="236537"/>
          </a:xfrm>
          <a:custGeom>
            <a:avLst/>
            <a:gdLst>
              <a:gd name="T0" fmla="*/ 479 w 497"/>
              <a:gd name="T1" fmla="*/ 186 h 506"/>
              <a:gd name="T2" fmla="*/ 479 w 497"/>
              <a:gd name="T3" fmla="*/ 186 h 506"/>
              <a:gd name="T4" fmla="*/ 292 w 497"/>
              <a:gd name="T5" fmla="*/ 142 h 506"/>
              <a:gd name="T6" fmla="*/ 266 w 497"/>
              <a:gd name="T7" fmla="*/ 17 h 506"/>
              <a:gd name="T8" fmla="*/ 239 w 497"/>
              <a:gd name="T9" fmla="*/ 0 h 506"/>
              <a:gd name="T10" fmla="*/ 17 w 497"/>
              <a:gd name="T11" fmla="*/ 61 h 506"/>
              <a:gd name="T12" fmla="*/ 0 w 497"/>
              <a:gd name="T13" fmla="*/ 89 h 506"/>
              <a:gd name="T14" fmla="*/ 79 w 497"/>
              <a:gd name="T15" fmla="*/ 390 h 506"/>
              <a:gd name="T16" fmla="*/ 107 w 497"/>
              <a:gd name="T17" fmla="*/ 399 h 506"/>
              <a:gd name="T18" fmla="*/ 195 w 497"/>
              <a:gd name="T19" fmla="*/ 372 h 506"/>
              <a:gd name="T20" fmla="*/ 177 w 497"/>
              <a:gd name="T21" fmla="*/ 425 h 506"/>
              <a:gd name="T22" fmla="*/ 195 w 497"/>
              <a:gd name="T23" fmla="*/ 443 h 506"/>
              <a:gd name="T24" fmla="*/ 398 w 497"/>
              <a:gd name="T25" fmla="*/ 496 h 506"/>
              <a:gd name="T26" fmla="*/ 426 w 497"/>
              <a:gd name="T27" fmla="*/ 487 h 506"/>
              <a:gd name="T28" fmla="*/ 496 w 497"/>
              <a:gd name="T29" fmla="*/ 212 h 506"/>
              <a:gd name="T30" fmla="*/ 479 w 497"/>
              <a:gd name="T31" fmla="*/ 186 h 506"/>
              <a:gd name="T32" fmla="*/ 35 w 497"/>
              <a:gd name="T33" fmla="*/ 97 h 506"/>
              <a:gd name="T34" fmla="*/ 35 w 497"/>
              <a:gd name="T35" fmla="*/ 97 h 506"/>
              <a:gd name="T36" fmla="*/ 230 w 497"/>
              <a:gd name="T37" fmla="*/ 44 h 506"/>
              <a:gd name="T38" fmla="*/ 310 w 497"/>
              <a:gd name="T39" fmla="*/ 310 h 506"/>
              <a:gd name="T40" fmla="*/ 116 w 497"/>
              <a:gd name="T41" fmla="*/ 364 h 506"/>
              <a:gd name="T42" fmla="*/ 35 w 497"/>
              <a:gd name="T43" fmla="*/ 97 h 506"/>
              <a:gd name="T44" fmla="*/ 389 w 497"/>
              <a:gd name="T45" fmla="*/ 461 h 506"/>
              <a:gd name="T46" fmla="*/ 389 w 497"/>
              <a:gd name="T47" fmla="*/ 461 h 506"/>
              <a:gd name="T48" fmla="*/ 222 w 497"/>
              <a:gd name="T49" fmla="*/ 417 h 506"/>
              <a:gd name="T50" fmla="*/ 230 w 497"/>
              <a:gd name="T51" fmla="*/ 364 h 506"/>
              <a:gd name="T52" fmla="*/ 328 w 497"/>
              <a:gd name="T53" fmla="*/ 336 h 506"/>
              <a:gd name="T54" fmla="*/ 345 w 497"/>
              <a:gd name="T55" fmla="*/ 319 h 506"/>
              <a:gd name="T56" fmla="*/ 310 w 497"/>
              <a:gd name="T57" fmla="*/ 177 h 506"/>
              <a:gd name="T58" fmla="*/ 451 w 497"/>
              <a:gd name="T59" fmla="*/ 212 h 506"/>
              <a:gd name="T60" fmla="*/ 389 w 497"/>
              <a:gd name="T61" fmla="*/ 46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506">
                <a:moveTo>
                  <a:pt x="479" y="186"/>
                </a:moveTo>
                <a:lnTo>
                  <a:pt x="479" y="186"/>
                </a:lnTo>
                <a:cubicBezTo>
                  <a:pt x="292" y="142"/>
                  <a:pt x="292" y="142"/>
                  <a:pt x="292" y="142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57" y="8"/>
                  <a:pt x="248" y="0"/>
                  <a:pt x="239" y="0"/>
                </a:cubicBezTo>
                <a:cubicBezTo>
                  <a:pt x="17" y="61"/>
                  <a:pt x="17" y="61"/>
                  <a:pt x="17" y="61"/>
                </a:cubicBezTo>
                <a:cubicBezTo>
                  <a:pt x="0" y="71"/>
                  <a:pt x="0" y="80"/>
                  <a:pt x="0" y="89"/>
                </a:cubicBezTo>
                <a:cubicBezTo>
                  <a:pt x="79" y="390"/>
                  <a:pt x="79" y="390"/>
                  <a:pt x="79" y="390"/>
                </a:cubicBezTo>
                <a:cubicBezTo>
                  <a:pt x="79" y="399"/>
                  <a:pt x="97" y="399"/>
                  <a:pt x="107" y="399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34"/>
                  <a:pt x="186" y="443"/>
                  <a:pt x="195" y="443"/>
                </a:cubicBezTo>
                <a:cubicBezTo>
                  <a:pt x="398" y="496"/>
                  <a:pt x="398" y="496"/>
                  <a:pt x="398" y="496"/>
                </a:cubicBezTo>
                <a:cubicBezTo>
                  <a:pt x="407" y="505"/>
                  <a:pt x="416" y="496"/>
                  <a:pt x="426" y="487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6" y="204"/>
                  <a:pt x="488" y="186"/>
                  <a:pt x="479" y="186"/>
                </a:cubicBezTo>
                <a:close/>
                <a:moveTo>
                  <a:pt x="35" y="97"/>
                </a:moveTo>
                <a:lnTo>
                  <a:pt x="35" y="97"/>
                </a:lnTo>
                <a:cubicBezTo>
                  <a:pt x="230" y="44"/>
                  <a:pt x="230" y="44"/>
                  <a:pt x="230" y="44"/>
                </a:cubicBezTo>
                <a:cubicBezTo>
                  <a:pt x="310" y="310"/>
                  <a:pt x="310" y="310"/>
                  <a:pt x="310" y="310"/>
                </a:cubicBezTo>
                <a:cubicBezTo>
                  <a:pt x="116" y="364"/>
                  <a:pt x="116" y="364"/>
                  <a:pt x="116" y="364"/>
                </a:cubicBezTo>
                <a:lnTo>
                  <a:pt x="35" y="97"/>
                </a:lnTo>
                <a:close/>
                <a:moveTo>
                  <a:pt x="389" y="461"/>
                </a:moveTo>
                <a:lnTo>
                  <a:pt x="389" y="461"/>
                </a:lnTo>
                <a:cubicBezTo>
                  <a:pt x="222" y="417"/>
                  <a:pt x="222" y="417"/>
                  <a:pt x="222" y="417"/>
                </a:cubicBezTo>
                <a:cubicBezTo>
                  <a:pt x="230" y="364"/>
                  <a:pt x="230" y="364"/>
                  <a:pt x="230" y="364"/>
                </a:cubicBezTo>
                <a:cubicBezTo>
                  <a:pt x="328" y="336"/>
                  <a:pt x="328" y="336"/>
                  <a:pt x="328" y="336"/>
                </a:cubicBezTo>
                <a:cubicBezTo>
                  <a:pt x="336" y="336"/>
                  <a:pt x="345" y="327"/>
                  <a:pt x="345" y="319"/>
                </a:cubicBezTo>
                <a:cubicBezTo>
                  <a:pt x="310" y="177"/>
                  <a:pt x="310" y="177"/>
                  <a:pt x="310" y="177"/>
                </a:cubicBezTo>
                <a:cubicBezTo>
                  <a:pt x="451" y="212"/>
                  <a:pt x="451" y="212"/>
                  <a:pt x="451" y="212"/>
                </a:cubicBezTo>
                <a:lnTo>
                  <a:pt x="389" y="4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" name="Freeform 155">
            <a:extLst>
              <a:ext uri="{FF2B5EF4-FFF2-40B4-BE49-F238E27FC236}">
                <a16:creationId xmlns:a16="http://schemas.microsoft.com/office/drawing/2014/main" id="{12372B05-E04D-427A-9F0F-89D0A0A34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0" y="1765300"/>
            <a:ext cx="215900" cy="231775"/>
          </a:xfrm>
          <a:custGeom>
            <a:avLst/>
            <a:gdLst>
              <a:gd name="T0" fmla="*/ 79 w 461"/>
              <a:gd name="T1" fmla="*/ 9 h 497"/>
              <a:gd name="T2" fmla="*/ 79 w 461"/>
              <a:gd name="T3" fmla="*/ 9 h 497"/>
              <a:gd name="T4" fmla="*/ 71 w 461"/>
              <a:gd name="T5" fmla="*/ 9 h 497"/>
              <a:gd name="T6" fmla="*/ 0 w 461"/>
              <a:gd name="T7" fmla="*/ 195 h 497"/>
              <a:gd name="T8" fmla="*/ 79 w 461"/>
              <a:gd name="T9" fmla="*/ 274 h 497"/>
              <a:gd name="T10" fmla="*/ 159 w 461"/>
              <a:gd name="T11" fmla="*/ 195 h 497"/>
              <a:gd name="T12" fmla="*/ 79 w 461"/>
              <a:gd name="T13" fmla="*/ 9 h 497"/>
              <a:gd name="T14" fmla="*/ 390 w 461"/>
              <a:gd name="T15" fmla="*/ 9 h 497"/>
              <a:gd name="T16" fmla="*/ 390 w 461"/>
              <a:gd name="T17" fmla="*/ 9 h 497"/>
              <a:gd name="T18" fmla="*/ 381 w 461"/>
              <a:gd name="T19" fmla="*/ 9 h 497"/>
              <a:gd name="T20" fmla="*/ 301 w 461"/>
              <a:gd name="T21" fmla="*/ 195 h 497"/>
              <a:gd name="T22" fmla="*/ 381 w 461"/>
              <a:gd name="T23" fmla="*/ 274 h 497"/>
              <a:gd name="T24" fmla="*/ 460 w 461"/>
              <a:gd name="T25" fmla="*/ 195 h 497"/>
              <a:gd name="T26" fmla="*/ 390 w 461"/>
              <a:gd name="T27" fmla="*/ 9 h 497"/>
              <a:gd name="T28" fmla="*/ 230 w 461"/>
              <a:gd name="T29" fmla="*/ 221 h 497"/>
              <a:gd name="T30" fmla="*/ 230 w 461"/>
              <a:gd name="T31" fmla="*/ 221 h 497"/>
              <a:gd name="T32" fmla="*/ 150 w 461"/>
              <a:gd name="T33" fmla="*/ 417 h 497"/>
              <a:gd name="T34" fmla="*/ 230 w 461"/>
              <a:gd name="T35" fmla="*/ 496 h 497"/>
              <a:gd name="T36" fmla="*/ 310 w 461"/>
              <a:gd name="T37" fmla="*/ 417 h 497"/>
              <a:gd name="T38" fmla="*/ 230 w 461"/>
              <a:gd name="T39" fmla="*/ 221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97">
                <a:moveTo>
                  <a:pt x="79" y="9"/>
                </a:moveTo>
                <a:lnTo>
                  <a:pt x="79" y="9"/>
                </a:lnTo>
                <a:cubicBezTo>
                  <a:pt x="79" y="0"/>
                  <a:pt x="71" y="0"/>
                  <a:pt x="71" y="9"/>
                </a:cubicBezTo>
                <a:cubicBezTo>
                  <a:pt x="62" y="107"/>
                  <a:pt x="0" y="124"/>
                  <a:pt x="0" y="195"/>
                </a:cubicBezTo>
                <a:cubicBezTo>
                  <a:pt x="0" y="239"/>
                  <a:pt x="35" y="274"/>
                  <a:pt x="79" y="274"/>
                </a:cubicBezTo>
                <a:cubicBezTo>
                  <a:pt x="124" y="274"/>
                  <a:pt x="159" y="239"/>
                  <a:pt x="159" y="195"/>
                </a:cubicBezTo>
                <a:cubicBezTo>
                  <a:pt x="159" y="124"/>
                  <a:pt x="88" y="107"/>
                  <a:pt x="79" y="9"/>
                </a:cubicBezTo>
                <a:close/>
                <a:moveTo>
                  <a:pt x="390" y="9"/>
                </a:moveTo>
                <a:lnTo>
                  <a:pt x="390" y="9"/>
                </a:lnTo>
                <a:cubicBezTo>
                  <a:pt x="390" y="0"/>
                  <a:pt x="381" y="0"/>
                  <a:pt x="381" y="9"/>
                </a:cubicBezTo>
                <a:cubicBezTo>
                  <a:pt x="363" y="107"/>
                  <a:pt x="301" y="124"/>
                  <a:pt x="301" y="195"/>
                </a:cubicBezTo>
                <a:cubicBezTo>
                  <a:pt x="301" y="239"/>
                  <a:pt x="336" y="274"/>
                  <a:pt x="381" y="274"/>
                </a:cubicBezTo>
                <a:cubicBezTo>
                  <a:pt x="425" y="274"/>
                  <a:pt x="460" y="239"/>
                  <a:pt x="460" y="195"/>
                </a:cubicBezTo>
                <a:cubicBezTo>
                  <a:pt x="460" y="124"/>
                  <a:pt x="398" y="107"/>
                  <a:pt x="390" y="9"/>
                </a:cubicBezTo>
                <a:close/>
                <a:moveTo>
                  <a:pt x="230" y="221"/>
                </a:moveTo>
                <a:lnTo>
                  <a:pt x="230" y="221"/>
                </a:lnTo>
                <a:cubicBezTo>
                  <a:pt x="212" y="328"/>
                  <a:pt x="150" y="345"/>
                  <a:pt x="150" y="417"/>
                </a:cubicBezTo>
                <a:cubicBezTo>
                  <a:pt x="150" y="461"/>
                  <a:pt x="185" y="496"/>
                  <a:pt x="230" y="496"/>
                </a:cubicBezTo>
                <a:cubicBezTo>
                  <a:pt x="275" y="496"/>
                  <a:pt x="310" y="461"/>
                  <a:pt x="310" y="417"/>
                </a:cubicBezTo>
                <a:cubicBezTo>
                  <a:pt x="310" y="345"/>
                  <a:pt x="247" y="328"/>
                  <a:pt x="230" y="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Freeform 156">
            <a:extLst>
              <a:ext uri="{FF2B5EF4-FFF2-40B4-BE49-F238E27FC236}">
                <a16:creationId xmlns:a16="http://schemas.microsoft.com/office/drawing/2014/main" id="{B63D168D-9170-449D-93A1-E18DDE146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765300"/>
            <a:ext cx="122238" cy="231775"/>
          </a:xfrm>
          <a:custGeom>
            <a:avLst/>
            <a:gdLst>
              <a:gd name="T0" fmla="*/ 194 w 266"/>
              <a:gd name="T1" fmla="*/ 248 h 497"/>
              <a:gd name="T2" fmla="*/ 194 w 266"/>
              <a:gd name="T3" fmla="*/ 248 h 497"/>
              <a:gd name="T4" fmla="*/ 194 w 266"/>
              <a:gd name="T5" fmla="*/ 26 h 497"/>
              <a:gd name="T6" fmla="*/ 168 w 266"/>
              <a:gd name="T7" fmla="*/ 0 h 497"/>
              <a:gd name="T8" fmla="*/ 88 w 266"/>
              <a:gd name="T9" fmla="*/ 0 h 497"/>
              <a:gd name="T10" fmla="*/ 71 w 266"/>
              <a:gd name="T11" fmla="*/ 26 h 497"/>
              <a:gd name="T12" fmla="*/ 71 w 266"/>
              <a:gd name="T13" fmla="*/ 248 h 497"/>
              <a:gd name="T14" fmla="*/ 0 w 266"/>
              <a:gd name="T15" fmla="*/ 364 h 497"/>
              <a:gd name="T16" fmla="*/ 132 w 266"/>
              <a:gd name="T17" fmla="*/ 496 h 497"/>
              <a:gd name="T18" fmla="*/ 265 w 266"/>
              <a:gd name="T19" fmla="*/ 364 h 497"/>
              <a:gd name="T20" fmla="*/ 194 w 266"/>
              <a:gd name="T21" fmla="*/ 248 h 497"/>
              <a:gd name="T22" fmla="*/ 132 w 266"/>
              <a:gd name="T23" fmla="*/ 452 h 497"/>
              <a:gd name="T24" fmla="*/ 132 w 266"/>
              <a:gd name="T25" fmla="*/ 452 h 497"/>
              <a:gd name="T26" fmla="*/ 44 w 266"/>
              <a:gd name="T27" fmla="*/ 364 h 497"/>
              <a:gd name="T28" fmla="*/ 106 w 266"/>
              <a:gd name="T29" fmla="*/ 283 h 497"/>
              <a:gd name="T30" fmla="*/ 106 w 266"/>
              <a:gd name="T31" fmla="*/ 98 h 497"/>
              <a:gd name="T32" fmla="*/ 159 w 266"/>
              <a:gd name="T33" fmla="*/ 98 h 497"/>
              <a:gd name="T34" fmla="*/ 159 w 266"/>
              <a:gd name="T35" fmla="*/ 283 h 497"/>
              <a:gd name="T36" fmla="*/ 212 w 266"/>
              <a:gd name="T37" fmla="*/ 364 h 497"/>
              <a:gd name="T38" fmla="*/ 132 w 266"/>
              <a:gd name="T39" fmla="*/ 452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6" h="497">
                <a:moveTo>
                  <a:pt x="194" y="248"/>
                </a:moveTo>
                <a:lnTo>
                  <a:pt x="194" y="248"/>
                </a:lnTo>
                <a:cubicBezTo>
                  <a:pt x="194" y="26"/>
                  <a:pt x="194" y="26"/>
                  <a:pt x="194" y="26"/>
                </a:cubicBezTo>
                <a:cubicBezTo>
                  <a:pt x="194" y="17"/>
                  <a:pt x="185" y="0"/>
                  <a:pt x="16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1" y="0"/>
                  <a:pt x="71" y="17"/>
                  <a:pt x="71" y="26"/>
                </a:cubicBezTo>
                <a:cubicBezTo>
                  <a:pt x="71" y="248"/>
                  <a:pt x="71" y="248"/>
                  <a:pt x="71" y="248"/>
                </a:cubicBezTo>
                <a:cubicBezTo>
                  <a:pt x="26" y="266"/>
                  <a:pt x="0" y="310"/>
                  <a:pt x="0" y="364"/>
                </a:cubicBezTo>
                <a:cubicBezTo>
                  <a:pt x="0" y="443"/>
                  <a:pt x="62" y="496"/>
                  <a:pt x="132" y="496"/>
                </a:cubicBezTo>
                <a:cubicBezTo>
                  <a:pt x="204" y="496"/>
                  <a:pt x="265" y="443"/>
                  <a:pt x="265" y="364"/>
                </a:cubicBezTo>
                <a:cubicBezTo>
                  <a:pt x="265" y="310"/>
                  <a:pt x="239" y="266"/>
                  <a:pt x="194" y="248"/>
                </a:cubicBezTo>
                <a:close/>
                <a:moveTo>
                  <a:pt x="132" y="452"/>
                </a:moveTo>
                <a:lnTo>
                  <a:pt x="132" y="452"/>
                </a:lnTo>
                <a:cubicBezTo>
                  <a:pt x="88" y="452"/>
                  <a:pt x="44" y="408"/>
                  <a:pt x="44" y="364"/>
                </a:cubicBezTo>
                <a:cubicBezTo>
                  <a:pt x="44" y="328"/>
                  <a:pt x="71" y="292"/>
                  <a:pt x="106" y="283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9" y="283"/>
                  <a:pt x="159" y="283"/>
                  <a:pt x="159" y="283"/>
                </a:cubicBezTo>
                <a:cubicBezTo>
                  <a:pt x="194" y="292"/>
                  <a:pt x="212" y="328"/>
                  <a:pt x="212" y="364"/>
                </a:cubicBezTo>
                <a:cubicBezTo>
                  <a:pt x="212" y="408"/>
                  <a:pt x="177" y="452"/>
                  <a:pt x="132" y="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Freeform 160">
            <a:extLst>
              <a:ext uri="{FF2B5EF4-FFF2-40B4-BE49-F238E27FC236}">
                <a16:creationId xmlns:a16="http://schemas.microsoft.com/office/drawing/2014/main" id="{AEE43770-59CF-4832-93CB-0730A3D77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13" y="1314450"/>
            <a:ext cx="215900" cy="187325"/>
          </a:xfrm>
          <a:custGeom>
            <a:avLst/>
            <a:gdLst>
              <a:gd name="T0" fmla="*/ 44 w 461"/>
              <a:gd name="T1" fmla="*/ 124 h 400"/>
              <a:gd name="T2" fmla="*/ 44 w 461"/>
              <a:gd name="T3" fmla="*/ 124 h 400"/>
              <a:gd name="T4" fmla="*/ 221 w 461"/>
              <a:gd name="T5" fmla="*/ 106 h 400"/>
              <a:gd name="T6" fmla="*/ 328 w 461"/>
              <a:gd name="T7" fmla="*/ 142 h 400"/>
              <a:gd name="T8" fmla="*/ 443 w 461"/>
              <a:gd name="T9" fmla="*/ 89 h 400"/>
              <a:gd name="T10" fmla="*/ 451 w 461"/>
              <a:gd name="T11" fmla="*/ 53 h 400"/>
              <a:gd name="T12" fmla="*/ 416 w 461"/>
              <a:gd name="T13" fmla="*/ 53 h 400"/>
              <a:gd name="T14" fmla="*/ 239 w 461"/>
              <a:gd name="T15" fmla="*/ 62 h 400"/>
              <a:gd name="T16" fmla="*/ 18 w 461"/>
              <a:gd name="T17" fmla="*/ 89 h 400"/>
              <a:gd name="T18" fmla="*/ 9 w 461"/>
              <a:gd name="T19" fmla="*/ 124 h 400"/>
              <a:gd name="T20" fmla="*/ 44 w 461"/>
              <a:gd name="T21" fmla="*/ 124 h 400"/>
              <a:gd name="T22" fmla="*/ 416 w 461"/>
              <a:gd name="T23" fmla="*/ 178 h 400"/>
              <a:gd name="T24" fmla="*/ 416 w 461"/>
              <a:gd name="T25" fmla="*/ 178 h 400"/>
              <a:gd name="T26" fmla="*/ 239 w 461"/>
              <a:gd name="T27" fmla="*/ 195 h 400"/>
              <a:gd name="T28" fmla="*/ 18 w 461"/>
              <a:gd name="T29" fmla="*/ 213 h 400"/>
              <a:gd name="T30" fmla="*/ 9 w 461"/>
              <a:gd name="T31" fmla="*/ 248 h 400"/>
              <a:gd name="T32" fmla="*/ 44 w 461"/>
              <a:gd name="T33" fmla="*/ 248 h 400"/>
              <a:gd name="T34" fmla="*/ 221 w 461"/>
              <a:gd name="T35" fmla="*/ 240 h 400"/>
              <a:gd name="T36" fmla="*/ 328 w 461"/>
              <a:gd name="T37" fmla="*/ 275 h 400"/>
              <a:gd name="T38" fmla="*/ 443 w 461"/>
              <a:gd name="T39" fmla="*/ 222 h 400"/>
              <a:gd name="T40" fmla="*/ 451 w 461"/>
              <a:gd name="T41" fmla="*/ 187 h 400"/>
              <a:gd name="T42" fmla="*/ 416 w 461"/>
              <a:gd name="T43" fmla="*/ 178 h 400"/>
              <a:gd name="T44" fmla="*/ 416 w 461"/>
              <a:gd name="T45" fmla="*/ 302 h 400"/>
              <a:gd name="T46" fmla="*/ 416 w 461"/>
              <a:gd name="T47" fmla="*/ 302 h 400"/>
              <a:gd name="T48" fmla="*/ 239 w 461"/>
              <a:gd name="T49" fmla="*/ 319 h 400"/>
              <a:gd name="T50" fmla="*/ 18 w 461"/>
              <a:gd name="T51" fmla="*/ 337 h 400"/>
              <a:gd name="T52" fmla="*/ 9 w 461"/>
              <a:gd name="T53" fmla="*/ 372 h 400"/>
              <a:gd name="T54" fmla="*/ 44 w 461"/>
              <a:gd name="T55" fmla="*/ 381 h 400"/>
              <a:gd name="T56" fmla="*/ 221 w 461"/>
              <a:gd name="T57" fmla="*/ 363 h 400"/>
              <a:gd name="T58" fmla="*/ 328 w 461"/>
              <a:gd name="T59" fmla="*/ 399 h 400"/>
              <a:gd name="T60" fmla="*/ 443 w 461"/>
              <a:gd name="T61" fmla="*/ 346 h 400"/>
              <a:gd name="T62" fmla="*/ 451 w 461"/>
              <a:gd name="T63" fmla="*/ 310 h 400"/>
              <a:gd name="T64" fmla="*/ 416 w 461"/>
              <a:gd name="T65" fmla="*/ 30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" name="Freeform 167">
            <a:extLst>
              <a:ext uri="{FF2B5EF4-FFF2-40B4-BE49-F238E27FC236}">
                <a16:creationId xmlns:a16="http://schemas.microsoft.com/office/drawing/2014/main" id="{E496EC33-5873-44F2-8BE5-8EA75932A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2270125"/>
            <a:ext cx="195262" cy="195263"/>
          </a:xfrm>
          <a:custGeom>
            <a:avLst/>
            <a:gdLst>
              <a:gd name="T0" fmla="*/ 177 w 418"/>
              <a:gd name="T1" fmla="*/ 0 h 417"/>
              <a:gd name="T2" fmla="*/ 177 w 418"/>
              <a:gd name="T3" fmla="*/ 0 h 417"/>
              <a:gd name="T4" fmla="*/ 0 w 418"/>
              <a:gd name="T5" fmla="*/ 176 h 417"/>
              <a:gd name="T6" fmla="*/ 177 w 418"/>
              <a:gd name="T7" fmla="*/ 176 h 417"/>
              <a:gd name="T8" fmla="*/ 177 w 418"/>
              <a:gd name="T9" fmla="*/ 0 h 417"/>
              <a:gd name="T10" fmla="*/ 230 w 418"/>
              <a:gd name="T11" fmla="*/ 0 h 417"/>
              <a:gd name="T12" fmla="*/ 230 w 418"/>
              <a:gd name="T13" fmla="*/ 0 h 417"/>
              <a:gd name="T14" fmla="*/ 230 w 418"/>
              <a:gd name="T15" fmla="*/ 203 h 417"/>
              <a:gd name="T16" fmla="*/ 204 w 418"/>
              <a:gd name="T17" fmla="*/ 229 h 417"/>
              <a:gd name="T18" fmla="*/ 0 w 418"/>
              <a:gd name="T19" fmla="*/ 229 h 417"/>
              <a:gd name="T20" fmla="*/ 204 w 418"/>
              <a:gd name="T21" fmla="*/ 416 h 417"/>
              <a:gd name="T22" fmla="*/ 417 w 418"/>
              <a:gd name="T23" fmla="*/ 203 h 417"/>
              <a:gd name="T24" fmla="*/ 230 w 418"/>
              <a:gd name="T25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8" h="417">
                <a:moveTo>
                  <a:pt x="177" y="0"/>
                </a:moveTo>
                <a:lnTo>
                  <a:pt x="177" y="0"/>
                </a:lnTo>
                <a:cubicBezTo>
                  <a:pt x="80" y="9"/>
                  <a:pt x="9" y="88"/>
                  <a:pt x="0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177" y="0"/>
                </a:lnTo>
                <a:close/>
                <a:moveTo>
                  <a:pt x="230" y="0"/>
                </a:moveTo>
                <a:lnTo>
                  <a:pt x="230" y="0"/>
                </a:lnTo>
                <a:cubicBezTo>
                  <a:pt x="230" y="203"/>
                  <a:pt x="230" y="203"/>
                  <a:pt x="230" y="203"/>
                </a:cubicBezTo>
                <a:cubicBezTo>
                  <a:pt x="230" y="221"/>
                  <a:pt x="222" y="229"/>
                  <a:pt x="204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9" y="336"/>
                  <a:pt x="98" y="416"/>
                  <a:pt x="204" y="416"/>
                </a:cubicBezTo>
                <a:cubicBezTo>
                  <a:pt x="319" y="416"/>
                  <a:pt x="417" y="319"/>
                  <a:pt x="417" y="203"/>
                </a:cubicBezTo>
                <a:cubicBezTo>
                  <a:pt x="417" y="97"/>
                  <a:pt x="337" y="9"/>
                  <a:pt x="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9" name="Freeform 168">
            <a:extLst>
              <a:ext uri="{FF2B5EF4-FFF2-40B4-BE49-F238E27FC236}">
                <a16:creationId xmlns:a16="http://schemas.microsoft.com/office/drawing/2014/main" id="{D6C057FB-3B87-4CA6-8012-ED2F6ED90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363" y="1797050"/>
            <a:ext cx="231775" cy="200025"/>
          </a:xfrm>
          <a:custGeom>
            <a:avLst/>
            <a:gdLst>
              <a:gd name="T0" fmla="*/ 17 w 497"/>
              <a:gd name="T1" fmla="*/ 247 h 426"/>
              <a:gd name="T2" fmla="*/ 17 w 497"/>
              <a:gd name="T3" fmla="*/ 247 h 426"/>
              <a:gd name="T4" fmla="*/ 53 w 497"/>
              <a:gd name="T5" fmla="*/ 256 h 426"/>
              <a:gd name="T6" fmla="*/ 80 w 497"/>
              <a:gd name="T7" fmla="*/ 212 h 426"/>
              <a:gd name="T8" fmla="*/ 26 w 497"/>
              <a:gd name="T9" fmla="*/ 203 h 426"/>
              <a:gd name="T10" fmla="*/ 0 w 497"/>
              <a:gd name="T11" fmla="*/ 221 h 426"/>
              <a:gd name="T12" fmla="*/ 17 w 497"/>
              <a:gd name="T13" fmla="*/ 247 h 426"/>
              <a:gd name="T14" fmla="*/ 460 w 497"/>
              <a:gd name="T15" fmla="*/ 256 h 426"/>
              <a:gd name="T16" fmla="*/ 460 w 497"/>
              <a:gd name="T17" fmla="*/ 256 h 426"/>
              <a:gd name="T18" fmla="*/ 345 w 497"/>
              <a:gd name="T19" fmla="*/ 354 h 426"/>
              <a:gd name="T20" fmla="*/ 221 w 497"/>
              <a:gd name="T21" fmla="*/ 256 h 426"/>
              <a:gd name="T22" fmla="*/ 212 w 497"/>
              <a:gd name="T23" fmla="*/ 247 h 426"/>
              <a:gd name="T24" fmla="*/ 194 w 497"/>
              <a:gd name="T25" fmla="*/ 247 h 426"/>
              <a:gd name="T26" fmla="*/ 168 w 497"/>
              <a:gd name="T27" fmla="*/ 283 h 426"/>
              <a:gd name="T28" fmla="*/ 194 w 497"/>
              <a:gd name="T29" fmla="*/ 292 h 426"/>
              <a:gd name="T30" fmla="*/ 337 w 497"/>
              <a:gd name="T31" fmla="*/ 398 h 426"/>
              <a:gd name="T32" fmla="*/ 345 w 497"/>
              <a:gd name="T33" fmla="*/ 407 h 426"/>
              <a:gd name="T34" fmla="*/ 363 w 497"/>
              <a:gd name="T35" fmla="*/ 398 h 426"/>
              <a:gd name="T36" fmla="*/ 487 w 497"/>
              <a:gd name="T37" fmla="*/ 292 h 426"/>
              <a:gd name="T38" fmla="*/ 487 w 497"/>
              <a:gd name="T39" fmla="*/ 256 h 426"/>
              <a:gd name="T40" fmla="*/ 460 w 497"/>
              <a:gd name="T41" fmla="*/ 256 h 426"/>
              <a:gd name="T42" fmla="*/ 212 w 497"/>
              <a:gd name="T43" fmla="*/ 141 h 426"/>
              <a:gd name="T44" fmla="*/ 212 w 497"/>
              <a:gd name="T45" fmla="*/ 141 h 426"/>
              <a:gd name="T46" fmla="*/ 337 w 497"/>
              <a:gd name="T47" fmla="*/ 221 h 426"/>
              <a:gd name="T48" fmla="*/ 372 w 497"/>
              <a:gd name="T49" fmla="*/ 212 h 426"/>
              <a:gd name="T50" fmla="*/ 496 w 497"/>
              <a:gd name="T51" fmla="*/ 35 h 426"/>
              <a:gd name="T52" fmla="*/ 487 w 497"/>
              <a:gd name="T53" fmla="*/ 9 h 426"/>
              <a:gd name="T54" fmla="*/ 452 w 497"/>
              <a:gd name="T55" fmla="*/ 9 h 426"/>
              <a:gd name="T56" fmla="*/ 345 w 497"/>
              <a:gd name="T57" fmla="*/ 177 h 426"/>
              <a:gd name="T58" fmla="*/ 221 w 497"/>
              <a:gd name="T59" fmla="*/ 97 h 426"/>
              <a:gd name="T60" fmla="*/ 203 w 497"/>
              <a:gd name="T61" fmla="*/ 88 h 426"/>
              <a:gd name="T62" fmla="*/ 186 w 497"/>
              <a:gd name="T63" fmla="*/ 106 h 426"/>
              <a:gd name="T64" fmla="*/ 0 w 497"/>
              <a:gd name="T65" fmla="*/ 390 h 426"/>
              <a:gd name="T66" fmla="*/ 9 w 497"/>
              <a:gd name="T67" fmla="*/ 425 h 426"/>
              <a:gd name="T68" fmla="*/ 26 w 497"/>
              <a:gd name="T69" fmla="*/ 425 h 426"/>
              <a:gd name="T70" fmla="*/ 44 w 497"/>
              <a:gd name="T71" fmla="*/ 416 h 426"/>
              <a:gd name="T72" fmla="*/ 212 w 497"/>
              <a:gd name="T73" fmla="*/ 1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26">
                <a:moveTo>
                  <a:pt x="17" y="247"/>
                </a:moveTo>
                <a:lnTo>
                  <a:pt x="17" y="247"/>
                </a:lnTo>
                <a:cubicBezTo>
                  <a:pt x="53" y="256"/>
                  <a:pt x="53" y="256"/>
                  <a:pt x="53" y="256"/>
                </a:cubicBezTo>
                <a:cubicBezTo>
                  <a:pt x="80" y="212"/>
                  <a:pt x="80" y="212"/>
                  <a:pt x="80" y="212"/>
                </a:cubicBezTo>
                <a:cubicBezTo>
                  <a:pt x="26" y="203"/>
                  <a:pt x="26" y="203"/>
                  <a:pt x="26" y="203"/>
                </a:cubicBezTo>
                <a:cubicBezTo>
                  <a:pt x="17" y="203"/>
                  <a:pt x="0" y="212"/>
                  <a:pt x="0" y="221"/>
                </a:cubicBezTo>
                <a:cubicBezTo>
                  <a:pt x="0" y="230"/>
                  <a:pt x="9" y="247"/>
                  <a:pt x="17" y="247"/>
                </a:cubicBezTo>
                <a:close/>
                <a:moveTo>
                  <a:pt x="460" y="256"/>
                </a:moveTo>
                <a:lnTo>
                  <a:pt x="460" y="256"/>
                </a:lnTo>
                <a:cubicBezTo>
                  <a:pt x="345" y="354"/>
                  <a:pt x="345" y="354"/>
                  <a:pt x="345" y="354"/>
                </a:cubicBezTo>
                <a:cubicBezTo>
                  <a:pt x="221" y="256"/>
                  <a:pt x="221" y="256"/>
                  <a:pt x="221" y="256"/>
                </a:cubicBezTo>
                <a:cubicBezTo>
                  <a:pt x="212" y="247"/>
                  <a:pt x="212" y="247"/>
                  <a:pt x="212" y="247"/>
                </a:cubicBezTo>
                <a:cubicBezTo>
                  <a:pt x="194" y="247"/>
                  <a:pt x="194" y="247"/>
                  <a:pt x="194" y="247"/>
                </a:cubicBezTo>
                <a:cubicBezTo>
                  <a:pt x="168" y="283"/>
                  <a:pt x="168" y="283"/>
                  <a:pt x="168" y="283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337" y="398"/>
                  <a:pt x="337" y="398"/>
                  <a:pt x="337" y="398"/>
                </a:cubicBezTo>
                <a:cubicBezTo>
                  <a:pt x="337" y="407"/>
                  <a:pt x="345" y="407"/>
                  <a:pt x="345" y="407"/>
                </a:cubicBezTo>
                <a:cubicBezTo>
                  <a:pt x="354" y="407"/>
                  <a:pt x="363" y="407"/>
                  <a:pt x="363" y="398"/>
                </a:cubicBezTo>
                <a:cubicBezTo>
                  <a:pt x="487" y="292"/>
                  <a:pt x="487" y="292"/>
                  <a:pt x="487" y="292"/>
                </a:cubicBezTo>
                <a:cubicBezTo>
                  <a:pt x="496" y="283"/>
                  <a:pt x="496" y="265"/>
                  <a:pt x="487" y="256"/>
                </a:cubicBezTo>
                <a:cubicBezTo>
                  <a:pt x="478" y="247"/>
                  <a:pt x="469" y="247"/>
                  <a:pt x="460" y="256"/>
                </a:cubicBezTo>
                <a:close/>
                <a:moveTo>
                  <a:pt x="212" y="141"/>
                </a:moveTo>
                <a:lnTo>
                  <a:pt x="212" y="141"/>
                </a:lnTo>
                <a:cubicBezTo>
                  <a:pt x="337" y="221"/>
                  <a:pt x="337" y="221"/>
                  <a:pt x="337" y="221"/>
                </a:cubicBezTo>
                <a:cubicBezTo>
                  <a:pt x="345" y="230"/>
                  <a:pt x="363" y="230"/>
                  <a:pt x="372" y="212"/>
                </a:cubicBezTo>
                <a:cubicBezTo>
                  <a:pt x="496" y="35"/>
                  <a:pt x="496" y="35"/>
                  <a:pt x="496" y="35"/>
                </a:cubicBezTo>
                <a:cubicBezTo>
                  <a:pt x="496" y="26"/>
                  <a:pt x="496" y="9"/>
                  <a:pt x="487" y="9"/>
                </a:cubicBezTo>
                <a:cubicBezTo>
                  <a:pt x="478" y="0"/>
                  <a:pt x="460" y="0"/>
                  <a:pt x="452" y="9"/>
                </a:cubicBezTo>
                <a:cubicBezTo>
                  <a:pt x="345" y="177"/>
                  <a:pt x="345" y="177"/>
                  <a:pt x="345" y="177"/>
                </a:cubicBezTo>
                <a:cubicBezTo>
                  <a:pt x="221" y="97"/>
                  <a:pt x="221" y="97"/>
                  <a:pt x="221" y="97"/>
                </a:cubicBezTo>
                <a:cubicBezTo>
                  <a:pt x="212" y="88"/>
                  <a:pt x="212" y="88"/>
                  <a:pt x="203" y="88"/>
                </a:cubicBezTo>
                <a:cubicBezTo>
                  <a:pt x="194" y="97"/>
                  <a:pt x="194" y="97"/>
                  <a:pt x="186" y="106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407"/>
                  <a:pt x="0" y="416"/>
                  <a:pt x="9" y="425"/>
                </a:cubicBezTo>
                <a:cubicBezTo>
                  <a:pt x="17" y="425"/>
                  <a:pt x="17" y="425"/>
                  <a:pt x="26" y="425"/>
                </a:cubicBezTo>
                <a:cubicBezTo>
                  <a:pt x="26" y="425"/>
                  <a:pt x="35" y="425"/>
                  <a:pt x="44" y="416"/>
                </a:cubicBezTo>
                <a:lnTo>
                  <a:pt x="212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0" name="Freeform 1">
            <a:extLst>
              <a:ext uri="{FF2B5EF4-FFF2-40B4-BE49-F238E27FC236}">
                <a16:creationId xmlns:a16="http://schemas.microsoft.com/office/drawing/2014/main" id="{BA3E59DB-7BA7-49DF-B26E-8566A2881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8" y="3187700"/>
            <a:ext cx="177800" cy="174625"/>
          </a:xfrm>
          <a:custGeom>
            <a:avLst/>
            <a:gdLst>
              <a:gd name="T0" fmla="*/ 372 w 373"/>
              <a:gd name="T1" fmla="*/ 177 h 364"/>
              <a:gd name="T2" fmla="*/ 283 w 373"/>
              <a:gd name="T3" fmla="*/ 177 h 364"/>
              <a:gd name="T4" fmla="*/ 283 w 373"/>
              <a:gd name="T5" fmla="*/ 0 h 364"/>
              <a:gd name="T6" fmla="*/ 89 w 373"/>
              <a:gd name="T7" fmla="*/ 0 h 364"/>
              <a:gd name="T8" fmla="*/ 89 w 373"/>
              <a:gd name="T9" fmla="*/ 177 h 364"/>
              <a:gd name="T10" fmla="*/ 0 w 373"/>
              <a:gd name="T11" fmla="*/ 177 h 364"/>
              <a:gd name="T12" fmla="*/ 186 w 373"/>
              <a:gd name="T13" fmla="*/ 363 h 364"/>
              <a:gd name="T14" fmla="*/ 372 w 373"/>
              <a:gd name="T15" fmla="*/ 17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3" h="364">
                <a:moveTo>
                  <a:pt x="372" y="177"/>
                </a:moveTo>
                <a:lnTo>
                  <a:pt x="283" y="177"/>
                </a:lnTo>
                <a:lnTo>
                  <a:pt x="283" y="0"/>
                </a:lnTo>
                <a:lnTo>
                  <a:pt x="89" y="0"/>
                </a:lnTo>
                <a:lnTo>
                  <a:pt x="89" y="177"/>
                </a:lnTo>
                <a:lnTo>
                  <a:pt x="0" y="177"/>
                </a:lnTo>
                <a:lnTo>
                  <a:pt x="186" y="363"/>
                </a:lnTo>
                <a:lnTo>
                  <a:pt x="372" y="17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84543970-E4DB-4152-B85D-0CD6E1EF2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3138" y="3184525"/>
            <a:ext cx="169862" cy="180975"/>
          </a:xfrm>
          <a:custGeom>
            <a:avLst/>
            <a:gdLst>
              <a:gd name="T0" fmla="*/ 168 w 355"/>
              <a:gd name="T1" fmla="*/ 0 h 382"/>
              <a:gd name="T2" fmla="*/ 168 w 355"/>
              <a:gd name="T3" fmla="*/ 97 h 382"/>
              <a:gd name="T4" fmla="*/ 0 w 355"/>
              <a:gd name="T5" fmla="*/ 97 h 382"/>
              <a:gd name="T6" fmla="*/ 0 w 355"/>
              <a:gd name="T7" fmla="*/ 283 h 382"/>
              <a:gd name="T8" fmla="*/ 168 w 355"/>
              <a:gd name="T9" fmla="*/ 283 h 382"/>
              <a:gd name="T10" fmla="*/ 168 w 355"/>
              <a:gd name="T11" fmla="*/ 381 h 382"/>
              <a:gd name="T12" fmla="*/ 354 w 355"/>
              <a:gd name="T13" fmla="*/ 186 h 382"/>
              <a:gd name="T14" fmla="*/ 168 w 355"/>
              <a:gd name="T15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82">
                <a:moveTo>
                  <a:pt x="168" y="0"/>
                </a:moveTo>
                <a:lnTo>
                  <a:pt x="168" y="97"/>
                </a:lnTo>
                <a:lnTo>
                  <a:pt x="0" y="97"/>
                </a:lnTo>
                <a:lnTo>
                  <a:pt x="0" y="283"/>
                </a:lnTo>
                <a:lnTo>
                  <a:pt x="168" y="283"/>
                </a:lnTo>
                <a:lnTo>
                  <a:pt x="168" y="381"/>
                </a:lnTo>
                <a:lnTo>
                  <a:pt x="354" y="186"/>
                </a:lnTo>
                <a:lnTo>
                  <a:pt x="168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2" name="Freeform 3">
            <a:extLst>
              <a:ext uri="{FF2B5EF4-FFF2-40B4-BE49-F238E27FC236}">
                <a16:creationId xmlns:a16="http://schemas.microsoft.com/office/drawing/2014/main" id="{FCB06E9B-EC58-402F-AE31-E99D10694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263" y="3184525"/>
            <a:ext cx="169862" cy="180975"/>
          </a:xfrm>
          <a:custGeom>
            <a:avLst/>
            <a:gdLst>
              <a:gd name="T0" fmla="*/ 187 w 355"/>
              <a:gd name="T1" fmla="*/ 0 h 382"/>
              <a:gd name="T2" fmla="*/ 187 w 355"/>
              <a:gd name="T3" fmla="*/ 97 h 382"/>
              <a:gd name="T4" fmla="*/ 354 w 355"/>
              <a:gd name="T5" fmla="*/ 97 h 382"/>
              <a:gd name="T6" fmla="*/ 354 w 355"/>
              <a:gd name="T7" fmla="*/ 283 h 382"/>
              <a:gd name="T8" fmla="*/ 187 w 355"/>
              <a:gd name="T9" fmla="*/ 283 h 382"/>
              <a:gd name="T10" fmla="*/ 187 w 355"/>
              <a:gd name="T11" fmla="*/ 381 h 382"/>
              <a:gd name="T12" fmla="*/ 0 w 355"/>
              <a:gd name="T13" fmla="*/ 186 h 382"/>
              <a:gd name="T14" fmla="*/ 187 w 355"/>
              <a:gd name="T15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82">
                <a:moveTo>
                  <a:pt x="187" y="0"/>
                </a:moveTo>
                <a:lnTo>
                  <a:pt x="187" y="97"/>
                </a:lnTo>
                <a:lnTo>
                  <a:pt x="354" y="97"/>
                </a:lnTo>
                <a:lnTo>
                  <a:pt x="354" y="283"/>
                </a:lnTo>
                <a:lnTo>
                  <a:pt x="187" y="283"/>
                </a:lnTo>
                <a:lnTo>
                  <a:pt x="187" y="381"/>
                </a:lnTo>
                <a:lnTo>
                  <a:pt x="0" y="186"/>
                </a:lnTo>
                <a:lnTo>
                  <a:pt x="18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Freeform 4">
            <a:extLst>
              <a:ext uri="{FF2B5EF4-FFF2-40B4-BE49-F238E27FC236}">
                <a16:creationId xmlns:a16="http://schemas.microsoft.com/office/drawing/2014/main" id="{9BB78563-8B9B-4F7C-BFBF-542F710C9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75" y="3187700"/>
            <a:ext cx="177800" cy="174625"/>
          </a:xfrm>
          <a:custGeom>
            <a:avLst/>
            <a:gdLst>
              <a:gd name="T0" fmla="*/ 373 w 374"/>
              <a:gd name="T1" fmla="*/ 186 h 364"/>
              <a:gd name="T2" fmla="*/ 283 w 374"/>
              <a:gd name="T3" fmla="*/ 186 h 364"/>
              <a:gd name="T4" fmla="*/ 283 w 374"/>
              <a:gd name="T5" fmla="*/ 363 h 364"/>
              <a:gd name="T6" fmla="*/ 89 w 374"/>
              <a:gd name="T7" fmla="*/ 363 h 364"/>
              <a:gd name="T8" fmla="*/ 89 w 374"/>
              <a:gd name="T9" fmla="*/ 186 h 364"/>
              <a:gd name="T10" fmla="*/ 0 w 374"/>
              <a:gd name="T11" fmla="*/ 186 h 364"/>
              <a:gd name="T12" fmla="*/ 186 w 374"/>
              <a:gd name="T13" fmla="*/ 0 h 364"/>
              <a:gd name="T14" fmla="*/ 373 w 374"/>
              <a:gd name="T15" fmla="*/ 18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4" h="364">
                <a:moveTo>
                  <a:pt x="373" y="186"/>
                </a:moveTo>
                <a:lnTo>
                  <a:pt x="283" y="186"/>
                </a:lnTo>
                <a:lnTo>
                  <a:pt x="283" y="363"/>
                </a:lnTo>
                <a:lnTo>
                  <a:pt x="89" y="363"/>
                </a:lnTo>
                <a:lnTo>
                  <a:pt x="89" y="186"/>
                </a:lnTo>
                <a:lnTo>
                  <a:pt x="0" y="186"/>
                </a:lnTo>
                <a:lnTo>
                  <a:pt x="186" y="0"/>
                </a:lnTo>
                <a:lnTo>
                  <a:pt x="373" y="18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Freeform 5">
            <a:extLst>
              <a:ext uri="{FF2B5EF4-FFF2-40B4-BE49-F238E27FC236}">
                <a16:creationId xmlns:a16="http://schemas.microsoft.com/office/drawing/2014/main" id="{64B1E5F9-0A5C-4EA1-8E78-DA4891899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050" y="3187700"/>
            <a:ext cx="157163" cy="174625"/>
          </a:xfrm>
          <a:custGeom>
            <a:avLst/>
            <a:gdLst>
              <a:gd name="T0" fmla="*/ 328 w 329"/>
              <a:gd name="T1" fmla="*/ 177 h 364"/>
              <a:gd name="T2" fmla="*/ 230 w 329"/>
              <a:gd name="T3" fmla="*/ 177 h 364"/>
              <a:gd name="T4" fmla="*/ 230 w 329"/>
              <a:gd name="T5" fmla="*/ 0 h 364"/>
              <a:gd name="T6" fmla="*/ 89 w 329"/>
              <a:gd name="T7" fmla="*/ 0 h 364"/>
              <a:gd name="T8" fmla="*/ 89 w 329"/>
              <a:gd name="T9" fmla="*/ 177 h 364"/>
              <a:gd name="T10" fmla="*/ 0 w 329"/>
              <a:gd name="T11" fmla="*/ 177 h 364"/>
              <a:gd name="T12" fmla="*/ 160 w 329"/>
              <a:gd name="T13" fmla="*/ 363 h 364"/>
              <a:gd name="T14" fmla="*/ 328 w 329"/>
              <a:gd name="T15" fmla="*/ 17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" h="364">
                <a:moveTo>
                  <a:pt x="328" y="177"/>
                </a:moveTo>
                <a:lnTo>
                  <a:pt x="230" y="177"/>
                </a:lnTo>
                <a:lnTo>
                  <a:pt x="230" y="0"/>
                </a:lnTo>
                <a:lnTo>
                  <a:pt x="89" y="0"/>
                </a:lnTo>
                <a:lnTo>
                  <a:pt x="89" y="177"/>
                </a:lnTo>
                <a:lnTo>
                  <a:pt x="0" y="177"/>
                </a:lnTo>
                <a:lnTo>
                  <a:pt x="160" y="363"/>
                </a:lnTo>
                <a:lnTo>
                  <a:pt x="328" y="17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5" name="Freeform 6">
            <a:extLst>
              <a:ext uri="{FF2B5EF4-FFF2-40B4-BE49-F238E27FC236}">
                <a16:creationId xmlns:a16="http://schemas.microsoft.com/office/drawing/2014/main" id="{23213A6A-54F2-49DE-B73F-34FFBFBEE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3195638"/>
            <a:ext cx="169863" cy="157162"/>
          </a:xfrm>
          <a:custGeom>
            <a:avLst/>
            <a:gdLst>
              <a:gd name="T0" fmla="*/ 186 w 355"/>
              <a:gd name="T1" fmla="*/ 328 h 329"/>
              <a:gd name="T2" fmla="*/ 186 w 355"/>
              <a:gd name="T3" fmla="*/ 231 h 329"/>
              <a:gd name="T4" fmla="*/ 354 w 355"/>
              <a:gd name="T5" fmla="*/ 231 h 329"/>
              <a:gd name="T6" fmla="*/ 354 w 355"/>
              <a:gd name="T7" fmla="*/ 97 h 329"/>
              <a:gd name="T8" fmla="*/ 186 w 355"/>
              <a:gd name="T9" fmla="*/ 97 h 329"/>
              <a:gd name="T10" fmla="*/ 186 w 355"/>
              <a:gd name="T11" fmla="*/ 0 h 329"/>
              <a:gd name="T12" fmla="*/ 0 w 355"/>
              <a:gd name="T13" fmla="*/ 160 h 329"/>
              <a:gd name="T14" fmla="*/ 186 w 355"/>
              <a:gd name="T15" fmla="*/ 32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29">
                <a:moveTo>
                  <a:pt x="186" y="328"/>
                </a:moveTo>
                <a:lnTo>
                  <a:pt x="186" y="231"/>
                </a:lnTo>
                <a:lnTo>
                  <a:pt x="354" y="231"/>
                </a:lnTo>
                <a:lnTo>
                  <a:pt x="354" y="97"/>
                </a:lnTo>
                <a:lnTo>
                  <a:pt x="186" y="97"/>
                </a:lnTo>
                <a:lnTo>
                  <a:pt x="186" y="0"/>
                </a:lnTo>
                <a:lnTo>
                  <a:pt x="0" y="160"/>
                </a:lnTo>
                <a:lnTo>
                  <a:pt x="186" y="328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6" name="Freeform 8">
            <a:extLst>
              <a:ext uri="{FF2B5EF4-FFF2-40B4-BE49-F238E27FC236}">
                <a16:creationId xmlns:a16="http://schemas.microsoft.com/office/drawing/2014/main" id="{AD50AE27-9AC5-4DBD-8E08-22FB3A46D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3667125"/>
            <a:ext cx="173038" cy="155575"/>
          </a:xfrm>
          <a:custGeom>
            <a:avLst/>
            <a:gdLst>
              <a:gd name="T0" fmla="*/ 177 w 365"/>
              <a:gd name="T1" fmla="*/ 0 h 328"/>
              <a:gd name="T2" fmla="*/ 177 w 365"/>
              <a:gd name="T3" fmla="*/ 98 h 328"/>
              <a:gd name="T4" fmla="*/ 0 w 365"/>
              <a:gd name="T5" fmla="*/ 98 h 328"/>
              <a:gd name="T6" fmla="*/ 0 w 365"/>
              <a:gd name="T7" fmla="*/ 230 h 328"/>
              <a:gd name="T8" fmla="*/ 177 w 365"/>
              <a:gd name="T9" fmla="*/ 230 h 328"/>
              <a:gd name="T10" fmla="*/ 177 w 365"/>
              <a:gd name="T11" fmla="*/ 327 h 328"/>
              <a:gd name="T12" fmla="*/ 364 w 365"/>
              <a:gd name="T13" fmla="*/ 159 h 328"/>
              <a:gd name="T14" fmla="*/ 177 w 365"/>
              <a:gd name="T15" fmla="*/ 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5" h="328">
                <a:moveTo>
                  <a:pt x="177" y="0"/>
                </a:moveTo>
                <a:lnTo>
                  <a:pt x="177" y="98"/>
                </a:lnTo>
                <a:lnTo>
                  <a:pt x="0" y="98"/>
                </a:lnTo>
                <a:lnTo>
                  <a:pt x="0" y="230"/>
                </a:lnTo>
                <a:lnTo>
                  <a:pt x="177" y="230"/>
                </a:lnTo>
                <a:lnTo>
                  <a:pt x="177" y="327"/>
                </a:lnTo>
                <a:lnTo>
                  <a:pt x="364" y="159"/>
                </a:lnTo>
                <a:lnTo>
                  <a:pt x="17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7" name="Freeform 9">
            <a:extLst>
              <a:ext uri="{FF2B5EF4-FFF2-40B4-BE49-F238E27FC236}">
                <a16:creationId xmlns:a16="http://schemas.microsoft.com/office/drawing/2014/main" id="{170D9AB2-5A6C-478C-88BD-DAB0F1235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3659188"/>
            <a:ext cx="157163" cy="174625"/>
          </a:xfrm>
          <a:custGeom>
            <a:avLst/>
            <a:gdLst>
              <a:gd name="T0" fmla="*/ 328 w 329"/>
              <a:gd name="T1" fmla="*/ 186 h 364"/>
              <a:gd name="T2" fmla="*/ 240 w 329"/>
              <a:gd name="T3" fmla="*/ 186 h 364"/>
              <a:gd name="T4" fmla="*/ 240 w 329"/>
              <a:gd name="T5" fmla="*/ 363 h 364"/>
              <a:gd name="T6" fmla="*/ 98 w 329"/>
              <a:gd name="T7" fmla="*/ 363 h 364"/>
              <a:gd name="T8" fmla="*/ 98 w 329"/>
              <a:gd name="T9" fmla="*/ 186 h 364"/>
              <a:gd name="T10" fmla="*/ 0 w 329"/>
              <a:gd name="T11" fmla="*/ 186 h 364"/>
              <a:gd name="T12" fmla="*/ 169 w 329"/>
              <a:gd name="T13" fmla="*/ 0 h 364"/>
              <a:gd name="T14" fmla="*/ 328 w 329"/>
              <a:gd name="T15" fmla="*/ 18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" h="364">
                <a:moveTo>
                  <a:pt x="328" y="186"/>
                </a:moveTo>
                <a:lnTo>
                  <a:pt x="240" y="186"/>
                </a:lnTo>
                <a:lnTo>
                  <a:pt x="240" y="363"/>
                </a:lnTo>
                <a:lnTo>
                  <a:pt x="98" y="363"/>
                </a:lnTo>
                <a:lnTo>
                  <a:pt x="98" y="186"/>
                </a:lnTo>
                <a:lnTo>
                  <a:pt x="0" y="186"/>
                </a:lnTo>
                <a:lnTo>
                  <a:pt x="169" y="0"/>
                </a:lnTo>
                <a:lnTo>
                  <a:pt x="328" y="18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8" name="Freeform 10">
            <a:extLst>
              <a:ext uri="{FF2B5EF4-FFF2-40B4-BE49-F238E27FC236}">
                <a16:creationId xmlns:a16="http://schemas.microsoft.com/office/drawing/2014/main" id="{7DB4DED6-DD54-42ED-A145-6A7C3E1F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3638550"/>
            <a:ext cx="219075" cy="215900"/>
          </a:xfrm>
          <a:custGeom>
            <a:avLst/>
            <a:gdLst>
              <a:gd name="T0" fmla="*/ 461 w 462"/>
              <a:gd name="T1" fmla="*/ 221 h 452"/>
              <a:gd name="T2" fmla="*/ 461 w 462"/>
              <a:gd name="T3" fmla="*/ 221 h 452"/>
              <a:gd name="T4" fmla="*/ 230 w 462"/>
              <a:gd name="T5" fmla="*/ 0 h 452"/>
              <a:gd name="T6" fmla="*/ 0 w 462"/>
              <a:gd name="T7" fmla="*/ 221 h 452"/>
              <a:gd name="T8" fmla="*/ 230 w 462"/>
              <a:gd name="T9" fmla="*/ 451 h 452"/>
              <a:gd name="T10" fmla="*/ 461 w 462"/>
              <a:gd name="T11" fmla="*/ 221 h 452"/>
              <a:gd name="T12" fmla="*/ 54 w 462"/>
              <a:gd name="T13" fmla="*/ 221 h 452"/>
              <a:gd name="T14" fmla="*/ 54 w 462"/>
              <a:gd name="T15" fmla="*/ 221 h 452"/>
              <a:gd name="T16" fmla="*/ 230 w 462"/>
              <a:gd name="T17" fmla="*/ 44 h 452"/>
              <a:gd name="T18" fmla="*/ 408 w 462"/>
              <a:gd name="T19" fmla="*/ 221 h 452"/>
              <a:gd name="T20" fmla="*/ 230 w 462"/>
              <a:gd name="T21" fmla="*/ 407 h 452"/>
              <a:gd name="T22" fmla="*/ 54 w 462"/>
              <a:gd name="T23" fmla="*/ 221 h 452"/>
              <a:gd name="T24" fmla="*/ 328 w 462"/>
              <a:gd name="T25" fmla="*/ 266 h 452"/>
              <a:gd name="T26" fmla="*/ 328 w 462"/>
              <a:gd name="T27" fmla="*/ 266 h 452"/>
              <a:gd name="T28" fmla="*/ 328 w 462"/>
              <a:gd name="T29" fmla="*/ 176 h 452"/>
              <a:gd name="T30" fmla="*/ 221 w 462"/>
              <a:gd name="T31" fmla="*/ 176 h 452"/>
              <a:gd name="T32" fmla="*/ 221 w 462"/>
              <a:gd name="T33" fmla="*/ 123 h 452"/>
              <a:gd name="T34" fmla="*/ 133 w 462"/>
              <a:gd name="T35" fmla="*/ 221 h 452"/>
              <a:gd name="T36" fmla="*/ 221 w 462"/>
              <a:gd name="T37" fmla="*/ 327 h 452"/>
              <a:gd name="T38" fmla="*/ 221 w 462"/>
              <a:gd name="T39" fmla="*/ 266 h 452"/>
              <a:gd name="T40" fmla="*/ 328 w 462"/>
              <a:gd name="T41" fmla="*/ 26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2" h="452">
                <a:moveTo>
                  <a:pt x="461" y="221"/>
                </a:moveTo>
                <a:lnTo>
                  <a:pt x="461" y="221"/>
                </a:lnTo>
                <a:cubicBezTo>
                  <a:pt x="461" y="97"/>
                  <a:pt x="354" y="0"/>
                  <a:pt x="230" y="0"/>
                </a:cubicBezTo>
                <a:cubicBezTo>
                  <a:pt x="107" y="0"/>
                  <a:pt x="0" y="97"/>
                  <a:pt x="0" y="221"/>
                </a:cubicBezTo>
                <a:cubicBezTo>
                  <a:pt x="0" y="354"/>
                  <a:pt x="107" y="451"/>
                  <a:pt x="230" y="451"/>
                </a:cubicBezTo>
                <a:cubicBezTo>
                  <a:pt x="354" y="451"/>
                  <a:pt x="461" y="354"/>
                  <a:pt x="461" y="221"/>
                </a:cubicBezTo>
                <a:close/>
                <a:moveTo>
                  <a:pt x="54" y="221"/>
                </a:moveTo>
                <a:lnTo>
                  <a:pt x="54" y="221"/>
                </a:lnTo>
                <a:cubicBezTo>
                  <a:pt x="54" y="123"/>
                  <a:pt x="133" y="44"/>
                  <a:pt x="230" y="44"/>
                </a:cubicBezTo>
                <a:cubicBezTo>
                  <a:pt x="328" y="44"/>
                  <a:pt x="408" y="123"/>
                  <a:pt x="408" y="221"/>
                </a:cubicBezTo>
                <a:cubicBezTo>
                  <a:pt x="408" y="327"/>
                  <a:pt x="328" y="407"/>
                  <a:pt x="230" y="407"/>
                </a:cubicBezTo>
                <a:cubicBezTo>
                  <a:pt x="133" y="407"/>
                  <a:pt x="54" y="327"/>
                  <a:pt x="54" y="221"/>
                </a:cubicBezTo>
                <a:close/>
                <a:moveTo>
                  <a:pt x="328" y="266"/>
                </a:moveTo>
                <a:lnTo>
                  <a:pt x="328" y="266"/>
                </a:lnTo>
                <a:cubicBezTo>
                  <a:pt x="328" y="176"/>
                  <a:pt x="328" y="176"/>
                  <a:pt x="328" y="176"/>
                </a:cubicBezTo>
                <a:cubicBezTo>
                  <a:pt x="221" y="176"/>
                  <a:pt x="221" y="176"/>
                  <a:pt x="221" y="176"/>
                </a:cubicBezTo>
                <a:cubicBezTo>
                  <a:pt x="221" y="123"/>
                  <a:pt x="221" y="123"/>
                  <a:pt x="221" y="123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221" y="327"/>
                  <a:pt x="221" y="327"/>
                  <a:pt x="221" y="327"/>
                </a:cubicBezTo>
                <a:cubicBezTo>
                  <a:pt x="221" y="266"/>
                  <a:pt x="221" y="266"/>
                  <a:pt x="221" y="266"/>
                </a:cubicBezTo>
                <a:lnTo>
                  <a:pt x="328" y="26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9" name="Freeform 11">
            <a:extLst>
              <a:ext uri="{FF2B5EF4-FFF2-40B4-BE49-F238E27FC236}">
                <a16:creationId xmlns:a16="http://schemas.microsoft.com/office/drawing/2014/main" id="{E9A60CB0-16A0-4507-A21F-49E8CED2A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3638550"/>
            <a:ext cx="220663" cy="215900"/>
          </a:xfrm>
          <a:custGeom>
            <a:avLst/>
            <a:gdLst>
              <a:gd name="T0" fmla="*/ 230 w 461"/>
              <a:gd name="T1" fmla="*/ 0 h 452"/>
              <a:gd name="T2" fmla="*/ 230 w 461"/>
              <a:gd name="T3" fmla="*/ 0 h 452"/>
              <a:gd name="T4" fmla="*/ 0 w 461"/>
              <a:gd name="T5" fmla="*/ 221 h 452"/>
              <a:gd name="T6" fmla="*/ 230 w 461"/>
              <a:gd name="T7" fmla="*/ 451 h 452"/>
              <a:gd name="T8" fmla="*/ 460 w 461"/>
              <a:gd name="T9" fmla="*/ 221 h 452"/>
              <a:gd name="T10" fmla="*/ 230 w 461"/>
              <a:gd name="T11" fmla="*/ 0 h 452"/>
              <a:gd name="T12" fmla="*/ 230 w 461"/>
              <a:gd name="T13" fmla="*/ 407 h 452"/>
              <a:gd name="T14" fmla="*/ 230 w 461"/>
              <a:gd name="T15" fmla="*/ 407 h 452"/>
              <a:gd name="T16" fmla="*/ 53 w 461"/>
              <a:gd name="T17" fmla="*/ 221 h 452"/>
              <a:gd name="T18" fmla="*/ 230 w 461"/>
              <a:gd name="T19" fmla="*/ 44 h 452"/>
              <a:gd name="T20" fmla="*/ 407 w 461"/>
              <a:gd name="T21" fmla="*/ 221 h 452"/>
              <a:gd name="T22" fmla="*/ 230 w 461"/>
              <a:gd name="T23" fmla="*/ 407 h 452"/>
              <a:gd name="T24" fmla="*/ 275 w 461"/>
              <a:gd name="T25" fmla="*/ 132 h 452"/>
              <a:gd name="T26" fmla="*/ 275 w 461"/>
              <a:gd name="T27" fmla="*/ 132 h 452"/>
              <a:gd name="T28" fmla="*/ 185 w 461"/>
              <a:gd name="T29" fmla="*/ 132 h 452"/>
              <a:gd name="T30" fmla="*/ 185 w 461"/>
              <a:gd name="T31" fmla="*/ 230 h 452"/>
              <a:gd name="T32" fmla="*/ 132 w 461"/>
              <a:gd name="T33" fmla="*/ 230 h 452"/>
              <a:gd name="T34" fmla="*/ 230 w 461"/>
              <a:gd name="T35" fmla="*/ 327 h 452"/>
              <a:gd name="T36" fmla="*/ 328 w 461"/>
              <a:gd name="T37" fmla="*/ 230 h 452"/>
              <a:gd name="T38" fmla="*/ 275 w 461"/>
              <a:gd name="T39" fmla="*/ 230 h 452"/>
              <a:gd name="T40" fmla="*/ 275 w 461"/>
              <a:gd name="T41" fmla="*/ 13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" h="452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7"/>
                  <a:pt x="0" y="221"/>
                </a:cubicBezTo>
                <a:cubicBezTo>
                  <a:pt x="0" y="354"/>
                  <a:pt x="106" y="451"/>
                  <a:pt x="230" y="451"/>
                </a:cubicBezTo>
                <a:cubicBezTo>
                  <a:pt x="354" y="451"/>
                  <a:pt x="460" y="354"/>
                  <a:pt x="460" y="221"/>
                </a:cubicBezTo>
                <a:cubicBezTo>
                  <a:pt x="460" y="97"/>
                  <a:pt x="354" y="0"/>
                  <a:pt x="230" y="0"/>
                </a:cubicBezTo>
                <a:close/>
                <a:moveTo>
                  <a:pt x="230" y="407"/>
                </a:moveTo>
                <a:lnTo>
                  <a:pt x="230" y="407"/>
                </a:lnTo>
                <a:cubicBezTo>
                  <a:pt x="132" y="407"/>
                  <a:pt x="53" y="327"/>
                  <a:pt x="53" y="221"/>
                </a:cubicBezTo>
                <a:cubicBezTo>
                  <a:pt x="53" y="123"/>
                  <a:pt x="132" y="44"/>
                  <a:pt x="230" y="44"/>
                </a:cubicBezTo>
                <a:cubicBezTo>
                  <a:pt x="328" y="44"/>
                  <a:pt x="407" y="123"/>
                  <a:pt x="407" y="221"/>
                </a:cubicBezTo>
                <a:cubicBezTo>
                  <a:pt x="407" y="327"/>
                  <a:pt x="328" y="407"/>
                  <a:pt x="230" y="407"/>
                </a:cubicBezTo>
                <a:close/>
                <a:moveTo>
                  <a:pt x="275" y="132"/>
                </a:moveTo>
                <a:lnTo>
                  <a:pt x="275" y="132"/>
                </a:lnTo>
                <a:cubicBezTo>
                  <a:pt x="185" y="132"/>
                  <a:pt x="185" y="132"/>
                  <a:pt x="185" y="132"/>
                </a:cubicBezTo>
                <a:cubicBezTo>
                  <a:pt x="185" y="230"/>
                  <a:pt x="185" y="230"/>
                  <a:pt x="18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230" y="327"/>
                  <a:pt x="230" y="327"/>
                  <a:pt x="230" y="327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275" y="230"/>
                  <a:pt x="275" y="230"/>
                  <a:pt x="275" y="230"/>
                </a:cubicBezTo>
                <a:lnTo>
                  <a:pt x="275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Freeform 12">
            <a:extLst>
              <a:ext uri="{FF2B5EF4-FFF2-40B4-BE49-F238E27FC236}">
                <a16:creationId xmlns:a16="http://schemas.microsoft.com/office/drawing/2014/main" id="{19A71FBC-7834-42B6-91F8-D35C2BBE0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38" y="3638550"/>
            <a:ext cx="220662" cy="215900"/>
          </a:xfrm>
          <a:custGeom>
            <a:avLst/>
            <a:gdLst>
              <a:gd name="T0" fmla="*/ 231 w 461"/>
              <a:gd name="T1" fmla="*/ 451 h 452"/>
              <a:gd name="T2" fmla="*/ 231 w 461"/>
              <a:gd name="T3" fmla="*/ 451 h 452"/>
              <a:gd name="T4" fmla="*/ 460 w 461"/>
              <a:gd name="T5" fmla="*/ 221 h 452"/>
              <a:gd name="T6" fmla="*/ 231 w 461"/>
              <a:gd name="T7" fmla="*/ 0 h 452"/>
              <a:gd name="T8" fmla="*/ 0 w 461"/>
              <a:gd name="T9" fmla="*/ 221 h 452"/>
              <a:gd name="T10" fmla="*/ 231 w 461"/>
              <a:gd name="T11" fmla="*/ 451 h 452"/>
              <a:gd name="T12" fmla="*/ 231 w 461"/>
              <a:gd name="T13" fmla="*/ 44 h 452"/>
              <a:gd name="T14" fmla="*/ 231 w 461"/>
              <a:gd name="T15" fmla="*/ 44 h 452"/>
              <a:gd name="T16" fmla="*/ 407 w 461"/>
              <a:gd name="T17" fmla="*/ 221 h 452"/>
              <a:gd name="T18" fmla="*/ 231 w 461"/>
              <a:gd name="T19" fmla="*/ 407 h 452"/>
              <a:gd name="T20" fmla="*/ 53 w 461"/>
              <a:gd name="T21" fmla="*/ 221 h 452"/>
              <a:gd name="T22" fmla="*/ 231 w 461"/>
              <a:gd name="T23" fmla="*/ 44 h 452"/>
              <a:gd name="T24" fmla="*/ 186 w 461"/>
              <a:gd name="T25" fmla="*/ 319 h 452"/>
              <a:gd name="T26" fmla="*/ 186 w 461"/>
              <a:gd name="T27" fmla="*/ 319 h 452"/>
              <a:gd name="T28" fmla="*/ 275 w 461"/>
              <a:gd name="T29" fmla="*/ 319 h 452"/>
              <a:gd name="T30" fmla="*/ 275 w 461"/>
              <a:gd name="T31" fmla="*/ 221 h 452"/>
              <a:gd name="T32" fmla="*/ 328 w 461"/>
              <a:gd name="T33" fmla="*/ 221 h 452"/>
              <a:gd name="T34" fmla="*/ 231 w 461"/>
              <a:gd name="T35" fmla="*/ 123 h 452"/>
              <a:gd name="T36" fmla="*/ 133 w 461"/>
              <a:gd name="T37" fmla="*/ 221 h 452"/>
              <a:gd name="T38" fmla="*/ 186 w 461"/>
              <a:gd name="T39" fmla="*/ 221 h 452"/>
              <a:gd name="T40" fmla="*/ 186 w 461"/>
              <a:gd name="T41" fmla="*/ 319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" h="452">
                <a:moveTo>
                  <a:pt x="231" y="451"/>
                </a:moveTo>
                <a:lnTo>
                  <a:pt x="231" y="451"/>
                </a:lnTo>
                <a:cubicBezTo>
                  <a:pt x="354" y="451"/>
                  <a:pt x="460" y="354"/>
                  <a:pt x="460" y="221"/>
                </a:cubicBezTo>
                <a:cubicBezTo>
                  <a:pt x="460" y="97"/>
                  <a:pt x="354" y="0"/>
                  <a:pt x="231" y="0"/>
                </a:cubicBezTo>
                <a:cubicBezTo>
                  <a:pt x="106" y="0"/>
                  <a:pt x="0" y="97"/>
                  <a:pt x="0" y="221"/>
                </a:cubicBezTo>
                <a:cubicBezTo>
                  <a:pt x="0" y="354"/>
                  <a:pt x="106" y="451"/>
                  <a:pt x="231" y="451"/>
                </a:cubicBezTo>
                <a:close/>
                <a:moveTo>
                  <a:pt x="231" y="44"/>
                </a:moveTo>
                <a:lnTo>
                  <a:pt x="231" y="44"/>
                </a:lnTo>
                <a:cubicBezTo>
                  <a:pt x="328" y="44"/>
                  <a:pt x="407" y="123"/>
                  <a:pt x="407" y="221"/>
                </a:cubicBezTo>
                <a:cubicBezTo>
                  <a:pt x="407" y="327"/>
                  <a:pt x="328" y="407"/>
                  <a:pt x="231" y="407"/>
                </a:cubicBezTo>
                <a:cubicBezTo>
                  <a:pt x="133" y="407"/>
                  <a:pt x="53" y="327"/>
                  <a:pt x="53" y="221"/>
                </a:cubicBezTo>
                <a:cubicBezTo>
                  <a:pt x="53" y="123"/>
                  <a:pt x="133" y="44"/>
                  <a:pt x="231" y="44"/>
                </a:cubicBezTo>
                <a:close/>
                <a:moveTo>
                  <a:pt x="186" y="319"/>
                </a:moveTo>
                <a:lnTo>
                  <a:pt x="186" y="319"/>
                </a:lnTo>
                <a:cubicBezTo>
                  <a:pt x="275" y="319"/>
                  <a:pt x="275" y="319"/>
                  <a:pt x="275" y="319"/>
                </a:cubicBezTo>
                <a:cubicBezTo>
                  <a:pt x="275" y="221"/>
                  <a:pt x="275" y="221"/>
                  <a:pt x="275" y="221"/>
                </a:cubicBezTo>
                <a:cubicBezTo>
                  <a:pt x="328" y="221"/>
                  <a:pt x="328" y="221"/>
                  <a:pt x="328" y="221"/>
                </a:cubicBezTo>
                <a:cubicBezTo>
                  <a:pt x="231" y="123"/>
                  <a:pt x="231" y="123"/>
                  <a:pt x="231" y="123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186" y="221"/>
                  <a:pt x="186" y="221"/>
                  <a:pt x="186" y="221"/>
                </a:cubicBezTo>
                <a:lnTo>
                  <a:pt x="186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Freeform 13">
            <a:extLst>
              <a:ext uri="{FF2B5EF4-FFF2-40B4-BE49-F238E27FC236}">
                <a16:creationId xmlns:a16="http://schemas.microsoft.com/office/drawing/2014/main" id="{84E9890B-19DB-44EC-B4A8-D3D747599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638550"/>
            <a:ext cx="220663" cy="215900"/>
          </a:xfrm>
          <a:custGeom>
            <a:avLst/>
            <a:gdLst>
              <a:gd name="T0" fmla="*/ 0 w 462"/>
              <a:gd name="T1" fmla="*/ 221 h 452"/>
              <a:gd name="T2" fmla="*/ 0 w 462"/>
              <a:gd name="T3" fmla="*/ 221 h 452"/>
              <a:gd name="T4" fmla="*/ 231 w 462"/>
              <a:gd name="T5" fmla="*/ 451 h 452"/>
              <a:gd name="T6" fmla="*/ 461 w 462"/>
              <a:gd name="T7" fmla="*/ 221 h 452"/>
              <a:gd name="T8" fmla="*/ 231 w 462"/>
              <a:gd name="T9" fmla="*/ 0 h 452"/>
              <a:gd name="T10" fmla="*/ 0 w 462"/>
              <a:gd name="T11" fmla="*/ 221 h 452"/>
              <a:gd name="T12" fmla="*/ 408 w 462"/>
              <a:gd name="T13" fmla="*/ 221 h 452"/>
              <a:gd name="T14" fmla="*/ 408 w 462"/>
              <a:gd name="T15" fmla="*/ 221 h 452"/>
              <a:gd name="T16" fmla="*/ 231 w 462"/>
              <a:gd name="T17" fmla="*/ 407 h 452"/>
              <a:gd name="T18" fmla="*/ 53 w 462"/>
              <a:gd name="T19" fmla="*/ 221 h 452"/>
              <a:gd name="T20" fmla="*/ 231 w 462"/>
              <a:gd name="T21" fmla="*/ 44 h 452"/>
              <a:gd name="T22" fmla="*/ 408 w 462"/>
              <a:gd name="T23" fmla="*/ 221 h 452"/>
              <a:gd name="T24" fmla="*/ 133 w 462"/>
              <a:gd name="T25" fmla="*/ 176 h 452"/>
              <a:gd name="T26" fmla="*/ 133 w 462"/>
              <a:gd name="T27" fmla="*/ 176 h 452"/>
              <a:gd name="T28" fmla="*/ 133 w 462"/>
              <a:gd name="T29" fmla="*/ 266 h 452"/>
              <a:gd name="T30" fmla="*/ 240 w 462"/>
              <a:gd name="T31" fmla="*/ 266 h 452"/>
              <a:gd name="T32" fmla="*/ 240 w 462"/>
              <a:gd name="T33" fmla="*/ 327 h 452"/>
              <a:gd name="T34" fmla="*/ 328 w 462"/>
              <a:gd name="T35" fmla="*/ 221 h 452"/>
              <a:gd name="T36" fmla="*/ 240 w 462"/>
              <a:gd name="T37" fmla="*/ 123 h 452"/>
              <a:gd name="T38" fmla="*/ 240 w 462"/>
              <a:gd name="T39" fmla="*/ 176 h 452"/>
              <a:gd name="T40" fmla="*/ 133 w 462"/>
              <a:gd name="T41" fmla="*/ 17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2" h="452">
                <a:moveTo>
                  <a:pt x="0" y="221"/>
                </a:moveTo>
                <a:lnTo>
                  <a:pt x="0" y="221"/>
                </a:lnTo>
                <a:cubicBezTo>
                  <a:pt x="0" y="354"/>
                  <a:pt x="106" y="451"/>
                  <a:pt x="231" y="451"/>
                </a:cubicBezTo>
                <a:cubicBezTo>
                  <a:pt x="355" y="451"/>
                  <a:pt x="461" y="354"/>
                  <a:pt x="461" y="221"/>
                </a:cubicBezTo>
                <a:cubicBezTo>
                  <a:pt x="461" y="97"/>
                  <a:pt x="355" y="0"/>
                  <a:pt x="231" y="0"/>
                </a:cubicBezTo>
                <a:cubicBezTo>
                  <a:pt x="106" y="0"/>
                  <a:pt x="0" y="97"/>
                  <a:pt x="0" y="221"/>
                </a:cubicBezTo>
                <a:close/>
                <a:moveTo>
                  <a:pt x="408" y="221"/>
                </a:moveTo>
                <a:lnTo>
                  <a:pt x="408" y="221"/>
                </a:lnTo>
                <a:cubicBezTo>
                  <a:pt x="408" y="327"/>
                  <a:pt x="328" y="407"/>
                  <a:pt x="231" y="407"/>
                </a:cubicBezTo>
                <a:cubicBezTo>
                  <a:pt x="133" y="407"/>
                  <a:pt x="53" y="327"/>
                  <a:pt x="53" y="221"/>
                </a:cubicBezTo>
                <a:cubicBezTo>
                  <a:pt x="53" y="123"/>
                  <a:pt x="133" y="44"/>
                  <a:pt x="231" y="44"/>
                </a:cubicBezTo>
                <a:cubicBezTo>
                  <a:pt x="328" y="44"/>
                  <a:pt x="408" y="123"/>
                  <a:pt x="408" y="221"/>
                </a:cubicBezTo>
                <a:close/>
                <a:moveTo>
                  <a:pt x="133" y="176"/>
                </a:moveTo>
                <a:lnTo>
                  <a:pt x="133" y="176"/>
                </a:lnTo>
                <a:cubicBezTo>
                  <a:pt x="133" y="266"/>
                  <a:pt x="133" y="266"/>
                  <a:pt x="133" y="266"/>
                </a:cubicBezTo>
                <a:cubicBezTo>
                  <a:pt x="240" y="266"/>
                  <a:pt x="240" y="266"/>
                  <a:pt x="240" y="266"/>
                </a:cubicBezTo>
                <a:cubicBezTo>
                  <a:pt x="240" y="327"/>
                  <a:pt x="240" y="327"/>
                  <a:pt x="240" y="327"/>
                </a:cubicBezTo>
                <a:cubicBezTo>
                  <a:pt x="328" y="221"/>
                  <a:pt x="328" y="221"/>
                  <a:pt x="328" y="221"/>
                </a:cubicBezTo>
                <a:cubicBezTo>
                  <a:pt x="240" y="123"/>
                  <a:pt x="240" y="123"/>
                  <a:pt x="240" y="123"/>
                </a:cubicBezTo>
                <a:cubicBezTo>
                  <a:pt x="240" y="176"/>
                  <a:pt x="240" y="176"/>
                  <a:pt x="240" y="176"/>
                </a:cubicBezTo>
                <a:lnTo>
                  <a:pt x="133" y="1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2" name="Freeform 14">
            <a:extLst>
              <a:ext uri="{FF2B5EF4-FFF2-40B4-BE49-F238E27FC236}">
                <a16:creationId xmlns:a16="http://schemas.microsoft.com/office/drawing/2014/main" id="{D8CE461A-ABE9-4EDE-8E02-69EE6AF04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225" y="4189413"/>
            <a:ext cx="220663" cy="53975"/>
          </a:xfrm>
          <a:custGeom>
            <a:avLst/>
            <a:gdLst>
              <a:gd name="T0" fmla="*/ 53 w 461"/>
              <a:gd name="T1" fmla="*/ 0 h 116"/>
              <a:gd name="T2" fmla="*/ 53 w 461"/>
              <a:gd name="T3" fmla="*/ 0 h 116"/>
              <a:gd name="T4" fmla="*/ 0 w 461"/>
              <a:gd name="T5" fmla="*/ 53 h 116"/>
              <a:gd name="T6" fmla="*/ 53 w 461"/>
              <a:gd name="T7" fmla="*/ 115 h 116"/>
              <a:gd name="T8" fmla="*/ 115 w 461"/>
              <a:gd name="T9" fmla="*/ 53 h 116"/>
              <a:gd name="T10" fmla="*/ 53 w 461"/>
              <a:gd name="T11" fmla="*/ 0 h 116"/>
              <a:gd name="T12" fmla="*/ 230 w 461"/>
              <a:gd name="T13" fmla="*/ 0 h 116"/>
              <a:gd name="T14" fmla="*/ 230 w 461"/>
              <a:gd name="T15" fmla="*/ 0 h 116"/>
              <a:gd name="T16" fmla="*/ 177 w 461"/>
              <a:gd name="T17" fmla="*/ 53 h 116"/>
              <a:gd name="T18" fmla="*/ 230 w 461"/>
              <a:gd name="T19" fmla="*/ 115 h 116"/>
              <a:gd name="T20" fmla="*/ 284 w 461"/>
              <a:gd name="T21" fmla="*/ 53 h 116"/>
              <a:gd name="T22" fmla="*/ 230 w 461"/>
              <a:gd name="T23" fmla="*/ 0 h 116"/>
              <a:gd name="T24" fmla="*/ 407 w 461"/>
              <a:gd name="T25" fmla="*/ 0 h 116"/>
              <a:gd name="T26" fmla="*/ 407 w 461"/>
              <a:gd name="T27" fmla="*/ 0 h 116"/>
              <a:gd name="T28" fmla="*/ 345 w 461"/>
              <a:gd name="T29" fmla="*/ 53 h 116"/>
              <a:gd name="T30" fmla="*/ 407 w 461"/>
              <a:gd name="T31" fmla="*/ 115 h 116"/>
              <a:gd name="T32" fmla="*/ 460 w 461"/>
              <a:gd name="T33" fmla="*/ 53 h 116"/>
              <a:gd name="T34" fmla="*/ 407 w 461"/>
              <a:gd name="T35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116">
                <a:moveTo>
                  <a:pt x="53" y="0"/>
                </a:moveTo>
                <a:lnTo>
                  <a:pt x="53" y="0"/>
                </a:lnTo>
                <a:cubicBezTo>
                  <a:pt x="26" y="0"/>
                  <a:pt x="0" y="26"/>
                  <a:pt x="0" y="53"/>
                </a:cubicBezTo>
                <a:cubicBezTo>
                  <a:pt x="0" y="88"/>
                  <a:pt x="26" y="115"/>
                  <a:pt x="53" y="115"/>
                </a:cubicBezTo>
                <a:cubicBezTo>
                  <a:pt x="88" y="115"/>
                  <a:pt x="115" y="88"/>
                  <a:pt x="115" y="53"/>
                </a:cubicBezTo>
                <a:cubicBezTo>
                  <a:pt x="115" y="26"/>
                  <a:pt x="88" y="0"/>
                  <a:pt x="53" y="0"/>
                </a:cubicBezTo>
                <a:close/>
                <a:moveTo>
                  <a:pt x="230" y="0"/>
                </a:moveTo>
                <a:lnTo>
                  <a:pt x="230" y="0"/>
                </a:lnTo>
                <a:cubicBezTo>
                  <a:pt x="203" y="0"/>
                  <a:pt x="177" y="26"/>
                  <a:pt x="177" y="53"/>
                </a:cubicBezTo>
                <a:cubicBezTo>
                  <a:pt x="177" y="88"/>
                  <a:pt x="203" y="115"/>
                  <a:pt x="230" y="115"/>
                </a:cubicBezTo>
                <a:cubicBezTo>
                  <a:pt x="256" y="115"/>
                  <a:pt x="284" y="88"/>
                  <a:pt x="284" y="53"/>
                </a:cubicBezTo>
                <a:cubicBezTo>
                  <a:pt x="284" y="26"/>
                  <a:pt x="256" y="0"/>
                  <a:pt x="230" y="0"/>
                </a:cubicBezTo>
                <a:close/>
                <a:moveTo>
                  <a:pt x="407" y="0"/>
                </a:moveTo>
                <a:lnTo>
                  <a:pt x="407" y="0"/>
                </a:lnTo>
                <a:cubicBezTo>
                  <a:pt x="372" y="0"/>
                  <a:pt x="345" y="26"/>
                  <a:pt x="345" y="53"/>
                </a:cubicBezTo>
                <a:cubicBezTo>
                  <a:pt x="345" y="88"/>
                  <a:pt x="372" y="115"/>
                  <a:pt x="407" y="115"/>
                </a:cubicBezTo>
                <a:cubicBezTo>
                  <a:pt x="434" y="115"/>
                  <a:pt x="460" y="88"/>
                  <a:pt x="460" y="53"/>
                </a:cubicBezTo>
                <a:cubicBezTo>
                  <a:pt x="460" y="26"/>
                  <a:pt x="434" y="0"/>
                  <a:pt x="4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3" name="Freeform 15">
            <a:extLst>
              <a:ext uri="{FF2B5EF4-FFF2-40B4-BE49-F238E27FC236}">
                <a16:creationId xmlns:a16="http://schemas.microsoft.com/office/drawing/2014/main" id="{A00E1B1E-D948-4B4D-9798-8E8B0E40D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4568825"/>
            <a:ext cx="177800" cy="236538"/>
          </a:xfrm>
          <a:custGeom>
            <a:avLst/>
            <a:gdLst>
              <a:gd name="T0" fmla="*/ 266 w 373"/>
              <a:gd name="T1" fmla="*/ 310 h 497"/>
              <a:gd name="T2" fmla="*/ 266 w 373"/>
              <a:gd name="T3" fmla="*/ 310 h 497"/>
              <a:gd name="T4" fmla="*/ 345 w 373"/>
              <a:gd name="T5" fmla="*/ 257 h 497"/>
              <a:gd name="T6" fmla="*/ 301 w 373"/>
              <a:gd name="T7" fmla="*/ 133 h 497"/>
              <a:gd name="T8" fmla="*/ 275 w 373"/>
              <a:gd name="T9" fmla="*/ 115 h 497"/>
              <a:gd name="T10" fmla="*/ 328 w 373"/>
              <a:gd name="T11" fmla="*/ 17 h 497"/>
              <a:gd name="T12" fmla="*/ 301 w 373"/>
              <a:gd name="T13" fmla="*/ 0 h 497"/>
              <a:gd name="T14" fmla="*/ 195 w 373"/>
              <a:gd name="T15" fmla="*/ 177 h 497"/>
              <a:gd name="T16" fmla="*/ 150 w 373"/>
              <a:gd name="T17" fmla="*/ 133 h 497"/>
              <a:gd name="T18" fmla="*/ 88 w 373"/>
              <a:gd name="T19" fmla="*/ 98 h 497"/>
              <a:gd name="T20" fmla="*/ 0 w 373"/>
              <a:gd name="T21" fmla="*/ 257 h 497"/>
              <a:gd name="T22" fmla="*/ 53 w 373"/>
              <a:gd name="T23" fmla="*/ 292 h 497"/>
              <a:gd name="T24" fmla="*/ 124 w 373"/>
              <a:gd name="T25" fmla="*/ 310 h 497"/>
              <a:gd name="T26" fmla="*/ 18 w 373"/>
              <a:gd name="T27" fmla="*/ 487 h 497"/>
              <a:gd name="T28" fmla="*/ 53 w 373"/>
              <a:gd name="T29" fmla="*/ 496 h 497"/>
              <a:gd name="T30" fmla="*/ 106 w 373"/>
              <a:gd name="T31" fmla="*/ 408 h 497"/>
              <a:gd name="T32" fmla="*/ 132 w 373"/>
              <a:gd name="T33" fmla="*/ 426 h 497"/>
              <a:gd name="T34" fmla="*/ 266 w 373"/>
              <a:gd name="T35" fmla="*/ 399 h 497"/>
              <a:gd name="T36" fmla="*/ 266 w 373"/>
              <a:gd name="T37" fmla="*/ 310 h 497"/>
              <a:gd name="T38" fmla="*/ 292 w 373"/>
              <a:gd name="T39" fmla="*/ 160 h 497"/>
              <a:gd name="T40" fmla="*/ 292 w 373"/>
              <a:gd name="T41" fmla="*/ 160 h 497"/>
              <a:gd name="T42" fmla="*/ 319 w 373"/>
              <a:gd name="T43" fmla="*/ 239 h 497"/>
              <a:gd name="T44" fmla="*/ 231 w 373"/>
              <a:gd name="T45" fmla="*/ 266 h 497"/>
              <a:gd name="T46" fmla="*/ 195 w 373"/>
              <a:gd name="T47" fmla="*/ 248 h 497"/>
              <a:gd name="T48" fmla="*/ 195 w 373"/>
              <a:gd name="T49" fmla="*/ 248 h 497"/>
              <a:gd name="T50" fmla="*/ 257 w 373"/>
              <a:gd name="T51" fmla="*/ 142 h 497"/>
              <a:gd name="T52" fmla="*/ 292 w 373"/>
              <a:gd name="T53" fmla="*/ 160 h 497"/>
              <a:gd name="T54" fmla="*/ 71 w 373"/>
              <a:gd name="T55" fmla="*/ 266 h 497"/>
              <a:gd name="T56" fmla="*/ 71 w 373"/>
              <a:gd name="T57" fmla="*/ 266 h 497"/>
              <a:gd name="T58" fmla="*/ 44 w 373"/>
              <a:gd name="T59" fmla="*/ 248 h 497"/>
              <a:gd name="T60" fmla="*/ 106 w 373"/>
              <a:gd name="T61" fmla="*/ 142 h 497"/>
              <a:gd name="T62" fmla="*/ 132 w 373"/>
              <a:gd name="T63" fmla="*/ 160 h 497"/>
              <a:gd name="T64" fmla="*/ 159 w 373"/>
              <a:gd name="T65" fmla="*/ 248 h 497"/>
              <a:gd name="T66" fmla="*/ 71 w 373"/>
              <a:gd name="T67" fmla="*/ 266 h 497"/>
              <a:gd name="T68" fmla="*/ 150 w 373"/>
              <a:gd name="T69" fmla="*/ 399 h 497"/>
              <a:gd name="T70" fmla="*/ 150 w 373"/>
              <a:gd name="T71" fmla="*/ 399 h 497"/>
              <a:gd name="T72" fmla="*/ 115 w 373"/>
              <a:gd name="T73" fmla="*/ 381 h 497"/>
              <a:gd name="T74" fmla="*/ 177 w 373"/>
              <a:gd name="T75" fmla="*/ 274 h 497"/>
              <a:gd name="T76" fmla="*/ 177 w 373"/>
              <a:gd name="T77" fmla="*/ 274 h 497"/>
              <a:gd name="T78" fmla="*/ 213 w 373"/>
              <a:gd name="T79" fmla="*/ 292 h 497"/>
              <a:gd name="T80" fmla="*/ 239 w 373"/>
              <a:gd name="T81" fmla="*/ 381 h 497"/>
              <a:gd name="T82" fmla="*/ 150 w 373"/>
              <a:gd name="T83" fmla="*/ 399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73" h="497">
                <a:moveTo>
                  <a:pt x="266" y="310"/>
                </a:moveTo>
                <a:lnTo>
                  <a:pt x="266" y="310"/>
                </a:lnTo>
                <a:cubicBezTo>
                  <a:pt x="301" y="301"/>
                  <a:pt x="328" y="292"/>
                  <a:pt x="345" y="257"/>
                </a:cubicBezTo>
                <a:cubicBezTo>
                  <a:pt x="372" y="213"/>
                  <a:pt x="354" y="160"/>
                  <a:pt x="301" y="133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328" y="17"/>
                  <a:pt x="328" y="17"/>
                  <a:pt x="328" y="17"/>
                </a:cubicBezTo>
                <a:cubicBezTo>
                  <a:pt x="301" y="0"/>
                  <a:pt x="301" y="0"/>
                  <a:pt x="301" y="0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186" y="160"/>
                  <a:pt x="168" y="142"/>
                  <a:pt x="150" y="133"/>
                </a:cubicBezTo>
                <a:cubicBezTo>
                  <a:pt x="88" y="98"/>
                  <a:pt x="88" y="98"/>
                  <a:pt x="88" y="98"/>
                </a:cubicBezTo>
                <a:cubicBezTo>
                  <a:pt x="0" y="257"/>
                  <a:pt x="0" y="257"/>
                  <a:pt x="0" y="257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79" y="301"/>
                  <a:pt x="106" y="310"/>
                  <a:pt x="124" y="310"/>
                </a:cubicBezTo>
                <a:cubicBezTo>
                  <a:pt x="18" y="487"/>
                  <a:pt x="18" y="487"/>
                  <a:pt x="18" y="487"/>
                </a:cubicBezTo>
                <a:cubicBezTo>
                  <a:pt x="53" y="496"/>
                  <a:pt x="53" y="496"/>
                  <a:pt x="53" y="496"/>
                </a:cubicBezTo>
                <a:cubicBezTo>
                  <a:pt x="106" y="408"/>
                  <a:pt x="106" y="408"/>
                  <a:pt x="106" y="408"/>
                </a:cubicBezTo>
                <a:cubicBezTo>
                  <a:pt x="132" y="426"/>
                  <a:pt x="132" y="426"/>
                  <a:pt x="132" y="426"/>
                </a:cubicBezTo>
                <a:cubicBezTo>
                  <a:pt x="186" y="452"/>
                  <a:pt x="239" y="443"/>
                  <a:pt x="266" y="399"/>
                </a:cubicBezTo>
                <a:cubicBezTo>
                  <a:pt x="284" y="364"/>
                  <a:pt x="284" y="336"/>
                  <a:pt x="266" y="310"/>
                </a:cubicBezTo>
                <a:close/>
                <a:moveTo>
                  <a:pt x="292" y="160"/>
                </a:moveTo>
                <a:lnTo>
                  <a:pt x="292" y="160"/>
                </a:lnTo>
                <a:cubicBezTo>
                  <a:pt x="328" y="177"/>
                  <a:pt x="337" y="213"/>
                  <a:pt x="319" y="239"/>
                </a:cubicBezTo>
                <a:cubicBezTo>
                  <a:pt x="292" y="274"/>
                  <a:pt x="257" y="283"/>
                  <a:pt x="231" y="266"/>
                </a:cubicBezTo>
                <a:cubicBezTo>
                  <a:pt x="195" y="248"/>
                  <a:pt x="195" y="248"/>
                  <a:pt x="195" y="248"/>
                </a:cubicBezTo>
                <a:lnTo>
                  <a:pt x="195" y="248"/>
                </a:lnTo>
                <a:cubicBezTo>
                  <a:pt x="257" y="142"/>
                  <a:pt x="257" y="142"/>
                  <a:pt x="257" y="142"/>
                </a:cubicBezTo>
                <a:lnTo>
                  <a:pt x="292" y="160"/>
                </a:lnTo>
                <a:close/>
                <a:moveTo>
                  <a:pt x="71" y="266"/>
                </a:moveTo>
                <a:lnTo>
                  <a:pt x="71" y="266"/>
                </a:lnTo>
                <a:cubicBezTo>
                  <a:pt x="44" y="248"/>
                  <a:pt x="44" y="248"/>
                  <a:pt x="44" y="248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68" y="177"/>
                  <a:pt x="177" y="213"/>
                  <a:pt x="159" y="248"/>
                </a:cubicBezTo>
                <a:cubicBezTo>
                  <a:pt x="142" y="274"/>
                  <a:pt x="106" y="283"/>
                  <a:pt x="71" y="266"/>
                </a:cubicBezTo>
                <a:close/>
                <a:moveTo>
                  <a:pt x="150" y="399"/>
                </a:moveTo>
                <a:lnTo>
                  <a:pt x="150" y="399"/>
                </a:lnTo>
                <a:cubicBezTo>
                  <a:pt x="115" y="381"/>
                  <a:pt x="115" y="381"/>
                  <a:pt x="115" y="381"/>
                </a:cubicBezTo>
                <a:cubicBezTo>
                  <a:pt x="177" y="274"/>
                  <a:pt x="177" y="274"/>
                  <a:pt x="177" y="274"/>
                </a:cubicBezTo>
                <a:lnTo>
                  <a:pt x="177" y="274"/>
                </a:lnTo>
                <a:cubicBezTo>
                  <a:pt x="213" y="292"/>
                  <a:pt x="213" y="292"/>
                  <a:pt x="213" y="292"/>
                </a:cubicBezTo>
                <a:cubicBezTo>
                  <a:pt x="248" y="310"/>
                  <a:pt x="257" y="345"/>
                  <a:pt x="239" y="381"/>
                </a:cubicBezTo>
                <a:cubicBezTo>
                  <a:pt x="222" y="408"/>
                  <a:pt x="186" y="417"/>
                  <a:pt x="150" y="3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4" name="Freeform 16">
            <a:extLst>
              <a:ext uri="{FF2B5EF4-FFF2-40B4-BE49-F238E27FC236}">
                <a16:creationId xmlns:a16="http://schemas.microsoft.com/office/drawing/2014/main" id="{884D717B-FAD8-47DD-BC63-3682DE4F6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4660900"/>
            <a:ext cx="49212" cy="53975"/>
          </a:xfrm>
          <a:custGeom>
            <a:avLst/>
            <a:gdLst>
              <a:gd name="T0" fmla="*/ 54 w 108"/>
              <a:gd name="T1" fmla="*/ 0 h 116"/>
              <a:gd name="T2" fmla="*/ 54 w 108"/>
              <a:gd name="T3" fmla="*/ 0 h 116"/>
              <a:gd name="T4" fmla="*/ 0 w 108"/>
              <a:gd name="T5" fmla="*/ 53 h 116"/>
              <a:gd name="T6" fmla="*/ 54 w 108"/>
              <a:gd name="T7" fmla="*/ 115 h 116"/>
              <a:gd name="T8" fmla="*/ 107 w 108"/>
              <a:gd name="T9" fmla="*/ 53 h 116"/>
              <a:gd name="T10" fmla="*/ 54 w 108"/>
              <a:gd name="T11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" h="116">
                <a:moveTo>
                  <a:pt x="54" y="0"/>
                </a:moveTo>
                <a:lnTo>
                  <a:pt x="54" y="0"/>
                </a:lnTo>
                <a:cubicBezTo>
                  <a:pt x="18" y="0"/>
                  <a:pt x="0" y="26"/>
                  <a:pt x="0" y="53"/>
                </a:cubicBezTo>
                <a:cubicBezTo>
                  <a:pt x="0" y="88"/>
                  <a:pt x="18" y="115"/>
                  <a:pt x="54" y="115"/>
                </a:cubicBezTo>
                <a:cubicBezTo>
                  <a:pt x="80" y="115"/>
                  <a:pt x="107" y="88"/>
                  <a:pt x="107" y="53"/>
                </a:cubicBezTo>
                <a:cubicBezTo>
                  <a:pt x="107" y="26"/>
                  <a:pt x="80" y="0"/>
                  <a:pt x="5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5" name="Freeform 17">
            <a:extLst>
              <a:ext uri="{FF2B5EF4-FFF2-40B4-BE49-F238E27FC236}">
                <a16:creationId xmlns:a16="http://schemas.microsoft.com/office/drawing/2014/main" id="{106DDDF1-CCC5-4776-97C2-B70310B44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988" y="4189413"/>
            <a:ext cx="134937" cy="53975"/>
          </a:xfrm>
          <a:custGeom>
            <a:avLst/>
            <a:gdLst>
              <a:gd name="T0" fmla="*/ 53 w 284"/>
              <a:gd name="T1" fmla="*/ 0 h 116"/>
              <a:gd name="T2" fmla="*/ 53 w 284"/>
              <a:gd name="T3" fmla="*/ 0 h 116"/>
              <a:gd name="T4" fmla="*/ 0 w 284"/>
              <a:gd name="T5" fmla="*/ 53 h 116"/>
              <a:gd name="T6" fmla="*/ 53 w 284"/>
              <a:gd name="T7" fmla="*/ 115 h 116"/>
              <a:gd name="T8" fmla="*/ 106 w 284"/>
              <a:gd name="T9" fmla="*/ 53 h 116"/>
              <a:gd name="T10" fmla="*/ 53 w 284"/>
              <a:gd name="T11" fmla="*/ 0 h 116"/>
              <a:gd name="T12" fmla="*/ 230 w 284"/>
              <a:gd name="T13" fmla="*/ 0 h 116"/>
              <a:gd name="T14" fmla="*/ 230 w 284"/>
              <a:gd name="T15" fmla="*/ 0 h 116"/>
              <a:gd name="T16" fmla="*/ 177 w 284"/>
              <a:gd name="T17" fmla="*/ 53 h 116"/>
              <a:gd name="T18" fmla="*/ 230 w 284"/>
              <a:gd name="T19" fmla="*/ 115 h 116"/>
              <a:gd name="T20" fmla="*/ 283 w 284"/>
              <a:gd name="T21" fmla="*/ 53 h 116"/>
              <a:gd name="T22" fmla="*/ 230 w 284"/>
              <a:gd name="T23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4" h="116">
                <a:moveTo>
                  <a:pt x="53" y="0"/>
                </a:moveTo>
                <a:lnTo>
                  <a:pt x="53" y="0"/>
                </a:lnTo>
                <a:cubicBezTo>
                  <a:pt x="26" y="0"/>
                  <a:pt x="0" y="26"/>
                  <a:pt x="0" y="53"/>
                </a:cubicBezTo>
                <a:cubicBezTo>
                  <a:pt x="0" y="88"/>
                  <a:pt x="26" y="115"/>
                  <a:pt x="53" y="115"/>
                </a:cubicBezTo>
                <a:cubicBezTo>
                  <a:pt x="88" y="115"/>
                  <a:pt x="106" y="88"/>
                  <a:pt x="106" y="53"/>
                </a:cubicBezTo>
                <a:cubicBezTo>
                  <a:pt x="106" y="26"/>
                  <a:pt x="88" y="0"/>
                  <a:pt x="53" y="0"/>
                </a:cubicBezTo>
                <a:close/>
                <a:moveTo>
                  <a:pt x="230" y="0"/>
                </a:moveTo>
                <a:lnTo>
                  <a:pt x="230" y="0"/>
                </a:lnTo>
                <a:cubicBezTo>
                  <a:pt x="195" y="0"/>
                  <a:pt x="177" y="26"/>
                  <a:pt x="177" y="53"/>
                </a:cubicBezTo>
                <a:cubicBezTo>
                  <a:pt x="177" y="88"/>
                  <a:pt x="195" y="115"/>
                  <a:pt x="230" y="115"/>
                </a:cubicBezTo>
                <a:cubicBezTo>
                  <a:pt x="257" y="115"/>
                  <a:pt x="283" y="88"/>
                  <a:pt x="283" y="53"/>
                </a:cubicBezTo>
                <a:cubicBezTo>
                  <a:pt x="283" y="26"/>
                  <a:pt x="257" y="0"/>
                  <a:pt x="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6" name="Freeform 18">
            <a:extLst>
              <a:ext uri="{FF2B5EF4-FFF2-40B4-BE49-F238E27FC236}">
                <a16:creationId xmlns:a16="http://schemas.microsoft.com/office/drawing/2014/main" id="{F4DF6179-318F-4410-AEAA-AB6ADC41F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775" y="3689350"/>
            <a:ext cx="92075" cy="107950"/>
          </a:xfrm>
          <a:custGeom>
            <a:avLst/>
            <a:gdLst>
              <a:gd name="T0" fmla="*/ 0 w 196"/>
              <a:gd name="T1" fmla="*/ 0 h 231"/>
              <a:gd name="T2" fmla="*/ 0 w 196"/>
              <a:gd name="T3" fmla="*/ 230 h 231"/>
              <a:gd name="T4" fmla="*/ 195 w 196"/>
              <a:gd name="T5" fmla="*/ 115 h 231"/>
              <a:gd name="T6" fmla="*/ 0 w 196"/>
              <a:gd name="T7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6" h="231">
                <a:moveTo>
                  <a:pt x="0" y="0"/>
                </a:moveTo>
                <a:lnTo>
                  <a:pt x="0" y="230"/>
                </a:lnTo>
                <a:lnTo>
                  <a:pt x="195" y="115"/>
                </a:lnTo>
                <a:lnTo>
                  <a:pt x="0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7" name="Freeform 19">
            <a:extLst>
              <a:ext uri="{FF2B5EF4-FFF2-40B4-BE49-F238E27FC236}">
                <a16:creationId xmlns:a16="http://schemas.microsoft.com/office/drawing/2014/main" id="{B0D49169-4399-4849-8A18-E624C211E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3697288"/>
            <a:ext cx="109538" cy="95250"/>
          </a:xfrm>
          <a:custGeom>
            <a:avLst/>
            <a:gdLst>
              <a:gd name="T0" fmla="*/ 0 w 231"/>
              <a:gd name="T1" fmla="*/ 204 h 205"/>
              <a:gd name="T2" fmla="*/ 230 w 231"/>
              <a:gd name="T3" fmla="*/ 204 h 205"/>
              <a:gd name="T4" fmla="*/ 115 w 231"/>
              <a:gd name="T5" fmla="*/ 0 h 205"/>
              <a:gd name="T6" fmla="*/ 0 w 231"/>
              <a:gd name="T7" fmla="*/ 204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1" h="205">
                <a:moveTo>
                  <a:pt x="0" y="204"/>
                </a:moveTo>
                <a:lnTo>
                  <a:pt x="230" y="204"/>
                </a:lnTo>
                <a:lnTo>
                  <a:pt x="115" y="0"/>
                </a:lnTo>
                <a:lnTo>
                  <a:pt x="0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8" name="Freeform 20">
            <a:extLst>
              <a:ext uri="{FF2B5EF4-FFF2-40B4-BE49-F238E27FC236}">
                <a16:creationId xmlns:a16="http://schemas.microsoft.com/office/drawing/2014/main" id="{A45A441E-A146-4248-8F02-A76FECF76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863" y="3697288"/>
            <a:ext cx="111125" cy="95250"/>
          </a:xfrm>
          <a:custGeom>
            <a:avLst/>
            <a:gdLst>
              <a:gd name="T0" fmla="*/ 231 w 232"/>
              <a:gd name="T1" fmla="*/ 0 h 205"/>
              <a:gd name="T2" fmla="*/ 0 w 232"/>
              <a:gd name="T3" fmla="*/ 0 h 205"/>
              <a:gd name="T4" fmla="*/ 115 w 232"/>
              <a:gd name="T5" fmla="*/ 204 h 205"/>
              <a:gd name="T6" fmla="*/ 231 w 232"/>
              <a:gd name="T7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2" h="205">
                <a:moveTo>
                  <a:pt x="231" y="0"/>
                </a:moveTo>
                <a:lnTo>
                  <a:pt x="0" y="0"/>
                </a:lnTo>
                <a:lnTo>
                  <a:pt x="115" y="204"/>
                </a:lnTo>
                <a:lnTo>
                  <a:pt x="231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9" name="Freeform 21">
            <a:extLst>
              <a:ext uri="{FF2B5EF4-FFF2-40B4-BE49-F238E27FC236}">
                <a16:creationId xmlns:a16="http://schemas.microsoft.com/office/drawing/2014/main" id="{B7F23F2F-E234-433C-912A-F6C1861BB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3689350"/>
            <a:ext cx="92075" cy="107950"/>
          </a:xfrm>
          <a:custGeom>
            <a:avLst/>
            <a:gdLst>
              <a:gd name="T0" fmla="*/ 194 w 195"/>
              <a:gd name="T1" fmla="*/ 0 h 231"/>
              <a:gd name="T2" fmla="*/ 194 w 195"/>
              <a:gd name="T3" fmla="*/ 230 h 231"/>
              <a:gd name="T4" fmla="*/ 0 w 195"/>
              <a:gd name="T5" fmla="*/ 115 h 231"/>
              <a:gd name="T6" fmla="*/ 194 w 195"/>
              <a:gd name="T7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" h="231">
                <a:moveTo>
                  <a:pt x="194" y="0"/>
                </a:moveTo>
                <a:lnTo>
                  <a:pt x="194" y="230"/>
                </a:lnTo>
                <a:lnTo>
                  <a:pt x="0" y="115"/>
                </a:lnTo>
                <a:lnTo>
                  <a:pt x="194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0" name="Freeform 22">
            <a:extLst>
              <a:ext uri="{FF2B5EF4-FFF2-40B4-BE49-F238E27FC236}">
                <a16:creationId xmlns:a16="http://schemas.microsoft.com/office/drawing/2014/main" id="{E1CFD143-FB46-41FC-99C0-5D03F8A80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838" y="3705225"/>
            <a:ext cx="142875" cy="82550"/>
          </a:xfrm>
          <a:custGeom>
            <a:avLst/>
            <a:gdLst>
              <a:gd name="T0" fmla="*/ 284 w 302"/>
              <a:gd name="T1" fmla="*/ 116 h 170"/>
              <a:gd name="T2" fmla="*/ 284 w 302"/>
              <a:gd name="T3" fmla="*/ 116 h 170"/>
              <a:gd name="T4" fmla="*/ 168 w 302"/>
              <a:gd name="T5" fmla="*/ 10 h 170"/>
              <a:gd name="T6" fmla="*/ 150 w 302"/>
              <a:gd name="T7" fmla="*/ 0 h 170"/>
              <a:gd name="T8" fmla="*/ 133 w 302"/>
              <a:gd name="T9" fmla="*/ 10 h 170"/>
              <a:gd name="T10" fmla="*/ 18 w 302"/>
              <a:gd name="T11" fmla="*/ 116 h 170"/>
              <a:gd name="T12" fmla="*/ 18 w 302"/>
              <a:gd name="T13" fmla="*/ 160 h 170"/>
              <a:gd name="T14" fmla="*/ 53 w 302"/>
              <a:gd name="T15" fmla="*/ 160 h 170"/>
              <a:gd name="T16" fmla="*/ 150 w 302"/>
              <a:gd name="T17" fmla="*/ 63 h 170"/>
              <a:gd name="T18" fmla="*/ 248 w 302"/>
              <a:gd name="T19" fmla="*/ 160 h 170"/>
              <a:gd name="T20" fmla="*/ 284 w 302"/>
              <a:gd name="T21" fmla="*/ 160 h 170"/>
              <a:gd name="T22" fmla="*/ 284 w 302"/>
              <a:gd name="T23" fmla="*/ 11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2" h="170">
                <a:moveTo>
                  <a:pt x="284" y="116"/>
                </a:moveTo>
                <a:lnTo>
                  <a:pt x="284" y="116"/>
                </a:lnTo>
                <a:cubicBezTo>
                  <a:pt x="275" y="107"/>
                  <a:pt x="168" y="10"/>
                  <a:pt x="168" y="10"/>
                </a:cubicBezTo>
                <a:cubicBezTo>
                  <a:pt x="168" y="0"/>
                  <a:pt x="159" y="0"/>
                  <a:pt x="150" y="0"/>
                </a:cubicBezTo>
                <a:cubicBezTo>
                  <a:pt x="142" y="0"/>
                  <a:pt x="133" y="0"/>
                  <a:pt x="133" y="10"/>
                </a:cubicBezTo>
                <a:cubicBezTo>
                  <a:pt x="133" y="10"/>
                  <a:pt x="27" y="107"/>
                  <a:pt x="18" y="116"/>
                </a:cubicBezTo>
                <a:cubicBezTo>
                  <a:pt x="9" y="133"/>
                  <a:pt x="0" y="151"/>
                  <a:pt x="18" y="160"/>
                </a:cubicBezTo>
                <a:cubicBezTo>
                  <a:pt x="27" y="169"/>
                  <a:pt x="44" y="169"/>
                  <a:pt x="53" y="160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57" y="169"/>
                  <a:pt x="275" y="169"/>
                  <a:pt x="284" y="160"/>
                </a:cubicBezTo>
                <a:cubicBezTo>
                  <a:pt x="301" y="151"/>
                  <a:pt x="301" y="133"/>
                  <a:pt x="284" y="1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1" name="Freeform 23">
            <a:extLst>
              <a:ext uri="{FF2B5EF4-FFF2-40B4-BE49-F238E27FC236}">
                <a16:creationId xmlns:a16="http://schemas.microsoft.com/office/drawing/2014/main" id="{6D11EC6A-0F11-4AC5-9A33-3BA1373EA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3700463"/>
            <a:ext cx="144463" cy="87312"/>
          </a:xfrm>
          <a:custGeom>
            <a:avLst/>
            <a:gdLst>
              <a:gd name="T0" fmla="*/ 284 w 303"/>
              <a:gd name="T1" fmla="*/ 54 h 179"/>
              <a:gd name="T2" fmla="*/ 284 w 303"/>
              <a:gd name="T3" fmla="*/ 54 h 179"/>
              <a:gd name="T4" fmla="*/ 169 w 303"/>
              <a:gd name="T5" fmla="*/ 169 h 179"/>
              <a:gd name="T6" fmla="*/ 151 w 303"/>
              <a:gd name="T7" fmla="*/ 178 h 179"/>
              <a:gd name="T8" fmla="*/ 134 w 303"/>
              <a:gd name="T9" fmla="*/ 169 h 179"/>
              <a:gd name="T10" fmla="*/ 19 w 303"/>
              <a:gd name="T11" fmla="*/ 54 h 179"/>
              <a:gd name="T12" fmla="*/ 19 w 303"/>
              <a:gd name="T13" fmla="*/ 19 h 179"/>
              <a:gd name="T14" fmla="*/ 54 w 303"/>
              <a:gd name="T15" fmla="*/ 19 h 179"/>
              <a:gd name="T16" fmla="*/ 151 w 303"/>
              <a:gd name="T17" fmla="*/ 107 h 179"/>
              <a:gd name="T18" fmla="*/ 248 w 303"/>
              <a:gd name="T19" fmla="*/ 19 h 179"/>
              <a:gd name="T20" fmla="*/ 284 w 303"/>
              <a:gd name="T21" fmla="*/ 19 h 179"/>
              <a:gd name="T22" fmla="*/ 284 w 303"/>
              <a:gd name="T23" fmla="*/ 5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3" h="179">
                <a:moveTo>
                  <a:pt x="284" y="54"/>
                </a:moveTo>
                <a:lnTo>
                  <a:pt x="284" y="54"/>
                </a:lnTo>
                <a:cubicBezTo>
                  <a:pt x="275" y="72"/>
                  <a:pt x="169" y="169"/>
                  <a:pt x="169" y="169"/>
                </a:cubicBezTo>
                <a:cubicBezTo>
                  <a:pt x="169" y="178"/>
                  <a:pt x="160" y="178"/>
                  <a:pt x="151" y="178"/>
                </a:cubicBezTo>
                <a:cubicBezTo>
                  <a:pt x="142" y="178"/>
                  <a:pt x="134" y="178"/>
                  <a:pt x="134" y="169"/>
                </a:cubicBezTo>
                <a:cubicBezTo>
                  <a:pt x="134" y="169"/>
                  <a:pt x="27" y="72"/>
                  <a:pt x="19" y="54"/>
                </a:cubicBezTo>
                <a:cubicBezTo>
                  <a:pt x="10" y="44"/>
                  <a:pt x="0" y="28"/>
                  <a:pt x="19" y="19"/>
                </a:cubicBezTo>
                <a:cubicBezTo>
                  <a:pt x="27" y="9"/>
                  <a:pt x="45" y="0"/>
                  <a:pt x="54" y="19"/>
                </a:cubicBezTo>
                <a:cubicBezTo>
                  <a:pt x="151" y="107"/>
                  <a:pt x="151" y="107"/>
                  <a:pt x="151" y="107"/>
                </a:cubicBezTo>
                <a:cubicBezTo>
                  <a:pt x="248" y="19"/>
                  <a:pt x="248" y="19"/>
                  <a:pt x="248" y="19"/>
                </a:cubicBezTo>
                <a:cubicBezTo>
                  <a:pt x="257" y="0"/>
                  <a:pt x="275" y="9"/>
                  <a:pt x="284" y="19"/>
                </a:cubicBezTo>
                <a:cubicBezTo>
                  <a:pt x="302" y="28"/>
                  <a:pt x="302" y="44"/>
                  <a:pt x="284" y="5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2" name="Freeform 24">
            <a:extLst>
              <a:ext uri="{FF2B5EF4-FFF2-40B4-BE49-F238E27FC236}">
                <a16:creationId xmlns:a16="http://schemas.microsoft.com/office/drawing/2014/main" id="{B54A8299-0552-4FB7-ADAC-C56D36293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0" y="3676650"/>
            <a:ext cx="85725" cy="139700"/>
          </a:xfrm>
          <a:custGeom>
            <a:avLst/>
            <a:gdLst>
              <a:gd name="T0" fmla="*/ 54 w 179"/>
              <a:gd name="T1" fmla="*/ 9 h 294"/>
              <a:gd name="T2" fmla="*/ 54 w 179"/>
              <a:gd name="T3" fmla="*/ 9 h 294"/>
              <a:gd name="T4" fmla="*/ 169 w 179"/>
              <a:gd name="T5" fmla="*/ 125 h 294"/>
              <a:gd name="T6" fmla="*/ 178 w 179"/>
              <a:gd name="T7" fmla="*/ 142 h 294"/>
              <a:gd name="T8" fmla="*/ 169 w 179"/>
              <a:gd name="T9" fmla="*/ 169 h 294"/>
              <a:gd name="T10" fmla="*/ 54 w 179"/>
              <a:gd name="T11" fmla="*/ 284 h 294"/>
              <a:gd name="T12" fmla="*/ 9 w 179"/>
              <a:gd name="T13" fmla="*/ 284 h 294"/>
              <a:gd name="T14" fmla="*/ 9 w 179"/>
              <a:gd name="T15" fmla="*/ 240 h 294"/>
              <a:gd name="T16" fmla="*/ 107 w 179"/>
              <a:gd name="T17" fmla="*/ 142 h 294"/>
              <a:gd name="T18" fmla="*/ 9 w 179"/>
              <a:gd name="T19" fmla="*/ 44 h 294"/>
              <a:gd name="T20" fmla="*/ 9 w 179"/>
              <a:gd name="T21" fmla="*/ 9 h 294"/>
              <a:gd name="T22" fmla="*/ 54 w 179"/>
              <a:gd name="T23" fmla="*/ 9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9" h="294">
                <a:moveTo>
                  <a:pt x="54" y="9"/>
                </a:moveTo>
                <a:lnTo>
                  <a:pt x="54" y="9"/>
                </a:lnTo>
                <a:cubicBezTo>
                  <a:pt x="62" y="18"/>
                  <a:pt x="169" y="125"/>
                  <a:pt x="169" y="125"/>
                </a:cubicBezTo>
                <a:cubicBezTo>
                  <a:pt x="169" y="134"/>
                  <a:pt x="178" y="142"/>
                  <a:pt x="178" y="142"/>
                </a:cubicBezTo>
                <a:cubicBezTo>
                  <a:pt x="178" y="151"/>
                  <a:pt x="169" y="160"/>
                  <a:pt x="169" y="169"/>
                </a:cubicBezTo>
                <a:cubicBezTo>
                  <a:pt x="169" y="169"/>
                  <a:pt x="62" y="275"/>
                  <a:pt x="54" y="284"/>
                </a:cubicBezTo>
                <a:cubicBezTo>
                  <a:pt x="44" y="293"/>
                  <a:pt x="27" y="293"/>
                  <a:pt x="9" y="284"/>
                </a:cubicBezTo>
                <a:cubicBezTo>
                  <a:pt x="0" y="275"/>
                  <a:pt x="0" y="257"/>
                  <a:pt x="9" y="240"/>
                </a:cubicBezTo>
                <a:cubicBezTo>
                  <a:pt x="107" y="142"/>
                  <a:pt x="107" y="142"/>
                  <a:pt x="107" y="142"/>
                </a:cubicBezTo>
                <a:cubicBezTo>
                  <a:pt x="9" y="44"/>
                  <a:pt x="9" y="44"/>
                  <a:pt x="9" y="44"/>
                </a:cubicBezTo>
                <a:cubicBezTo>
                  <a:pt x="0" y="36"/>
                  <a:pt x="0" y="18"/>
                  <a:pt x="9" y="9"/>
                </a:cubicBezTo>
                <a:cubicBezTo>
                  <a:pt x="27" y="0"/>
                  <a:pt x="44" y="0"/>
                  <a:pt x="54" y="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3" name="Freeform 25">
            <a:extLst>
              <a:ext uri="{FF2B5EF4-FFF2-40B4-BE49-F238E27FC236}">
                <a16:creationId xmlns:a16="http://schemas.microsoft.com/office/drawing/2014/main" id="{42348A3A-A99D-4FAF-BC3D-B582C191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3676650"/>
            <a:ext cx="84138" cy="139700"/>
          </a:xfrm>
          <a:custGeom>
            <a:avLst/>
            <a:gdLst>
              <a:gd name="T0" fmla="*/ 123 w 177"/>
              <a:gd name="T1" fmla="*/ 9 h 294"/>
              <a:gd name="T2" fmla="*/ 123 w 177"/>
              <a:gd name="T3" fmla="*/ 9 h 294"/>
              <a:gd name="T4" fmla="*/ 8 w 177"/>
              <a:gd name="T5" fmla="*/ 125 h 294"/>
              <a:gd name="T6" fmla="*/ 0 w 177"/>
              <a:gd name="T7" fmla="*/ 142 h 294"/>
              <a:gd name="T8" fmla="*/ 8 w 177"/>
              <a:gd name="T9" fmla="*/ 169 h 294"/>
              <a:gd name="T10" fmla="*/ 123 w 177"/>
              <a:gd name="T11" fmla="*/ 284 h 294"/>
              <a:gd name="T12" fmla="*/ 167 w 177"/>
              <a:gd name="T13" fmla="*/ 284 h 294"/>
              <a:gd name="T14" fmla="*/ 167 w 177"/>
              <a:gd name="T15" fmla="*/ 240 h 294"/>
              <a:gd name="T16" fmla="*/ 70 w 177"/>
              <a:gd name="T17" fmla="*/ 142 h 294"/>
              <a:gd name="T18" fmla="*/ 167 w 177"/>
              <a:gd name="T19" fmla="*/ 44 h 294"/>
              <a:gd name="T20" fmla="*/ 167 w 177"/>
              <a:gd name="T21" fmla="*/ 9 h 294"/>
              <a:gd name="T22" fmla="*/ 123 w 177"/>
              <a:gd name="T23" fmla="*/ 9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7" h="294">
                <a:moveTo>
                  <a:pt x="123" y="9"/>
                </a:moveTo>
                <a:lnTo>
                  <a:pt x="123" y="9"/>
                </a:lnTo>
                <a:cubicBezTo>
                  <a:pt x="114" y="18"/>
                  <a:pt x="8" y="125"/>
                  <a:pt x="8" y="125"/>
                </a:cubicBezTo>
                <a:cubicBezTo>
                  <a:pt x="8" y="134"/>
                  <a:pt x="0" y="142"/>
                  <a:pt x="0" y="142"/>
                </a:cubicBezTo>
                <a:cubicBezTo>
                  <a:pt x="0" y="151"/>
                  <a:pt x="8" y="160"/>
                  <a:pt x="8" y="169"/>
                </a:cubicBezTo>
                <a:cubicBezTo>
                  <a:pt x="8" y="169"/>
                  <a:pt x="114" y="275"/>
                  <a:pt x="123" y="284"/>
                </a:cubicBezTo>
                <a:cubicBezTo>
                  <a:pt x="132" y="293"/>
                  <a:pt x="150" y="293"/>
                  <a:pt x="167" y="284"/>
                </a:cubicBezTo>
                <a:cubicBezTo>
                  <a:pt x="176" y="275"/>
                  <a:pt x="176" y="257"/>
                  <a:pt x="167" y="240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167" y="44"/>
                  <a:pt x="167" y="44"/>
                  <a:pt x="167" y="44"/>
                </a:cubicBezTo>
                <a:cubicBezTo>
                  <a:pt x="176" y="36"/>
                  <a:pt x="176" y="18"/>
                  <a:pt x="167" y="9"/>
                </a:cubicBezTo>
                <a:cubicBezTo>
                  <a:pt x="150" y="0"/>
                  <a:pt x="132" y="0"/>
                  <a:pt x="123" y="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4" name="Freeform 26">
            <a:extLst>
              <a:ext uri="{FF2B5EF4-FFF2-40B4-BE49-F238E27FC236}">
                <a16:creationId xmlns:a16="http://schemas.microsoft.com/office/drawing/2014/main" id="{E42782FC-1496-4E36-97BA-469E12645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588" y="4156075"/>
            <a:ext cx="228600" cy="117475"/>
          </a:xfrm>
          <a:custGeom>
            <a:avLst/>
            <a:gdLst>
              <a:gd name="T0" fmla="*/ 363 w 479"/>
              <a:gd name="T1" fmla="*/ 247 h 248"/>
              <a:gd name="T2" fmla="*/ 363 w 479"/>
              <a:gd name="T3" fmla="*/ 168 h 248"/>
              <a:gd name="T4" fmla="*/ 0 w 479"/>
              <a:gd name="T5" fmla="*/ 168 h 248"/>
              <a:gd name="T6" fmla="*/ 0 w 479"/>
              <a:gd name="T7" fmla="*/ 79 h 248"/>
              <a:gd name="T8" fmla="*/ 363 w 479"/>
              <a:gd name="T9" fmla="*/ 79 h 248"/>
              <a:gd name="T10" fmla="*/ 363 w 479"/>
              <a:gd name="T11" fmla="*/ 0 h 248"/>
              <a:gd name="T12" fmla="*/ 478 w 479"/>
              <a:gd name="T13" fmla="*/ 124 h 248"/>
              <a:gd name="T14" fmla="*/ 363 w 479"/>
              <a:gd name="T15" fmla="*/ 24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9" h="248">
                <a:moveTo>
                  <a:pt x="363" y="247"/>
                </a:moveTo>
                <a:lnTo>
                  <a:pt x="363" y="168"/>
                </a:lnTo>
                <a:lnTo>
                  <a:pt x="0" y="168"/>
                </a:lnTo>
                <a:lnTo>
                  <a:pt x="0" y="79"/>
                </a:lnTo>
                <a:lnTo>
                  <a:pt x="363" y="79"/>
                </a:lnTo>
                <a:lnTo>
                  <a:pt x="363" y="0"/>
                </a:lnTo>
                <a:lnTo>
                  <a:pt x="478" y="124"/>
                </a:lnTo>
                <a:lnTo>
                  <a:pt x="363" y="24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5" name="Freeform 27">
            <a:extLst>
              <a:ext uri="{FF2B5EF4-FFF2-40B4-BE49-F238E27FC236}">
                <a16:creationId xmlns:a16="http://schemas.microsoft.com/office/drawing/2014/main" id="{F020EDE5-2CCF-48C1-9DBB-F20CF9E70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538" y="4156075"/>
            <a:ext cx="228600" cy="117475"/>
          </a:xfrm>
          <a:custGeom>
            <a:avLst/>
            <a:gdLst>
              <a:gd name="T0" fmla="*/ 116 w 480"/>
              <a:gd name="T1" fmla="*/ 247 h 248"/>
              <a:gd name="T2" fmla="*/ 116 w 480"/>
              <a:gd name="T3" fmla="*/ 168 h 248"/>
              <a:gd name="T4" fmla="*/ 479 w 480"/>
              <a:gd name="T5" fmla="*/ 168 h 248"/>
              <a:gd name="T6" fmla="*/ 479 w 480"/>
              <a:gd name="T7" fmla="*/ 79 h 248"/>
              <a:gd name="T8" fmla="*/ 116 w 480"/>
              <a:gd name="T9" fmla="*/ 79 h 248"/>
              <a:gd name="T10" fmla="*/ 116 w 480"/>
              <a:gd name="T11" fmla="*/ 0 h 248"/>
              <a:gd name="T12" fmla="*/ 0 w 480"/>
              <a:gd name="T13" fmla="*/ 124 h 248"/>
              <a:gd name="T14" fmla="*/ 116 w 480"/>
              <a:gd name="T15" fmla="*/ 24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0" h="248">
                <a:moveTo>
                  <a:pt x="116" y="247"/>
                </a:moveTo>
                <a:lnTo>
                  <a:pt x="116" y="168"/>
                </a:lnTo>
                <a:lnTo>
                  <a:pt x="479" y="168"/>
                </a:lnTo>
                <a:lnTo>
                  <a:pt x="479" y="79"/>
                </a:lnTo>
                <a:lnTo>
                  <a:pt x="116" y="79"/>
                </a:lnTo>
                <a:lnTo>
                  <a:pt x="116" y="0"/>
                </a:lnTo>
                <a:lnTo>
                  <a:pt x="0" y="124"/>
                </a:lnTo>
                <a:lnTo>
                  <a:pt x="116" y="24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6" name="Freeform 28">
            <a:extLst>
              <a:ext uri="{FF2B5EF4-FFF2-40B4-BE49-F238E27FC236}">
                <a16:creationId xmlns:a16="http://schemas.microsoft.com/office/drawing/2014/main" id="{24CA4A2D-5A46-4937-81B4-C6670456A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175" y="4100513"/>
            <a:ext cx="117475" cy="233362"/>
          </a:xfrm>
          <a:custGeom>
            <a:avLst/>
            <a:gdLst>
              <a:gd name="T0" fmla="*/ 248 w 249"/>
              <a:gd name="T1" fmla="*/ 363 h 489"/>
              <a:gd name="T2" fmla="*/ 169 w 249"/>
              <a:gd name="T3" fmla="*/ 363 h 489"/>
              <a:gd name="T4" fmla="*/ 169 w 249"/>
              <a:gd name="T5" fmla="*/ 0 h 489"/>
              <a:gd name="T6" fmla="*/ 79 w 249"/>
              <a:gd name="T7" fmla="*/ 0 h 489"/>
              <a:gd name="T8" fmla="*/ 79 w 249"/>
              <a:gd name="T9" fmla="*/ 363 h 489"/>
              <a:gd name="T10" fmla="*/ 0 w 249"/>
              <a:gd name="T11" fmla="*/ 363 h 489"/>
              <a:gd name="T12" fmla="*/ 124 w 249"/>
              <a:gd name="T13" fmla="*/ 488 h 489"/>
              <a:gd name="T14" fmla="*/ 248 w 249"/>
              <a:gd name="T15" fmla="*/ 363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9" h="489">
                <a:moveTo>
                  <a:pt x="248" y="363"/>
                </a:moveTo>
                <a:lnTo>
                  <a:pt x="169" y="363"/>
                </a:lnTo>
                <a:lnTo>
                  <a:pt x="169" y="0"/>
                </a:lnTo>
                <a:lnTo>
                  <a:pt x="79" y="0"/>
                </a:lnTo>
                <a:lnTo>
                  <a:pt x="79" y="363"/>
                </a:lnTo>
                <a:lnTo>
                  <a:pt x="0" y="363"/>
                </a:lnTo>
                <a:lnTo>
                  <a:pt x="124" y="488"/>
                </a:lnTo>
                <a:lnTo>
                  <a:pt x="248" y="36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7" name="Freeform 29">
            <a:extLst>
              <a:ext uri="{FF2B5EF4-FFF2-40B4-BE49-F238E27FC236}">
                <a16:creationId xmlns:a16="http://schemas.microsoft.com/office/drawing/2014/main" id="{D10E4BC5-E507-4A49-B52C-D592FE83B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4100513"/>
            <a:ext cx="117475" cy="233362"/>
          </a:xfrm>
          <a:custGeom>
            <a:avLst/>
            <a:gdLst>
              <a:gd name="T0" fmla="*/ 248 w 249"/>
              <a:gd name="T1" fmla="*/ 116 h 489"/>
              <a:gd name="T2" fmla="*/ 169 w 249"/>
              <a:gd name="T3" fmla="*/ 116 h 489"/>
              <a:gd name="T4" fmla="*/ 169 w 249"/>
              <a:gd name="T5" fmla="*/ 488 h 489"/>
              <a:gd name="T6" fmla="*/ 80 w 249"/>
              <a:gd name="T7" fmla="*/ 488 h 489"/>
              <a:gd name="T8" fmla="*/ 80 w 249"/>
              <a:gd name="T9" fmla="*/ 116 h 489"/>
              <a:gd name="T10" fmla="*/ 0 w 249"/>
              <a:gd name="T11" fmla="*/ 116 h 489"/>
              <a:gd name="T12" fmla="*/ 125 w 249"/>
              <a:gd name="T13" fmla="*/ 0 h 489"/>
              <a:gd name="T14" fmla="*/ 248 w 249"/>
              <a:gd name="T15" fmla="*/ 116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9" h="489">
                <a:moveTo>
                  <a:pt x="248" y="116"/>
                </a:moveTo>
                <a:lnTo>
                  <a:pt x="169" y="116"/>
                </a:lnTo>
                <a:lnTo>
                  <a:pt x="169" y="488"/>
                </a:lnTo>
                <a:lnTo>
                  <a:pt x="80" y="488"/>
                </a:lnTo>
                <a:lnTo>
                  <a:pt x="80" y="116"/>
                </a:lnTo>
                <a:lnTo>
                  <a:pt x="0" y="116"/>
                </a:lnTo>
                <a:lnTo>
                  <a:pt x="125" y="0"/>
                </a:lnTo>
                <a:lnTo>
                  <a:pt x="248" y="1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8" name="Freeform 30">
            <a:extLst>
              <a:ext uri="{FF2B5EF4-FFF2-40B4-BE49-F238E27FC236}">
                <a16:creationId xmlns:a16="http://schemas.microsoft.com/office/drawing/2014/main" id="{2E30E882-2BB0-42AB-A612-AB36029C2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475" y="4581525"/>
            <a:ext cx="211138" cy="214313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9" name="Freeform 31">
            <a:extLst>
              <a:ext uri="{FF2B5EF4-FFF2-40B4-BE49-F238E27FC236}">
                <a16:creationId xmlns:a16="http://schemas.microsoft.com/office/drawing/2014/main" id="{92F966BF-7F6C-452C-B491-807C34712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4094163"/>
            <a:ext cx="107950" cy="238125"/>
          </a:xfrm>
          <a:custGeom>
            <a:avLst/>
            <a:gdLst>
              <a:gd name="T0" fmla="*/ 115 w 231"/>
              <a:gd name="T1" fmla="*/ 0 h 498"/>
              <a:gd name="T2" fmla="*/ 0 w 231"/>
              <a:gd name="T3" fmla="*/ 187 h 498"/>
              <a:gd name="T4" fmla="*/ 230 w 231"/>
              <a:gd name="T5" fmla="*/ 187 h 498"/>
              <a:gd name="T6" fmla="*/ 115 w 231"/>
              <a:gd name="T7" fmla="*/ 0 h 498"/>
              <a:gd name="T8" fmla="*/ 115 w 231"/>
              <a:gd name="T9" fmla="*/ 497 h 498"/>
              <a:gd name="T10" fmla="*/ 230 w 231"/>
              <a:gd name="T11" fmla="*/ 319 h 498"/>
              <a:gd name="T12" fmla="*/ 0 w 231"/>
              <a:gd name="T13" fmla="*/ 319 h 498"/>
              <a:gd name="T14" fmla="*/ 115 w 231"/>
              <a:gd name="T15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1" h="498">
                <a:moveTo>
                  <a:pt x="115" y="0"/>
                </a:moveTo>
                <a:lnTo>
                  <a:pt x="0" y="187"/>
                </a:lnTo>
                <a:lnTo>
                  <a:pt x="230" y="187"/>
                </a:lnTo>
                <a:lnTo>
                  <a:pt x="115" y="0"/>
                </a:lnTo>
                <a:close/>
                <a:moveTo>
                  <a:pt x="115" y="497"/>
                </a:moveTo>
                <a:lnTo>
                  <a:pt x="230" y="319"/>
                </a:lnTo>
                <a:lnTo>
                  <a:pt x="0" y="319"/>
                </a:lnTo>
                <a:lnTo>
                  <a:pt x="115" y="4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0" name="Freeform 32">
            <a:extLst>
              <a:ext uri="{FF2B5EF4-FFF2-40B4-BE49-F238E27FC236}">
                <a16:creationId xmlns:a16="http://schemas.microsoft.com/office/drawing/2014/main" id="{EE04893E-2E17-41C4-906E-E13A7D2EA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162300"/>
            <a:ext cx="220663" cy="225425"/>
          </a:xfrm>
          <a:custGeom>
            <a:avLst/>
            <a:gdLst>
              <a:gd name="T0" fmla="*/ 425 w 462"/>
              <a:gd name="T1" fmla="*/ 354 h 470"/>
              <a:gd name="T2" fmla="*/ 425 w 462"/>
              <a:gd name="T3" fmla="*/ 354 h 470"/>
              <a:gd name="T4" fmla="*/ 425 w 462"/>
              <a:gd name="T5" fmla="*/ 292 h 470"/>
              <a:gd name="T6" fmla="*/ 346 w 462"/>
              <a:gd name="T7" fmla="*/ 212 h 470"/>
              <a:gd name="T8" fmla="*/ 293 w 462"/>
              <a:gd name="T9" fmla="*/ 212 h 470"/>
              <a:gd name="T10" fmla="*/ 257 w 462"/>
              <a:gd name="T11" fmla="*/ 185 h 470"/>
              <a:gd name="T12" fmla="*/ 257 w 462"/>
              <a:gd name="T13" fmla="*/ 114 h 470"/>
              <a:gd name="T14" fmla="*/ 293 w 462"/>
              <a:gd name="T15" fmla="*/ 61 h 470"/>
              <a:gd name="T16" fmla="*/ 231 w 462"/>
              <a:gd name="T17" fmla="*/ 0 h 470"/>
              <a:gd name="T18" fmla="*/ 169 w 462"/>
              <a:gd name="T19" fmla="*/ 61 h 470"/>
              <a:gd name="T20" fmla="*/ 204 w 462"/>
              <a:gd name="T21" fmla="*/ 114 h 470"/>
              <a:gd name="T22" fmla="*/ 204 w 462"/>
              <a:gd name="T23" fmla="*/ 185 h 470"/>
              <a:gd name="T24" fmla="*/ 169 w 462"/>
              <a:gd name="T25" fmla="*/ 212 h 470"/>
              <a:gd name="T26" fmla="*/ 115 w 462"/>
              <a:gd name="T27" fmla="*/ 212 h 470"/>
              <a:gd name="T28" fmla="*/ 36 w 462"/>
              <a:gd name="T29" fmla="*/ 292 h 470"/>
              <a:gd name="T30" fmla="*/ 36 w 462"/>
              <a:gd name="T31" fmla="*/ 354 h 470"/>
              <a:gd name="T32" fmla="*/ 0 w 462"/>
              <a:gd name="T33" fmla="*/ 407 h 470"/>
              <a:gd name="T34" fmla="*/ 53 w 462"/>
              <a:gd name="T35" fmla="*/ 469 h 470"/>
              <a:gd name="T36" fmla="*/ 115 w 462"/>
              <a:gd name="T37" fmla="*/ 407 h 470"/>
              <a:gd name="T38" fmla="*/ 80 w 462"/>
              <a:gd name="T39" fmla="*/ 354 h 470"/>
              <a:gd name="T40" fmla="*/ 80 w 462"/>
              <a:gd name="T41" fmla="*/ 292 h 470"/>
              <a:gd name="T42" fmla="*/ 115 w 462"/>
              <a:gd name="T43" fmla="*/ 257 h 470"/>
              <a:gd name="T44" fmla="*/ 169 w 462"/>
              <a:gd name="T45" fmla="*/ 257 h 470"/>
              <a:gd name="T46" fmla="*/ 204 w 462"/>
              <a:gd name="T47" fmla="*/ 248 h 470"/>
              <a:gd name="T48" fmla="*/ 204 w 462"/>
              <a:gd name="T49" fmla="*/ 354 h 470"/>
              <a:gd name="T50" fmla="*/ 169 w 462"/>
              <a:gd name="T51" fmla="*/ 407 h 470"/>
              <a:gd name="T52" fmla="*/ 231 w 462"/>
              <a:gd name="T53" fmla="*/ 469 h 470"/>
              <a:gd name="T54" fmla="*/ 293 w 462"/>
              <a:gd name="T55" fmla="*/ 407 h 470"/>
              <a:gd name="T56" fmla="*/ 257 w 462"/>
              <a:gd name="T57" fmla="*/ 354 h 470"/>
              <a:gd name="T58" fmla="*/ 257 w 462"/>
              <a:gd name="T59" fmla="*/ 248 h 470"/>
              <a:gd name="T60" fmla="*/ 293 w 462"/>
              <a:gd name="T61" fmla="*/ 257 h 470"/>
              <a:gd name="T62" fmla="*/ 346 w 462"/>
              <a:gd name="T63" fmla="*/ 257 h 470"/>
              <a:gd name="T64" fmla="*/ 381 w 462"/>
              <a:gd name="T65" fmla="*/ 292 h 470"/>
              <a:gd name="T66" fmla="*/ 381 w 462"/>
              <a:gd name="T67" fmla="*/ 354 h 470"/>
              <a:gd name="T68" fmla="*/ 346 w 462"/>
              <a:gd name="T69" fmla="*/ 407 h 470"/>
              <a:gd name="T70" fmla="*/ 408 w 462"/>
              <a:gd name="T71" fmla="*/ 469 h 470"/>
              <a:gd name="T72" fmla="*/ 461 w 462"/>
              <a:gd name="T73" fmla="*/ 407 h 470"/>
              <a:gd name="T74" fmla="*/ 425 w 462"/>
              <a:gd name="T75" fmla="*/ 354 h 470"/>
              <a:gd name="T76" fmla="*/ 89 w 462"/>
              <a:gd name="T77" fmla="*/ 407 h 470"/>
              <a:gd name="T78" fmla="*/ 89 w 462"/>
              <a:gd name="T79" fmla="*/ 407 h 470"/>
              <a:gd name="T80" fmla="*/ 53 w 462"/>
              <a:gd name="T81" fmla="*/ 442 h 470"/>
              <a:gd name="T82" fmla="*/ 18 w 462"/>
              <a:gd name="T83" fmla="*/ 407 h 470"/>
              <a:gd name="T84" fmla="*/ 53 w 462"/>
              <a:gd name="T85" fmla="*/ 372 h 470"/>
              <a:gd name="T86" fmla="*/ 89 w 462"/>
              <a:gd name="T87" fmla="*/ 407 h 470"/>
              <a:gd name="T88" fmla="*/ 196 w 462"/>
              <a:gd name="T89" fmla="*/ 61 h 470"/>
              <a:gd name="T90" fmla="*/ 196 w 462"/>
              <a:gd name="T91" fmla="*/ 61 h 470"/>
              <a:gd name="T92" fmla="*/ 231 w 462"/>
              <a:gd name="T93" fmla="*/ 26 h 470"/>
              <a:gd name="T94" fmla="*/ 266 w 462"/>
              <a:gd name="T95" fmla="*/ 61 h 470"/>
              <a:gd name="T96" fmla="*/ 231 w 462"/>
              <a:gd name="T97" fmla="*/ 97 h 470"/>
              <a:gd name="T98" fmla="*/ 196 w 462"/>
              <a:gd name="T99" fmla="*/ 61 h 470"/>
              <a:gd name="T100" fmla="*/ 266 w 462"/>
              <a:gd name="T101" fmla="*/ 407 h 470"/>
              <a:gd name="T102" fmla="*/ 266 w 462"/>
              <a:gd name="T103" fmla="*/ 407 h 470"/>
              <a:gd name="T104" fmla="*/ 231 w 462"/>
              <a:gd name="T105" fmla="*/ 442 h 470"/>
              <a:gd name="T106" fmla="*/ 196 w 462"/>
              <a:gd name="T107" fmla="*/ 407 h 470"/>
              <a:gd name="T108" fmla="*/ 231 w 462"/>
              <a:gd name="T109" fmla="*/ 372 h 470"/>
              <a:gd name="T110" fmla="*/ 266 w 462"/>
              <a:gd name="T111" fmla="*/ 407 h 470"/>
              <a:gd name="T112" fmla="*/ 408 w 462"/>
              <a:gd name="T113" fmla="*/ 442 h 470"/>
              <a:gd name="T114" fmla="*/ 408 w 462"/>
              <a:gd name="T115" fmla="*/ 442 h 470"/>
              <a:gd name="T116" fmla="*/ 372 w 462"/>
              <a:gd name="T117" fmla="*/ 407 h 470"/>
              <a:gd name="T118" fmla="*/ 408 w 462"/>
              <a:gd name="T119" fmla="*/ 372 h 470"/>
              <a:gd name="T120" fmla="*/ 434 w 462"/>
              <a:gd name="T121" fmla="*/ 407 h 470"/>
              <a:gd name="T122" fmla="*/ 408 w 462"/>
              <a:gd name="T123" fmla="*/ 442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470">
                <a:moveTo>
                  <a:pt x="425" y="354"/>
                </a:moveTo>
                <a:lnTo>
                  <a:pt x="425" y="354"/>
                </a:lnTo>
                <a:cubicBezTo>
                  <a:pt x="425" y="292"/>
                  <a:pt x="425" y="292"/>
                  <a:pt x="425" y="292"/>
                </a:cubicBezTo>
                <a:cubicBezTo>
                  <a:pt x="425" y="257"/>
                  <a:pt x="408" y="212"/>
                  <a:pt x="346" y="212"/>
                </a:cubicBezTo>
                <a:cubicBezTo>
                  <a:pt x="293" y="212"/>
                  <a:pt x="293" y="212"/>
                  <a:pt x="293" y="212"/>
                </a:cubicBezTo>
                <a:cubicBezTo>
                  <a:pt x="257" y="212"/>
                  <a:pt x="257" y="195"/>
                  <a:pt x="257" y="185"/>
                </a:cubicBezTo>
                <a:cubicBezTo>
                  <a:pt x="257" y="114"/>
                  <a:pt x="257" y="114"/>
                  <a:pt x="257" y="114"/>
                </a:cubicBezTo>
                <a:cubicBezTo>
                  <a:pt x="275" y="106"/>
                  <a:pt x="293" y="88"/>
                  <a:pt x="293" y="61"/>
                </a:cubicBezTo>
                <a:cubicBezTo>
                  <a:pt x="293" y="26"/>
                  <a:pt x="266" y="0"/>
                  <a:pt x="231" y="0"/>
                </a:cubicBezTo>
                <a:cubicBezTo>
                  <a:pt x="196" y="0"/>
                  <a:pt x="169" y="26"/>
                  <a:pt x="169" y="61"/>
                </a:cubicBezTo>
                <a:cubicBezTo>
                  <a:pt x="169" y="88"/>
                  <a:pt x="186" y="106"/>
                  <a:pt x="204" y="114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4" y="185"/>
                  <a:pt x="204" y="212"/>
                  <a:pt x="169" y="212"/>
                </a:cubicBezTo>
                <a:cubicBezTo>
                  <a:pt x="115" y="212"/>
                  <a:pt x="115" y="212"/>
                  <a:pt x="115" y="212"/>
                </a:cubicBezTo>
                <a:cubicBezTo>
                  <a:pt x="53" y="212"/>
                  <a:pt x="36" y="257"/>
                  <a:pt x="36" y="292"/>
                </a:cubicBezTo>
                <a:cubicBezTo>
                  <a:pt x="36" y="354"/>
                  <a:pt x="36" y="354"/>
                  <a:pt x="36" y="354"/>
                </a:cubicBezTo>
                <a:cubicBezTo>
                  <a:pt x="9" y="363"/>
                  <a:pt x="0" y="380"/>
                  <a:pt x="0" y="407"/>
                </a:cubicBezTo>
                <a:cubicBezTo>
                  <a:pt x="0" y="442"/>
                  <a:pt x="27" y="469"/>
                  <a:pt x="53" y="469"/>
                </a:cubicBezTo>
                <a:cubicBezTo>
                  <a:pt x="89" y="469"/>
                  <a:pt x="115" y="442"/>
                  <a:pt x="115" y="407"/>
                </a:cubicBezTo>
                <a:cubicBezTo>
                  <a:pt x="115" y="380"/>
                  <a:pt x="98" y="363"/>
                  <a:pt x="80" y="35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292"/>
                  <a:pt x="80" y="257"/>
                  <a:pt x="115" y="257"/>
                </a:cubicBezTo>
                <a:cubicBezTo>
                  <a:pt x="169" y="257"/>
                  <a:pt x="169" y="257"/>
                  <a:pt x="169" y="257"/>
                </a:cubicBezTo>
                <a:cubicBezTo>
                  <a:pt x="186" y="257"/>
                  <a:pt x="196" y="257"/>
                  <a:pt x="204" y="248"/>
                </a:cubicBezTo>
                <a:cubicBezTo>
                  <a:pt x="204" y="354"/>
                  <a:pt x="204" y="354"/>
                  <a:pt x="204" y="354"/>
                </a:cubicBezTo>
                <a:cubicBezTo>
                  <a:pt x="186" y="363"/>
                  <a:pt x="169" y="380"/>
                  <a:pt x="169" y="407"/>
                </a:cubicBezTo>
                <a:cubicBezTo>
                  <a:pt x="169" y="442"/>
                  <a:pt x="196" y="469"/>
                  <a:pt x="231" y="469"/>
                </a:cubicBezTo>
                <a:cubicBezTo>
                  <a:pt x="266" y="469"/>
                  <a:pt x="293" y="442"/>
                  <a:pt x="293" y="407"/>
                </a:cubicBezTo>
                <a:cubicBezTo>
                  <a:pt x="293" y="380"/>
                  <a:pt x="275" y="363"/>
                  <a:pt x="257" y="354"/>
                </a:cubicBezTo>
                <a:cubicBezTo>
                  <a:pt x="257" y="248"/>
                  <a:pt x="257" y="248"/>
                  <a:pt x="257" y="248"/>
                </a:cubicBezTo>
                <a:cubicBezTo>
                  <a:pt x="266" y="257"/>
                  <a:pt x="275" y="257"/>
                  <a:pt x="293" y="257"/>
                </a:cubicBezTo>
                <a:cubicBezTo>
                  <a:pt x="346" y="257"/>
                  <a:pt x="346" y="257"/>
                  <a:pt x="346" y="257"/>
                </a:cubicBezTo>
                <a:cubicBezTo>
                  <a:pt x="381" y="257"/>
                  <a:pt x="381" y="283"/>
                  <a:pt x="381" y="292"/>
                </a:cubicBezTo>
                <a:cubicBezTo>
                  <a:pt x="381" y="354"/>
                  <a:pt x="381" y="354"/>
                  <a:pt x="381" y="354"/>
                </a:cubicBezTo>
                <a:cubicBezTo>
                  <a:pt x="363" y="363"/>
                  <a:pt x="346" y="380"/>
                  <a:pt x="346" y="407"/>
                </a:cubicBezTo>
                <a:cubicBezTo>
                  <a:pt x="346" y="442"/>
                  <a:pt x="372" y="469"/>
                  <a:pt x="408" y="469"/>
                </a:cubicBezTo>
                <a:cubicBezTo>
                  <a:pt x="434" y="469"/>
                  <a:pt x="461" y="442"/>
                  <a:pt x="461" y="407"/>
                </a:cubicBezTo>
                <a:cubicBezTo>
                  <a:pt x="461" y="380"/>
                  <a:pt x="453" y="363"/>
                  <a:pt x="425" y="354"/>
                </a:cubicBezTo>
                <a:close/>
                <a:moveTo>
                  <a:pt x="89" y="407"/>
                </a:moveTo>
                <a:lnTo>
                  <a:pt x="89" y="407"/>
                </a:lnTo>
                <a:cubicBezTo>
                  <a:pt x="89" y="425"/>
                  <a:pt x="71" y="442"/>
                  <a:pt x="53" y="442"/>
                </a:cubicBezTo>
                <a:cubicBezTo>
                  <a:pt x="36" y="442"/>
                  <a:pt x="18" y="425"/>
                  <a:pt x="18" y="407"/>
                </a:cubicBezTo>
                <a:cubicBezTo>
                  <a:pt x="18" y="389"/>
                  <a:pt x="36" y="372"/>
                  <a:pt x="53" y="372"/>
                </a:cubicBezTo>
                <a:cubicBezTo>
                  <a:pt x="71" y="372"/>
                  <a:pt x="89" y="389"/>
                  <a:pt x="89" y="407"/>
                </a:cubicBezTo>
                <a:close/>
                <a:moveTo>
                  <a:pt x="196" y="61"/>
                </a:moveTo>
                <a:lnTo>
                  <a:pt x="196" y="61"/>
                </a:lnTo>
                <a:cubicBezTo>
                  <a:pt x="196" y="44"/>
                  <a:pt x="213" y="26"/>
                  <a:pt x="231" y="26"/>
                </a:cubicBezTo>
                <a:cubicBezTo>
                  <a:pt x="249" y="26"/>
                  <a:pt x="266" y="44"/>
                  <a:pt x="266" y="61"/>
                </a:cubicBezTo>
                <a:cubicBezTo>
                  <a:pt x="266" y="79"/>
                  <a:pt x="249" y="97"/>
                  <a:pt x="231" y="97"/>
                </a:cubicBezTo>
                <a:cubicBezTo>
                  <a:pt x="213" y="97"/>
                  <a:pt x="196" y="79"/>
                  <a:pt x="196" y="61"/>
                </a:cubicBezTo>
                <a:close/>
                <a:moveTo>
                  <a:pt x="266" y="407"/>
                </a:moveTo>
                <a:lnTo>
                  <a:pt x="266" y="407"/>
                </a:lnTo>
                <a:cubicBezTo>
                  <a:pt x="266" y="425"/>
                  <a:pt x="249" y="442"/>
                  <a:pt x="231" y="442"/>
                </a:cubicBezTo>
                <a:cubicBezTo>
                  <a:pt x="213" y="442"/>
                  <a:pt x="196" y="425"/>
                  <a:pt x="196" y="407"/>
                </a:cubicBezTo>
                <a:cubicBezTo>
                  <a:pt x="196" y="389"/>
                  <a:pt x="213" y="372"/>
                  <a:pt x="231" y="372"/>
                </a:cubicBezTo>
                <a:cubicBezTo>
                  <a:pt x="249" y="372"/>
                  <a:pt x="266" y="389"/>
                  <a:pt x="266" y="407"/>
                </a:cubicBezTo>
                <a:close/>
                <a:moveTo>
                  <a:pt x="408" y="442"/>
                </a:moveTo>
                <a:lnTo>
                  <a:pt x="408" y="442"/>
                </a:lnTo>
                <a:cubicBezTo>
                  <a:pt x="381" y="442"/>
                  <a:pt x="372" y="425"/>
                  <a:pt x="372" y="407"/>
                </a:cubicBezTo>
                <a:cubicBezTo>
                  <a:pt x="372" y="389"/>
                  <a:pt x="381" y="372"/>
                  <a:pt x="408" y="372"/>
                </a:cubicBezTo>
                <a:cubicBezTo>
                  <a:pt x="425" y="372"/>
                  <a:pt x="434" y="389"/>
                  <a:pt x="434" y="407"/>
                </a:cubicBezTo>
                <a:cubicBezTo>
                  <a:pt x="434" y="425"/>
                  <a:pt x="425" y="442"/>
                  <a:pt x="408" y="4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1" name="Freeform 33">
            <a:extLst>
              <a:ext uri="{FF2B5EF4-FFF2-40B4-BE49-F238E27FC236}">
                <a16:creationId xmlns:a16="http://schemas.microsoft.com/office/drawing/2014/main" id="{B76A06B0-BFD5-447A-BBBE-6FEE569F4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175" y="3175000"/>
            <a:ext cx="153988" cy="200025"/>
          </a:xfrm>
          <a:custGeom>
            <a:avLst/>
            <a:gdLst>
              <a:gd name="T0" fmla="*/ 319 w 320"/>
              <a:gd name="T1" fmla="*/ 62 h 417"/>
              <a:gd name="T2" fmla="*/ 319 w 320"/>
              <a:gd name="T3" fmla="*/ 62 h 417"/>
              <a:gd name="T4" fmla="*/ 257 w 320"/>
              <a:gd name="T5" fmla="*/ 0 h 417"/>
              <a:gd name="T6" fmla="*/ 194 w 320"/>
              <a:gd name="T7" fmla="*/ 62 h 417"/>
              <a:gd name="T8" fmla="*/ 230 w 320"/>
              <a:gd name="T9" fmla="*/ 115 h 417"/>
              <a:gd name="T10" fmla="*/ 150 w 320"/>
              <a:gd name="T11" fmla="*/ 186 h 417"/>
              <a:gd name="T12" fmla="*/ 79 w 320"/>
              <a:gd name="T13" fmla="*/ 213 h 417"/>
              <a:gd name="T14" fmla="*/ 79 w 320"/>
              <a:gd name="T15" fmla="*/ 115 h 417"/>
              <a:gd name="T16" fmla="*/ 115 w 320"/>
              <a:gd name="T17" fmla="*/ 62 h 417"/>
              <a:gd name="T18" fmla="*/ 62 w 320"/>
              <a:gd name="T19" fmla="*/ 0 h 417"/>
              <a:gd name="T20" fmla="*/ 0 w 320"/>
              <a:gd name="T21" fmla="*/ 62 h 417"/>
              <a:gd name="T22" fmla="*/ 35 w 320"/>
              <a:gd name="T23" fmla="*/ 115 h 417"/>
              <a:gd name="T24" fmla="*/ 35 w 320"/>
              <a:gd name="T25" fmla="*/ 301 h 417"/>
              <a:gd name="T26" fmla="*/ 0 w 320"/>
              <a:gd name="T27" fmla="*/ 354 h 417"/>
              <a:gd name="T28" fmla="*/ 62 w 320"/>
              <a:gd name="T29" fmla="*/ 416 h 417"/>
              <a:gd name="T30" fmla="*/ 115 w 320"/>
              <a:gd name="T31" fmla="*/ 354 h 417"/>
              <a:gd name="T32" fmla="*/ 88 w 320"/>
              <a:gd name="T33" fmla="*/ 301 h 417"/>
              <a:gd name="T34" fmla="*/ 168 w 320"/>
              <a:gd name="T35" fmla="*/ 231 h 417"/>
              <a:gd name="T36" fmla="*/ 283 w 320"/>
              <a:gd name="T37" fmla="*/ 115 h 417"/>
              <a:gd name="T38" fmla="*/ 319 w 320"/>
              <a:gd name="T39" fmla="*/ 62 h 417"/>
              <a:gd name="T40" fmla="*/ 26 w 320"/>
              <a:gd name="T41" fmla="*/ 62 h 417"/>
              <a:gd name="T42" fmla="*/ 26 w 320"/>
              <a:gd name="T43" fmla="*/ 62 h 417"/>
              <a:gd name="T44" fmla="*/ 62 w 320"/>
              <a:gd name="T45" fmla="*/ 27 h 417"/>
              <a:gd name="T46" fmla="*/ 97 w 320"/>
              <a:gd name="T47" fmla="*/ 62 h 417"/>
              <a:gd name="T48" fmla="*/ 62 w 320"/>
              <a:gd name="T49" fmla="*/ 88 h 417"/>
              <a:gd name="T50" fmla="*/ 26 w 320"/>
              <a:gd name="T51" fmla="*/ 62 h 417"/>
              <a:gd name="T52" fmla="*/ 62 w 320"/>
              <a:gd name="T53" fmla="*/ 390 h 417"/>
              <a:gd name="T54" fmla="*/ 62 w 320"/>
              <a:gd name="T55" fmla="*/ 390 h 417"/>
              <a:gd name="T56" fmla="*/ 26 w 320"/>
              <a:gd name="T57" fmla="*/ 354 h 417"/>
              <a:gd name="T58" fmla="*/ 62 w 320"/>
              <a:gd name="T59" fmla="*/ 319 h 417"/>
              <a:gd name="T60" fmla="*/ 97 w 320"/>
              <a:gd name="T61" fmla="*/ 354 h 417"/>
              <a:gd name="T62" fmla="*/ 62 w 320"/>
              <a:gd name="T63" fmla="*/ 390 h 417"/>
              <a:gd name="T64" fmla="*/ 257 w 320"/>
              <a:gd name="T65" fmla="*/ 88 h 417"/>
              <a:gd name="T66" fmla="*/ 257 w 320"/>
              <a:gd name="T67" fmla="*/ 88 h 417"/>
              <a:gd name="T68" fmla="*/ 221 w 320"/>
              <a:gd name="T69" fmla="*/ 62 h 417"/>
              <a:gd name="T70" fmla="*/ 257 w 320"/>
              <a:gd name="T71" fmla="*/ 27 h 417"/>
              <a:gd name="T72" fmla="*/ 292 w 320"/>
              <a:gd name="T73" fmla="*/ 62 h 417"/>
              <a:gd name="T74" fmla="*/ 257 w 320"/>
              <a:gd name="T75" fmla="*/ 88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20" h="417">
                <a:moveTo>
                  <a:pt x="319" y="62"/>
                </a:moveTo>
                <a:lnTo>
                  <a:pt x="319" y="62"/>
                </a:ln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4" y="27"/>
                  <a:pt x="194" y="62"/>
                </a:cubicBezTo>
                <a:cubicBezTo>
                  <a:pt x="194" y="80"/>
                  <a:pt x="213" y="106"/>
                  <a:pt x="230" y="115"/>
                </a:cubicBezTo>
                <a:cubicBezTo>
                  <a:pt x="230" y="159"/>
                  <a:pt x="194" y="169"/>
                  <a:pt x="150" y="186"/>
                </a:cubicBezTo>
                <a:cubicBezTo>
                  <a:pt x="132" y="195"/>
                  <a:pt x="106" y="195"/>
                  <a:pt x="79" y="213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06" y="106"/>
                  <a:pt x="115" y="80"/>
                  <a:pt x="115" y="62"/>
                </a:cubicBezTo>
                <a:cubicBezTo>
                  <a:pt x="115" y="27"/>
                  <a:pt x="88" y="0"/>
                  <a:pt x="62" y="0"/>
                </a:cubicBezTo>
                <a:cubicBezTo>
                  <a:pt x="26" y="0"/>
                  <a:pt x="0" y="27"/>
                  <a:pt x="0" y="62"/>
                </a:cubicBezTo>
                <a:cubicBezTo>
                  <a:pt x="0" y="80"/>
                  <a:pt x="17" y="106"/>
                  <a:pt x="35" y="115"/>
                </a:cubicBezTo>
                <a:cubicBezTo>
                  <a:pt x="35" y="301"/>
                  <a:pt x="35" y="301"/>
                  <a:pt x="35" y="301"/>
                </a:cubicBezTo>
                <a:cubicBezTo>
                  <a:pt x="17" y="310"/>
                  <a:pt x="0" y="328"/>
                  <a:pt x="0" y="354"/>
                </a:cubicBezTo>
                <a:cubicBezTo>
                  <a:pt x="0" y="390"/>
                  <a:pt x="26" y="416"/>
                  <a:pt x="62" y="416"/>
                </a:cubicBezTo>
                <a:cubicBezTo>
                  <a:pt x="88" y="416"/>
                  <a:pt x="115" y="390"/>
                  <a:pt x="115" y="354"/>
                </a:cubicBezTo>
                <a:cubicBezTo>
                  <a:pt x="115" y="328"/>
                  <a:pt x="106" y="310"/>
                  <a:pt x="88" y="301"/>
                </a:cubicBezTo>
                <a:cubicBezTo>
                  <a:pt x="88" y="257"/>
                  <a:pt x="123" y="240"/>
                  <a:pt x="168" y="231"/>
                </a:cubicBezTo>
                <a:cubicBezTo>
                  <a:pt x="213" y="213"/>
                  <a:pt x="275" y="195"/>
                  <a:pt x="283" y="115"/>
                </a:cubicBezTo>
                <a:cubicBezTo>
                  <a:pt x="301" y="106"/>
                  <a:pt x="319" y="80"/>
                  <a:pt x="319" y="62"/>
                </a:cubicBezTo>
                <a:close/>
                <a:moveTo>
                  <a:pt x="26" y="62"/>
                </a:moveTo>
                <a:lnTo>
                  <a:pt x="26" y="62"/>
                </a:lnTo>
                <a:cubicBezTo>
                  <a:pt x="26" y="35"/>
                  <a:pt x="44" y="27"/>
                  <a:pt x="62" y="27"/>
                </a:cubicBezTo>
                <a:cubicBezTo>
                  <a:pt x="79" y="27"/>
                  <a:pt x="97" y="35"/>
                  <a:pt x="97" y="62"/>
                </a:cubicBezTo>
                <a:cubicBezTo>
                  <a:pt x="97" y="80"/>
                  <a:pt x="79" y="88"/>
                  <a:pt x="62" y="88"/>
                </a:cubicBezTo>
                <a:cubicBezTo>
                  <a:pt x="44" y="88"/>
                  <a:pt x="26" y="80"/>
                  <a:pt x="26" y="62"/>
                </a:cubicBezTo>
                <a:close/>
                <a:moveTo>
                  <a:pt x="62" y="390"/>
                </a:moveTo>
                <a:lnTo>
                  <a:pt x="62" y="390"/>
                </a:lnTo>
                <a:cubicBezTo>
                  <a:pt x="44" y="390"/>
                  <a:pt x="26" y="372"/>
                  <a:pt x="26" y="354"/>
                </a:cubicBezTo>
                <a:cubicBezTo>
                  <a:pt x="26" y="337"/>
                  <a:pt x="44" y="319"/>
                  <a:pt x="62" y="319"/>
                </a:cubicBezTo>
                <a:cubicBezTo>
                  <a:pt x="79" y="319"/>
                  <a:pt x="97" y="337"/>
                  <a:pt x="97" y="354"/>
                </a:cubicBezTo>
                <a:cubicBezTo>
                  <a:pt x="97" y="372"/>
                  <a:pt x="79" y="390"/>
                  <a:pt x="62" y="390"/>
                </a:cubicBezTo>
                <a:close/>
                <a:moveTo>
                  <a:pt x="257" y="88"/>
                </a:moveTo>
                <a:lnTo>
                  <a:pt x="257" y="88"/>
                </a:lnTo>
                <a:cubicBezTo>
                  <a:pt x="239" y="88"/>
                  <a:pt x="221" y="80"/>
                  <a:pt x="221" y="62"/>
                </a:cubicBez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Freeform 34">
            <a:extLst>
              <a:ext uri="{FF2B5EF4-FFF2-40B4-BE49-F238E27FC236}">
                <a16:creationId xmlns:a16="http://schemas.microsoft.com/office/drawing/2014/main" id="{0503C327-EA06-4DDF-ACFA-E5828CCB0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75" y="3162300"/>
            <a:ext cx="152400" cy="225425"/>
          </a:xfrm>
          <a:custGeom>
            <a:avLst/>
            <a:gdLst>
              <a:gd name="T0" fmla="*/ 258 w 320"/>
              <a:gd name="T1" fmla="*/ 345 h 470"/>
              <a:gd name="T2" fmla="*/ 258 w 320"/>
              <a:gd name="T3" fmla="*/ 345 h 470"/>
              <a:gd name="T4" fmla="*/ 205 w 320"/>
              <a:gd name="T5" fmla="*/ 380 h 470"/>
              <a:gd name="T6" fmla="*/ 124 w 320"/>
              <a:gd name="T7" fmla="*/ 380 h 470"/>
              <a:gd name="T8" fmla="*/ 80 w 320"/>
              <a:gd name="T9" fmla="*/ 345 h 470"/>
              <a:gd name="T10" fmla="*/ 80 w 320"/>
              <a:gd name="T11" fmla="*/ 248 h 470"/>
              <a:gd name="T12" fmla="*/ 124 w 320"/>
              <a:gd name="T13" fmla="*/ 257 h 470"/>
              <a:gd name="T14" fmla="*/ 205 w 320"/>
              <a:gd name="T15" fmla="*/ 257 h 470"/>
              <a:gd name="T16" fmla="*/ 258 w 320"/>
              <a:gd name="T17" fmla="*/ 292 h 470"/>
              <a:gd name="T18" fmla="*/ 319 w 320"/>
              <a:gd name="T19" fmla="*/ 230 h 470"/>
              <a:gd name="T20" fmla="*/ 258 w 320"/>
              <a:gd name="T21" fmla="*/ 176 h 470"/>
              <a:gd name="T22" fmla="*/ 205 w 320"/>
              <a:gd name="T23" fmla="*/ 212 h 470"/>
              <a:gd name="T24" fmla="*/ 124 w 320"/>
              <a:gd name="T25" fmla="*/ 212 h 470"/>
              <a:gd name="T26" fmla="*/ 80 w 320"/>
              <a:gd name="T27" fmla="*/ 167 h 470"/>
              <a:gd name="T28" fmla="*/ 80 w 320"/>
              <a:gd name="T29" fmla="*/ 114 h 470"/>
              <a:gd name="T30" fmla="*/ 115 w 320"/>
              <a:gd name="T31" fmla="*/ 61 h 470"/>
              <a:gd name="T32" fmla="*/ 62 w 320"/>
              <a:gd name="T33" fmla="*/ 0 h 470"/>
              <a:gd name="T34" fmla="*/ 0 w 320"/>
              <a:gd name="T35" fmla="*/ 61 h 470"/>
              <a:gd name="T36" fmla="*/ 36 w 320"/>
              <a:gd name="T37" fmla="*/ 114 h 470"/>
              <a:gd name="T38" fmla="*/ 36 w 320"/>
              <a:gd name="T39" fmla="*/ 345 h 470"/>
              <a:gd name="T40" fmla="*/ 124 w 320"/>
              <a:gd name="T41" fmla="*/ 433 h 470"/>
              <a:gd name="T42" fmla="*/ 205 w 320"/>
              <a:gd name="T43" fmla="*/ 433 h 470"/>
              <a:gd name="T44" fmla="*/ 258 w 320"/>
              <a:gd name="T45" fmla="*/ 469 h 470"/>
              <a:gd name="T46" fmla="*/ 319 w 320"/>
              <a:gd name="T47" fmla="*/ 407 h 470"/>
              <a:gd name="T48" fmla="*/ 258 w 320"/>
              <a:gd name="T49" fmla="*/ 345 h 470"/>
              <a:gd name="T50" fmla="*/ 258 w 320"/>
              <a:gd name="T51" fmla="*/ 195 h 470"/>
              <a:gd name="T52" fmla="*/ 258 w 320"/>
              <a:gd name="T53" fmla="*/ 195 h 470"/>
              <a:gd name="T54" fmla="*/ 293 w 320"/>
              <a:gd name="T55" fmla="*/ 230 h 470"/>
              <a:gd name="T56" fmla="*/ 258 w 320"/>
              <a:gd name="T57" fmla="*/ 266 h 470"/>
              <a:gd name="T58" fmla="*/ 221 w 320"/>
              <a:gd name="T59" fmla="*/ 230 h 470"/>
              <a:gd name="T60" fmla="*/ 258 w 320"/>
              <a:gd name="T61" fmla="*/ 195 h 470"/>
              <a:gd name="T62" fmla="*/ 27 w 320"/>
              <a:gd name="T63" fmla="*/ 61 h 470"/>
              <a:gd name="T64" fmla="*/ 27 w 320"/>
              <a:gd name="T65" fmla="*/ 61 h 470"/>
              <a:gd name="T66" fmla="*/ 62 w 320"/>
              <a:gd name="T67" fmla="*/ 26 h 470"/>
              <a:gd name="T68" fmla="*/ 98 w 320"/>
              <a:gd name="T69" fmla="*/ 61 h 470"/>
              <a:gd name="T70" fmla="*/ 62 w 320"/>
              <a:gd name="T71" fmla="*/ 97 h 470"/>
              <a:gd name="T72" fmla="*/ 27 w 320"/>
              <a:gd name="T73" fmla="*/ 61 h 470"/>
              <a:gd name="T74" fmla="*/ 258 w 320"/>
              <a:gd name="T75" fmla="*/ 442 h 470"/>
              <a:gd name="T76" fmla="*/ 258 w 320"/>
              <a:gd name="T77" fmla="*/ 442 h 470"/>
              <a:gd name="T78" fmla="*/ 221 w 320"/>
              <a:gd name="T79" fmla="*/ 407 h 470"/>
              <a:gd name="T80" fmla="*/ 258 w 320"/>
              <a:gd name="T81" fmla="*/ 372 h 470"/>
              <a:gd name="T82" fmla="*/ 293 w 320"/>
              <a:gd name="T83" fmla="*/ 407 h 470"/>
              <a:gd name="T84" fmla="*/ 258 w 320"/>
              <a:gd name="T85" fmla="*/ 442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0" h="470">
                <a:moveTo>
                  <a:pt x="258" y="345"/>
                </a:moveTo>
                <a:lnTo>
                  <a:pt x="258" y="345"/>
                </a:lnTo>
                <a:cubicBezTo>
                  <a:pt x="231" y="345"/>
                  <a:pt x="213" y="363"/>
                  <a:pt x="205" y="380"/>
                </a:cubicBezTo>
                <a:cubicBezTo>
                  <a:pt x="124" y="380"/>
                  <a:pt x="124" y="380"/>
                  <a:pt x="124" y="380"/>
                </a:cubicBezTo>
                <a:cubicBezTo>
                  <a:pt x="89" y="380"/>
                  <a:pt x="80" y="354"/>
                  <a:pt x="80" y="345"/>
                </a:cubicBezTo>
                <a:cubicBezTo>
                  <a:pt x="80" y="248"/>
                  <a:pt x="80" y="248"/>
                  <a:pt x="80" y="248"/>
                </a:cubicBezTo>
                <a:cubicBezTo>
                  <a:pt x="98" y="257"/>
                  <a:pt x="107" y="257"/>
                  <a:pt x="124" y="257"/>
                </a:cubicBezTo>
                <a:cubicBezTo>
                  <a:pt x="205" y="257"/>
                  <a:pt x="205" y="257"/>
                  <a:pt x="205" y="257"/>
                </a:cubicBezTo>
                <a:cubicBezTo>
                  <a:pt x="213" y="274"/>
                  <a:pt x="231" y="292"/>
                  <a:pt x="258" y="292"/>
                </a:cubicBezTo>
                <a:cubicBezTo>
                  <a:pt x="293" y="292"/>
                  <a:pt x="319" y="266"/>
                  <a:pt x="319" y="230"/>
                </a:cubicBezTo>
                <a:cubicBezTo>
                  <a:pt x="319" y="204"/>
                  <a:pt x="293" y="176"/>
                  <a:pt x="258" y="176"/>
                </a:cubicBezTo>
                <a:cubicBezTo>
                  <a:pt x="231" y="176"/>
                  <a:pt x="213" y="185"/>
                  <a:pt x="205" y="212"/>
                </a:cubicBezTo>
                <a:cubicBezTo>
                  <a:pt x="124" y="212"/>
                  <a:pt x="124" y="212"/>
                  <a:pt x="124" y="212"/>
                </a:cubicBezTo>
                <a:cubicBezTo>
                  <a:pt x="89" y="212"/>
                  <a:pt x="80" y="176"/>
                  <a:pt x="80" y="167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107" y="106"/>
                  <a:pt x="115" y="88"/>
                  <a:pt x="115" y="61"/>
                </a:cubicBezTo>
                <a:cubicBezTo>
                  <a:pt x="115" y="26"/>
                  <a:pt x="89" y="0"/>
                  <a:pt x="62" y="0"/>
                </a:cubicBezTo>
                <a:cubicBezTo>
                  <a:pt x="27" y="0"/>
                  <a:pt x="0" y="26"/>
                  <a:pt x="0" y="61"/>
                </a:cubicBezTo>
                <a:cubicBezTo>
                  <a:pt x="0" y="88"/>
                  <a:pt x="18" y="106"/>
                  <a:pt x="36" y="114"/>
                </a:cubicBezTo>
                <a:cubicBezTo>
                  <a:pt x="36" y="345"/>
                  <a:pt x="36" y="345"/>
                  <a:pt x="36" y="345"/>
                </a:cubicBezTo>
                <a:cubicBezTo>
                  <a:pt x="36" y="380"/>
                  <a:pt x="62" y="433"/>
                  <a:pt x="124" y="433"/>
                </a:cubicBezTo>
                <a:cubicBezTo>
                  <a:pt x="205" y="433"/>
                  <a:pt x="205" y="433"/>
                  <a:pt x="205" y="433"/>
                </a:cubicBezTo>
                <a:cubicBezTo>
                  <a:pt x="213" y="451"/>
                  <a:pt x="231" y="469"/>
                  <a:pt x="258" y="469"/>
                </a:cubicBezTo>
                <a:cubicBezTo>
                  <a:pt x="293" y="469"/>
                  <a:pt x="319" y="442"/>
                  <a:pt x="319" y="407"/>
                </a:cubicBezTo>
                <a:cubicBezTo>
                  <a:pt x="319" y="372"/>
                  <a:pt x="293" y="345"/>
                  <a:pt x="258" y="345"/>
                </a:cubicBezTo>
                <a:close/>
                <a:moveTo>
                  <a:pt x="258" y="195"/>
                </a:moveTo>
                <a:lnTo>
                  <a:pt x="258" y="195"/>
                </a:lnTo>
                <a:cubicBezTo>
                  <a:pt x="275" y="195"/>
                  <a:pt x="293" y="212"/>
                  <a:pt x="293" y="230"/>
                </a:cubicBezTo>
                <a:cubicBezTo>
                  <a:pt x="293" y="248"/>
                  <a:pt x="275" y="266"/>
                  <a:pt x="258" y="266"/>
                </a:cubicBezTo>
                <a:cubicBezTo>
                  <a:pt x="240" y="266"/>
                  <a:pt x="221" y="248"/>
                  <a:pt x="221" y="230"/>
                </a:cubicBezTo>
                <a:cubicBezTo>
                  <a:pt x="221" y="212"/>
                  <a:pt x="240" y="195"/>
                  <a:pt x="258" y="195"/>
                </a:cubicBezTo>
                <a:close/>
                <a:moveTo>
                  <a:pt x="27" y="61"/>
                </a:moveTo>
                <a:lnTo>
                  <a:pt x="27" y="61"/>
                </a:lnTo>
                <a:cubicBezTo>
                  <a:pt x="27" y="44"/>
                  <a:pt x="45" y="26"/>
                  <a:pt x="62" y="26"/>
                </a:cubicBezTo>
                <a:cubicBezTo>
                  <a:pt x="80" y="26"/>
                  <a:pt x="98" y="44"/>
                  <a:pt x="98" y="61"/>
                </a:cubicBezTo>
                <a:cubicBezTo>
                  <a:pt x="98" y="79"/>
                  <a:pt x="80" y="97"/>
                  <a:pt x="62" y="97"/>
                </a:cubicBezTo>
                <a:cubicBezTo>
                  <a:pt x="45" y="97"/>
                  <a:pt x="27" y="79"/>
                  <a:pt x="27" y="61"/>
                </a:cubicBezTo>
                <a:close/>
                <a:moveTo>
                  <a:pt x="258" y="442"/>
                </a:moveTo>
                <a:lnTo>
                  <a:pt x="258" y="442"/>
                </a:lnTo>
                <a:cubicBezTo>
                  <a:pt x="240" y="442"/>
                  <a:pt x="221" y="425"/>
                  <a:pt x="221" y="407"/>
                </a:cubicBezTo>
                <a:cubicBezTo>
                  <a:pt x="221" y="389"/>
                  <a:pt x="240" y="372"/>
                  <a:pt x="258" y="372"/>
                </a:cubicBezTo>
                <a:cubicBezTo>
                  <a:pt x="275" y="372"/>
                  <a:pt x="293" y="389"/>
                  <a:pt x="293" y="407"/>
                </a:cubicBezTo>
                <a:cubicBezTo>
                  <a:pt x="293" y="425"/>
                  <a:pt x="275" y="442"/>
                  <a:pt x="258" y="4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3" name="Freeform 35">
            <a:extLst>
              <a:ext uri="{FF2B5EF4-FFF2-40B4-BE49-F238E27FC236}">
                <a16:creationId xmlns:a16="http://schemas.microsoft.com/office/drawing/2014/main" id="{B427C9DE-A530-412A-9B9C-98418F418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775" y="3175000"/>
            <a:ext cx="58738" cy="200025"/>
          </a:xfrm>
          <a:custGeom>
            <a:avLst/>
            <a:gdLst>
              <a:gd name="T0" fmla="*/ 89 w 125"/>
              <a:gd name="T1" fmla="*/ 301 h 417"/>
              <a:gd name="T2" fmla="*/ 89 w 125"/>
              <a:gd name="T3" fmla="*/ 301 h 417"/>
              <a:gd name="T4" fmla="*/ 89 w 125"/>
              <a:gd name="T5" fmla="*/ 115 h 417"/>
              <a:gd name="T6" fmla="*/ 124 w 125"/>
              <a:gd name="T7" fmla="*/ 62 h 417"/>
              <a:gd name="T8" fmla="*/ 62 w 125"/>
              <a:gd name="T9" fmla="*/ 0 h 417"/>
              <a:gd name="T10" fmla="*/ 0 w 125"/>
              <a:gd name="T11" fmla="*/ 62 h 417"/>
              <a:gd name="T12" fmla="*/ 36 w 125"/>
              <a:gd name="T13" fmla="*/ 115 h 417"/>
              <a:gd name="T14" fmla="*/ 36 w 125"/>
              <a:gd name="T15" fmla="*/ 301 h 417"/>
              <a:gd name="T16" fmla="*/ 0 w 125"/>
              <a:gd name="T17" fmla="*/ 354 h 417"/>
              <a:gd name="T18" fmla="*/ 62 w 125"/>
              <a:gd name="T19" fmla="*/ 416 h 417"/>
              <a:gd name="T20" fmla="*/ 124 w 125"/>
              <a:gd name="T21" fmla="*/ 354 h 417"/>
              <a:gd name="T22" fmla="*/ 89 w 125"/>
              <a:gd name="T23" fmla="*/ 301 h 417"/>
              <a:gd name="T24" fmla="*/ 27 w 125"/>
              <a:gd name="T25" fmla="*/ 62 h 417"/>
              <a:gd name="T26" fmla="*/ 27 w 125"/>
              <a:gd name="T27" fmla="*/ 62 h 417"/>
              <a:gd name="T28" fmla="*/ 62 w 125"/>
              <a:gd name="T29" fmla="*/ 27 h 417"/>
              <a:gd name="T30" fmla="*/ 97 w 125"/>
              <a:gd name="T31" fmla="*/ 62 h 417"/>
              <a:gd name="T32" fmla="*/ 62 w 125"/>
              <a:gd name="T33" fmla="*/ 88 h 417"/>
              <a:gd name="T34" fmla="*/ 27 w 125"/>
              <a:gd name="T35" fmla="*/ 62 h 417"/>
              <a:gd name="T36" fmla="*/ 62 w 125"/>
              <a:gd name="T37" fmla="*/ 390 h 417"/>
              <a:gd name="T38" fmla="*/ 62 w 125"/>
              <a:gd name="T39" fmla="*/ 390 h 417"/>
              <a:gd name="T40" fmla="*/ 27 w 125"/>
              <a:gd name="T41" fmla="*/ 354 h 417"/>
              <a:gd name="T42" fmla="*/ 62 w 125"/>
              <a:gd name="T43" fmla="*/ 319 h 417"/>
              <a:gd name="T44" fmla="*/ 97 w 125"/>
              <a:gd name="T45" fmla="*/ 354 h 417"/>
              <a:gd name="T46" fmla="*/ 62 w 125"/>
              <a:gd name="T47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5" h="417">
                <a:moveTo>
                  <a:pt x="89" y="301"/>
                </a:moveTo>
                <a:lnTo>
                  <a:pt x="89" y="301"/>
                </a:lnTo>
                <a:cubicBezTo>
                  <a:pt x="89" y="115"/>
                  <a:pt x="89" y="115"/>
                  <a:pt x="89" y="115"/>
                </a:cubicBezTo>
                <a:cubicBezTo>
                  <a:pt x="106" y="106"/>
                  <a:pt x="124" y="80"/>
                  <a:pt x="124" y="62"/>
                </a:cubicBezTo>
                <a:cubicBezTo>
                  <a:pt x="124" y="27"/>
                  <a:pt x="97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97" y="416"/>
                  <a:pt x="124" y="390"/>
                  <a:pt x="124" y="354"/>
                </a:cubicBezTo>
                <a:cubicBezTo>
                  <a:pt x="124" y="328"/>
                  <a:pt x="106" y="310"/>
                  <a:pt x="89" y="301"/>
                </a:cubicBezTo>
                <a:close/>
                <a:moveTo>
                  <a:pt x="27" y="62"/>
                </a:moveTo>
                <a:lnTo>
                  <a:pt x="27" y="62"/>
                </a:ln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7" y="35"/>
                  <a:pt x="97" y="62"/>
                </a:cubicBezTo>
                <a:cubicBezTo>
                  <a:pt x="97" y="80"/>
                  <a:pt x="80" y="88"/>
                  <a:pt x="62" y="88"/>
                </a:cubicBezTo>
                <a:cubicBezTo>
                  <a:pt x="44" y="88"/>
                  <a:pt x="27" y="80"/>
                  <a:pt x="27" y="62"/>
                </a:cubicBezTo>
                <a:close/>
                <a:moveTo>
                  <a:pt x="62" y="390"/>
                </a:moveTo>
                <a:lnTo>
                  <a:pt x="62" y="390"/>
                </a:ln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7" y="337"/>
                  <a:pt x="97" y="354"/>
                </a:cubicBezTo>
                <a:cubicBezTo>
                  <a:pt x="97" y="372"/>
                  <a:pt x="80" y="390"/>
                  <a:pt x="62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4" name="Freeform 36">
            <a:extLst>
              <a:ext uri="{FF2B5EF4-FFF2-40B4-BE49-F238E27FC236}">
                <a16:creationId xmlns:a16="http://schemas.microsoft.com/office/drawing/2014/main" id="{94141CAA-9B3A-43FB-A1C8-1CAAFF76E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3175000"/>
            <a:ext cx="153988" cy="200025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5" name="Freeform 37">
            <a:extLst>
              <a:ext uri="{FF2B5EF4-FFF2-40B4-BE49-F238E27FC236}">
                <a16:creationId xmlns:a16="http://schemas.microsoft.com/office/drawing/2014/main" id="{AB90C474-7D4F-4ABF-B185-B0ED696F0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" y="4138613"/>
            <a:ext cx="109538" cy="207962"/>
          </a:xfrm>
          <a:custGeom>
            <a:avLst/>
            <a:gdLst>
              <a:gd name="T0" fmla="*/ 221 w 231"/>
              <a:gd name="T1" fmla="*/ 399 h 435"/>
              <a:gd name="T2" fmla="*/ 221 w 231"/>
              <a:gd name="T3" fmla="*/ 399 h 435"/>
              <a:gd name="T4" fmla="*/ 221 w 231"/>
              <a:gd name="T5" fmla="*/ 426 h 435"/>
              <a:gd name="T6" fmla="*/ 204 w 231"/>
              <a:gd name="T7" fmla="*/ 426 h 435"/>
              <a:gd name="T8" fmla="*/ 9 w 231"/>
              <a:gd name="T9" fmla="*/ 230 h 435"/>
              <a:gd name="T10" fmla="*/ 9 w 231"/>
              <a:gd name="T11" fmla="*/ 204 h 435"/>
              <a:gd name="T12" fmla="*/ 204 w 231"/>
              <a:gd name="T13" fmla="*/ 9 h 435"/>
              <a:gd name="T14" fmla="*/ 221 w 231"/>
              <a:gd name="T15" fmla="*/ 9 h 435"/>
              <a:gd name="T16" fmla="*/ 221 w 231"/>
              <a:gd name="T17" fmla="*/ 36 h 435"/>
              <a:gd name="T18" fmla="*/ 44 w 231"/>
              <a:gd name="T19" fmla="*/ 213 h 435"/>
              <a:gd name="T20" fmla="*/ 221 w 231"/>
              <a:gd name="T21" fmla="*/ 39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1" h="435">
                <a:moveTo>
                  <a:pt x="221" y="399"/>
                </a:moveTo>
                <a:lnTo>
                  <a:pt x="221" y="399"/>
                </a:lnTo>
                <a:cubicBezTo>
                  <a:pt x="230" y="408"/>
                  <a:pt x="230" y="417"/>
                  <a:pt x="221" y="426"/>
                </a:cubicBezTo>
                <a:cubicBezTo>
                  <a:pt x="213" y="434"/>
                  <a:pt x="204" y="434"/>
                  <a:pt x="204" y="426"/>
                </a:cubicBezTo>
                <a:cubicBezTo>
                  <a:pt x="9" y="230"/>
                  <a:pt x="9" y="230"/>
                  <a:pt x="9" y="230"/>
                </a:cubicBezTo>
                <a:cubicBezTo>
                  <a:pt x="0" y="222"/>
                  <a:pt x="0" y="213"/>
                  <a:pt x="9" y="204"/>
                </a:cubicBezTo>
                <a:cubicBezTo>
                  <a:pt x="204" y="9"/>
                  <a:pt x="204" y="9"/>
                  <a:pt x="204" y="9"/>
                </a:cubicBezTo>
                <a:cubicBezTo>
                  <a:pt x="204" y="0"/>
                  <a:pt x="213" y="0"/>
                  <a:pt x="221" y="9"/>
                </a:cubicBezTo>
                <a:cubicBezTo>
                  <a:pt x="230" y="17"/>
                  <a:pt x="230" y="26"/>
                  <a:pt x="221" y="36"/>
                </a:cubicBezTo>
                <a:cubicBezTo>
                  <a:pt x="44" y="213"/>
                  <a:pt x="44" y="213"/>
                  <a:pt x="44" y="213"/>
                </a:cubicBezTo>
                <a:lnTo>
                  <a:pt x="221" y="39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6" name="Freeform 38">
            <a:extLst>
              <a:ext uri="{FF2B5EF4-FFF2-40B4-BE49-F238E27FC236}">
                <a16:creationId xmlns:a16="http://schemas.microsoft.com/office/drawing/2014/main" id="{BD2834B7-9C1B-4D2B-B949-45FDE1A5C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088" y="3689350"/>
            <a:ext cx="63500" cy="107950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7" name="Freeform 39">
            <a:extLst>
              <a:ext uri="{FF2B5EF4-FFF2-40B4-BE49-F238E27FC236}">
                <a16:creationId xmlns:a16="http://schemas.microsoft.com/office/drawing/2014/main" id="{603F7524-DE47-4AEA-8995-213673677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4184650"/>
            <a:ext cx="111125" cy="63500"/>
          </a:xfrm>
          <a:custGeom>
            <a:avLst/>
            <a:gdLst>
              <a:gd name="T0" fmla="*/ 195 w 232"/>
              <a:gd name="T1" fmla="*/ 9 h 133"/>
              <a:gd name="T2" fmla="*/ 195 w 232"/>
              <a:gd name="T3" fmla="*/ 9 h 133"/>
              <a:gd name="T4" fmla="*/ 222 w 232"/>
              <a:gd name="T5" fmla="*/ 9 h 133"/>
              <a:gd name="T6" fmla="*/ 222 w 232"/>
              <a:gd name="T7" fmla="*/ 26 h 133"/>
              <a:gd name="T8" fmla="*/ 125 w 232"/>
              <a:gd name="T9" fmla="*/ 124 h 133"/>
              <a:gd name="T10" fmla="*/ 107 w 232"/>
              <a:gd name="T11" fmla="*/ 124 h 133"/>
              <a:gd name="T12" fmla="*/ 9 w 232"/>
              <a:gd name="T13" fmla="*/ 26 h 133"/>
              <a:gd name="T14" fmla="*/ 9 w 232"/>
              <a:gd name="T15" fmla="*/ 9 h 133"/>
              <a:gd name="T16" fmla="*/ 27 w 232"/>
              <a:gd name="T17" fmla="*/ 9 h 133"/>
              <a:gd name="T18" fmla="*/ 116 w 232"/>
              <a:gd name="T19" fmla="*/ 79 h 133"/>
              <a:gd name="T20" fmla="*/ 195 w 232"/>
              <a:gd name="T21" fmla="*/ 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133">
                <a:moveTo>
                  <a:pt x="195" y="9"/>
                </a:moveTo>
                <a:lnTo>
                  <a:pt x="195" y="9"/>
                </a:lnTo>
                <a:cubicBezTo>
                  <a:pt x="204" y="0"/>
                  <a:pt x="213" y="0"/>
                  <a:pt x="222" y="9"/>
                </a:cubicBezTo>
                <a:cubicBezTo>
                  <a:pt x="231" y="9"/>
                  <a:pt x="231" y="26"/>
                  <a:pt x="222" y="26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125" y="132"/>
                  <a:pt x="107" y="132"/>
                  <a:pt x="107" y="124"/>
                </a:cubicBezTo>
                <a:cubicBezTo>
                  <a:pt x="9" y="26"/>
                  <a:pt x="9" y="26"/>
                  <a:pt x="9" y="26"/>
                </a:cubicBezTo>
                <a:cubicBezTo>
                  <a:pt x="0" y="26"/>
                  <a:pt x="0" y="9"/>
                  <a:pt x="9" y="9"/>
                </a:cubicBezTo>
                <a:cubicBezTo>
                  <a:pt x="9" y="0"/>
                  <a:pt x="27" y="0"/>
                  <a:pt x="27" y="9"/>
                </a:cubicBezTo>
                <a:cubicBezTo>
                  <a:pt x="116" y="79"/>
                  <a:pt x="116" y="79"/>
                  <a:pt x="116" y="79"/>
                </a:cubicBezTo>
                <a:lnTo>
                  <a:pt x="195" y="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8" name="Freeform 40">
            <a:extLst>
              <a:ext uri="{FF2B5EF4-FFF2-40B4-BE49-F238E27FC236}">
                <a16:creationId xmlns:a16="http://schemas.microsoft.com/office/drawing/2014/main" id="{8CA99CBF-2086-4976-860E-DA5695EDB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8" y="4184650"/>
            <a:ext cx="111125" cy="63500"/>
          </a:xfrm>
          <a:custGeom>
            <a:avLst/>
            <a:gdLst>
              <a:gd name="T0" fmla="*/ 28 w 232"/>
              <a:gd name="T1" fmla="*/ 124 h 133"/>
              <a:gd name="T2" fmla="*/ 28 w 232"/>
              <a:gd name="T3" fmla="*/ 124 h 133"/>
              <a:gd name="T4" fmla="*/ 10 w 232"/>
              <a:gd name="T5" fmla="*/ 124 h 133"/>
              <a:gd name="T6" fmla="*/ 10 w 232"/>
              <a:gd name="T7" fmla="*/ 97 h 133"/>
              <a:gd name="T8" fmla="*/ 107 w 232"/>
              <a:gd name="T9" fmla="*/ 9 h 133"/>
              <a:gd name="T10" fmla="*/ 125 w 232"/>
              <a:gd name="T11" fmla="*/ 9 h 133"/>
              <a:gd name="T12" fmla="*/ 222 w 232"/>
              <a:gd name="T13" fmla="*/ 97 h 133"/>
              <a:gd name="T14" fmla="*/ 222 w 232"/>
              <a:gd name="T15" fmla="*/ 124 h 133"/>
              <a:gd name="T16" fmla="*/ 196 w 232"/>
              <a:gd name="T17" fmla="*/ 124 h 133"/>
              <a:gd name="T18" fmla="*/ 116 w 232"/>
              <a:gd name="T19" fmla="*/ 44 h 133"/>
              <a:gd name="T20" fmla="*/ 28 w 232"/>
              <a:gd name="T21" fmla="*/ 124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133">
                <a:moveTo>
                  <a:pt x="28" y="124"/>
                </a:moveTo>
                <a:lnTo>
                  <a:pt x="28" y="124"/>
                </a:lnTo>
                <a:cubicBezTo>
                  <a:pt x="28" y="132"/>
                  <a:pt x="10" y="132"/>
                  <a:pt x="10" y="124"/>
                </a:cubicBezTo>
                <a:cubicBezTo>
                  <a:pt x="0" y="115"/>
                  <a:pt x="0" y="106"/>
                  <a:pt x="10" y="97"/>
                </a:cubicBezTo>
                <a:cubicBezTo>
                  <a:pt x="107" y="9"/>
                  <a:pt x="107" y="9"/>
                  <a:pt x="107" y="9"/>
                </a:cubicBezTo>
                <a:cubicBezTo>
                  <a:pt x="107" y="0"/>
                  <a:pt x="125" y="0"/>
                  <a:pt x="125" y="9"/>
                </a:cubicBezTo>
                <a:cubicBezTo>
                  <a:pt x="222" y="97"/>
                  <a:pt x="222" y="97"/>
                  <a:pt x="222" y="97"/>
                </a:cubicBezTo>
                <a:cubicBezTo>
                  <a:pt x="231" y="106"/>
                  <a:pt x="231" y="115"/>
                  <a:pt x="222" y="124"/>
                </a:cubicBezTo>
                <a:cubicBezTo>
                  <a:pt x="213" y="132"/>
                  <a:pt x="204" y="132"/>
                  <a:pt x="196" y="124"/>
                </a:cubicBezTo>
                <a:cubicBezTo>
                  <a:pt x="116" y="44"/>
                  <a:pt x="116" y="44"/>
                  <a:pt x="116" y="44"/>
                </a:cubicBezTo>
                <a:lnTo>
                  <a:pt x="28" y="12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9" name="Freeform 41">
            <a:extLst>
              <a:ext uri="{FF2B5EF4-FFF2-40B4-BE49-F238E27FC236}">
                <a16:creationId xmlns:a16="http://schemas.microsoft.com/office/drawing/2014/main" id="{EA7E6F54-65BE-44AB-854F-9FE8115AA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4159250"/>
            <a:ext cx="63500" cy="111125"/>
          </a:xfrm>
          <a:custGeom>
            <a:avLst/>
            <a:gdLst>
              <a:gd name="T0" fmla="*/ 8 w 133"/>
              <a:gd name="T1" fmla="*/ 204 h 232"/>
              <a:gd name="T2" fmla="*/ 8 w 133"/>
              <a:gd name="T3" fmla="*/ 204 h 232"/>
              <a:gd name="T4" fmla="*/ 8 w 133"/>
              <a:gd name="T5" fmla="*/ 231 h 232"/>
              <a:gd name="T6" fmla="*/ 35 w 133"/>
              <a:gd name="T7" fmla="*/ 231 h 232"/>
              <a:gd name="T8" fmla="*/ 132 w 133"/>
              <a:gd name="T9" fmla="*/ 133 h 232"/>
              <a:gd name="T10" fmla="*/ 132 w 133"/>
              <a:gd name="T11" fmla="*/ 107 h 232"/>
              <a:gd name="T12" fmla="*/ 35 w 133"/>
              <a:gd name="T13" fmla="*/ 10 h 232"/>
              <a:gd name="T14" fmla="*/ 8 w 133"/>
              <a:gd name="T15" fmla="*/ 10 h 232"/>
              <a:gd name="T16" fmla="*/ 8 w 133"/>
              <a:gd name="T17" fmla="*/ 36 h 232"/>
              <a:gd name="T18" fmla="*/ 88 w 133"/>
              <a:gd name="T19" fmla="*/ 116 h 232"/>
              <a:gd name="T20" fmla="*/ 8 w 133"/>
              <a:gd name="T21" fmla="*/ 204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2">
                <a:moveTo>
                  <a:pt x="8" y="204"/>
                </a:moveTo>
                <a:lnTo>
                  <a:pt x="8" y="204"/>
                </a:lnTo>
                <a:cubicBezTo>
                  <a:pt x="0" y="213"/>
                  <a:pt x="0" y="222"/>
                  <a:pt x="8" y="231"/>
                </a:cubicBezTo>
                <a:cubicBezTo>
                  <a:pt x="17" y="231"/>
                  <a:pt x="26" y="231"/>
                  <a:pt x="35" y="231"/>
                </a:cubicBezTo>
                <a:cubicBezTo>
                  <a:pt x="132" y="133"/>
                  <a:pt x="132" y="133"/>
                  <a:pt x="132" y="133"/>
                </a:cubicBezTo>
                <a:cubicBezTo>
                  <a:pt x="132" y="125"/>
                  <a:pt x="132" y="116"/>
                  <a:pt x="132" y="107"/>
                </a:cubicBezTo>
                <a:cubicBezTo>
                  <a:pt x="35" y="10"/>
                  <a:pt x="35" y="10"/>
                  <a:pt x="35" y="10"/>
                </a:cubicBezTo>
                <a:cubicBezTo>
                  <a:pt x="26" y="0"/>
                  <a:pt x="17" y="0"/>
                  <a:pt x="8" y="10"/>
                </a:cubicBezTo>
                <a:cubicBezTo>
                  <a:pt x="0" y="18"/>
                  <a:pt x="0" y="27"/>
                  <a:pt x="8" y="36"/>
                </a:cubicBezTo>
                <a:cubicBezTo>
                  <a:pt x="88" y="116"/>
                  <a:pt x="88" y="116"/>
                  <a:pt x="88" y="116"/>
                </a:cubicBezTo>
                <a:lnTo>
                  <a:pt x="8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0" name="Freeform 42">
            <a:extLst>
              <a:ext uri="{FF2B5EF4-FFF2-40B4-BE49-F238E27FC236}">
                <a16:creationId xmlns:a16="http://schemas.microsoft.com/office/drawing/2014/main" id="{F0150636-3D98-4E98-8F3E-2BF191199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838" y="4156075"/>
            <a:ext cx="111125" cy="206375"/>
          </a:xfrm>
          <a:custGeom>
            <a:avLst/>
            <a:gdLst>
              <a:gd name="T0" fmla="*/ 10 w 232"/>
              <a:gd name="T1" fmla="*/ 399 h 435"/>
              <a:gd name="T2" fmla="*/ 10 w 232"/>
              <a:gd name="T3" fmla="*/ 399 h 435"/>
              <a:gd name="T4" fmla="*/ 10 w 232"/>
              <a:gd name="T5" fmla="*/ 426 h 435"/>
              <a:gd name="T6" fmla="*/ 28 w 232"/>
              <a:gd name="T7" fmla="*/ 426 h 435"/>
              <a:gd name="T8" fmla="*/ 222 w 232"/>
              <a:gd name="T9" fmla="*/ 230 h 435"/>
              <a:gd name="T10" fmla="*/ 222 w 232"/>
              <a:gd name="T11" fmla="*/ 204 h 435"/>
              <a:gd name="T12" fmla="*/ 28 w 232"/>
              <a:gd name="T13" fmla="*/ 9 h 435"/>
              <a:gd name="T14" fmla="*/ 10 w 232"/>
              <a:gd name="T15" fmla="*/ 9 h 435"/>
              <a:gd name="T16" fmla="*/ 10 w 232"/>
              <a:gd name="T17" fmla="*/ 36 h 435"/>
              <a:gd name="T18" fmla="*/ 187 w 232"/>
              <a:gd name="T19" fmla="*/ 213 h 435"/>
              <a:gd name="T20" fmla="*/ 10 w 232"/>
              <a:gd name="T21" fmla="*/ 39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435">
                <a:moveTo>
                  <a:pt x="10" y="399"/>
                </a:moveTo>
                <a:lnTo>
                  <a:pt x="10" y="399"/>
                </a:lnTo>
                <a:cubicBezTo>
                  <a:pt x="0" y="408"/>
                  <a:pt x="0" y="417"/>
                  <a:pt x="10" y="426"/>
                </a:cubicBezTo>
                <a:cubicBezTo>
                  <a:pt x="10" y="434"/>
                  <a:pt x="28" y="434"/>
                  <a:pt x="28" y="426"/>
                </a:cubicBezTo>
                <a:cubicBezTo>
                  <a:pt x="222" y="230"/>
                  <a:pt x="222" y="230"/>
                  <a:pt x="222" y="230"/>
                </a:cubicBezTo>
                <a:cubicBezTo>
                  <a:pt x="231" y="222"/>
                  <a:pt x="231" y="213"/>
                  <a:pt x="222" y="204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0"/>
                  <a:pt x="10" y="0"/>
                  <a:pt x="10" y="9"/>
                </a:cubicBezTo>
                <a:cubicBezTo>
                  <a:pt x="0" y="17"/>
                  <a:pt x="0" y="26"/>
                  <a:pt x="10" y="36"/>
                </a:cubicBezTo>
                <a:cubicBezTo>
                  <a:pt x="187" y="213"/>
                  <a:pt x="187" y="213"/>
                  <a:pt x="187" y="213"/>
                </a:cubicBezTo>
                <a:lnTo>
                  <a:pt x="10" y="39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1" name="Freeform 43">
            <a:extLst>
              <a:ext uri="{FF2B5EF4-FFF2-40B4-BE49-F238E27FC236}">
                <a16:creationId xmlns:a16="http://schemas.microsoft.com/office/drawing/2014/main" id="{85540C9E-B003-4548-AF05-80FD2E28B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159250"/>
            <a:ext cx="203200" cy="111125"/>
          </a:xfrm>
          <a:custGeom>
            <a:avLst/>
            <a:gdLst>
              <a:gd name="T0" fmla="*/ 398 w 427"/>
              <a:gd name="T1" fmla="*/ 231 h 232"/>
              <a:gd name="T2" fmla="*/ 398 w 427"/>
              <a:gd name="T3" fmla="*/ 231 h 232"/>
              <a:gd name="T4" fmla="*/ 416 w 427"/>
              <a:gd name="T5" fmla="*/ 231 h 232"/>
              <a:gd name="T6" fmla="*/ 416 w 427"/>
              <a:gd name="T7" fmla="*/ 204 h 232"/>
              <a:gd name="T8" fmla="*/ 222 w 427"/>
              <a:gd name="T9" fmla="*/ 10 h 232"/>
              <a:gd name="T10" fmla="*/ 204 w 427"/>
              <a:gd name="T11" fmla="*/ 10 h 232"/>
              <a:gd name="T12" fmla="*/ 0 w 427"/>
              <a:gd name="T13" fmla="*/ 204 h 232"/>
              <a:gd name="T14" fmla="*/ 0 w 427"/>
              <a:gd name="T15" fmla="*/ 231 h 232"/>
              <a:gd name="T16" fmla="*/ 26 w 427"/>
              <a:gd name="T17" fmla="*/ 231 h 232"/>
              <a:gd name="T18" fmla="*/ 213 w 427"/>
              <a:gd name="T19" fmla="*/ 54 h 232"/>
              <a:gd name="T20" fmla="*/ 398 w 427"/>
              <a:gd name="T21" fmla="*/ 231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7" h="232">
                <a:moveTo>
                  <a:pt x="398" y="231"/>
                </a:moveTo>
                <a:lnTo>
                  <a:pt x="398" y="231"/>
                </a:lnTo>
                <a:lnTo>
                  <a:pt x="416" y="231"/>
                </a:lnTo>
                <a:cubicBezTo>
                  <a:pt x="426" y="222"/>
                  <a:pt x="426" y="213"/>
                  <a:pt x="416" y="204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2" y="0"/>
                  <a:pt x="204" y="0"/>
                  <a:pt x="204" y="10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13"/>
                  <a:pt x="0" y="222"/>
                  <a:pt x="0" y="231"/>
                </a:cubicBezTo>
                <a:cubicBezTo>
                  <a:pt x="9" y="231"/>
                  <a:pt x="18" y="231"/>
                  <a:pt x="26" y="231"/>
                </a:cubicBezTo>
                <a:cubicBezTo>
                  <a:pt x="213" y="54"/>
                  <a:pt x="213" y="54"/>
                  <a:pt x="213" y="54"/>
                </a:cubicBezTo>
                <a:lnTo>
                  <a:pt x="398" y="23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" name="Freeform 44">
            <a:extLst>
              <a:ext uri="{FF2B5EF4-FFF2-40B4-BE49-F238E27FC236}">
                <a16:creationId xmlns:a16="http://schemas.microsoft.com/office/drawing/2014/main" id="{C6E51167-56EF-4603-A680-51D0DEC83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4159250"/>
            <a:ext cx="203200" cy="111125"/>
          </a:xfrm>
          <a:custGeom>
            <a:avLst/>
            <a:gdLst>
              <a:gd name="T0" fmla="*/ 26 w 426"/>
              <a:gd name="T1" fmla="*/ 10 h 232"/>
              <a:gd name="T2" fmla="*/ 26 w 426"/>
              <a:gd name="T3" fmla="*/ 10 h 232"/>
              <a:gd name="T4" fmla="*/ 0 w 426"/>
              <a:gd name="T5" fmla="*/ 10 h 232"/>
              <a:gd name="T6" fmla="*/ 0 w 426"/>
              <a:gd name="T7" fmla="*/ 36 h 232"/>
              <a:gd name="T8" fmla="*/ 203 w 426"/>
              <a:gd name="T9" fmla="*/ 231 h 232"/>
              <a:gd name="T10" fmla="*/ 221 w 426"/>
              <a:gd name="T11" fmla="*/ 231 h 232"/>
              <a:gd name="T12" fmla="*/ 416 w 426"/>
              <a:gd name="T13" fmla="*/ 36 h 232"/>
              <a:gd name="T14" fmla="*/ 416 w 426"/>
              <a:gd name="T15" fmla="*/ 10 h 232"/>
              <a:gd name="T16" fmla="*/ 398 w 426"/>
              <a:gd name="T17" fmla="*/ 10 h 232"/>
              <a:gd name="T18" fmla="*/ 213 w 426"/>
              <a:gd name="T19" fmla="*/ 186 h 232"/>
              <a:gd name="T20" fmla="*/ 26 w 426"/>
              <a:gd name="T21" fmla="*/ 1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6" h="232">
                <a:moveTo>
                  <a:pt x="26" y="10"/>
                </a:moveTo>
                <a:lnTo>
                  <a:pt x="26" y="10"/>
                </a:lnTo>
                <a:cubicBezTo>
                  <a:pt x="17" y="0"/>
                  <a:pt x="9" y="0"/>
                  <a:pt x="0" y="10"/>
                </a:cubicBezTo>
                <a:cubicBezTo>
                  <a:pt x="0" y="18"/>
                  <a:pt x="0" y="27"/>
                  <a:pt x="0" y="36"/>
                </a:cubicBezTo>
                <a:cubicBezTo>
                  <a:pt x="203" y="231"/>
                  <a:pt x="203" y="231"/>
                  <a:pt x="203" y="231"/>
                </a:cubicBezTo>
                <a:lnTo>
                  <a:pt x="221" y="231"/>
                </a:lnTo>
                <a:cubicBezTo>
                  <a:pt x="416" y="36"/>
                  <a:pt x="416" y="36"/>
                  <a:pt x="416" y="36"/>
                </a:cubicBezTo>
                <a:cubicBezTo>
                  <a:pt x="425" y="27"/>
                  <a:pt x="425" y="18"/>
                  <a:pt x="416" y="10"/>
                </a:cubicBezTo>
                <a:cubicBezTo>
                  <a:pt x="416" y="0"/>
                  <a:pt x="398" y="0"/>
                  <a:pt x="398" y="10"/>
                </a:cubicBezTo>
                <a:cubicBezTo>
                  <a:pt x="213" y="186"/>
                  <a:pt x="213" y="186"/>
                  <a:pt x="213" y="186"/>
                </a:cubicBezTo>
                <a:lnTo>
                  <a:pt x="26" y="1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" name="Freeform 88">
            <a:extLst>
              <a:ext uri="{FF2B5EF4-FFF2-40B4-BE49-F238E27FC236}">
                <a16:creationId xmlns:a16="http://schemas.microsoft.com/office/drawing/2014/main" id="{B7DF84D7-BEA8-4366-BC08-F35F93C46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3" y="4614863"/>
            <a:ext cx="34925" cy="33337"/>
          </a:xfrm>
          <a:custGeom>
            <a:avLst/>
            <a:gdLst>
              <a:gd name="T0" fmla="*/ 36 w 73"/>
              <a:gd name="T1" fmla="*/ 70 h 71"/>
              <a:gd name="T2" fmla="*/ 36 w 73"/>
              <a:gd name="T3" fmla="*/ 70 h 71"/>
              <a:gd name="T4" fmla="*/ 72 w 73"/>
              <a:gd name="T5" fmla="*/ 35 h 71"/>
              <a:gd name="T6" fmla="*/ 36 w 73"/>
              <a:gd name="T7" fmla="*/ 0 h 71"/>
              <a:gd name="T8" fmla="*/ 0 w 73"/>
              <a:gd name="T9" fmla="*/ 35 h 71"/>
              <a:gd name="T10" fmla="*/ 36 w 73"/>
              <a:gd name="T1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3" h="71">
                <a:moveTo>
                  <a:pt x="36" y="70"/>
                </a:moveTo>
                <a:lnTo>
                  <a:pt x="36" y="70"/>
                </a:lnTo>
                <a:cubicBezTo>
                  <a:pt x="53" y="70"/>
                  <a:pt x="72" y="53"/>
                  <a:pt x="72" y="35"/>
                </a:cubicBezTo>
                <a:cubicBezTo>
                  <a:pt x="72" y="9"/>
                  <a:pt x="53" y="0"/>
                  <a:pt x="36" y="0"/>
                </a:cubicBezTo>
                <a:cubicBezTo>
                  <a:pt x="9" y="0"/>
                  <a:pt x="0" y="9"/>
                  <a:pt x="0" y="35"/>
                </a:cubicBezTo>
                <a:cubicBezTo>
                  <a:pt x="0" y="53"/>
                  <a:pt x="9" y="70"/>
                  <a:pt x="36" y="7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4" name="Freeform 89">
            <a:extLst>
              <a:ext uri="{FF2B5EF4-FFF2-40B4-BE49-F238E27FC236}">
                <a16:creationId xmlns:a16="http://schemas.microsoft.com/office/drawing/2014/main" id="{0000D4D1-FF2C-479B-9733-2FD5E6446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4651375"/>
            <a:ext cx="58737" cy="111125"/>
          </a:xfrm>
          <a:custGeom>
            <a:avLst/>
            <a:gdLst>
              <a:gd name="T0" fmla="*/ 107 w 124"/>
              <a:gd name="T1" fmla="*/ 0 h 232"/>
              <a:gd name="T2" fmla="*/ 107 w 124"/>
              <a:gd name="T3" fmla="*/ 0 h 232"/>
              <a:gd name="T4" fmla="*/ 9 w 124"/>
              <a:gd name="T5" fmla="*/ 0 h 232"/>
              <a:gd name="T6" fmla="*/ 0 w 124"/>
              <a:gd name="T7" fmla="*/ 0 h 232"/>
              <a:gd name="T8" fmla="*/ 0 w 124"/>
              <a:gd name="T9" fmla="*/ 18 h 232"/>
              <a:gd name="T10" fmla="*/ 0 w 124"/>
              <a:gd name="T11" fmla="*/ 115 h 232"/>
              <a:gd name="T12" fmla="*/ 26 w 124"/>
              <a:gd name="T13" fmla="*/ 115 h 232"/>
              <a:gd name="T14" fmla="*/ 26 w 124"/>
              <a:gd name="T15" fmla="*/ 231 h 232"/>
              <a:gd name="T16" fmla="*/ 98 w 124"/>
              <a:gd name="T17" fmla="*/ 231 h 232"/>
              <a:gd name="T18" fmla="*/ 98 w 124"/>
              <a:gd name="T19" fmla="*/ 115 h 232"/>
              <a:gd name="T20" fmla="*/ 123 w 124"/>
              <a:gd name="T21" fmla="*/ 115 h 232"/>
              <a:gd name="T22" fmla="*/ 123 w 124"/>
              <a:gd name="T23" fmla="*/ 18 h 232"/>
              <a:gd name="T24" fmla="*/ 123 w 124"/>
              <a:gd name="T25" fmla="*/ 0 h 232"/>
              <a:gd name="T26" fmla="*/ 107 w 124"/>
              <a:gd name="T27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4" h="232">
                <a:moveTo>
                  <a:pt x="107" y="0"/>
                </a:moveTo>
                <a:lnTo>
                  <a:pt x="107" y="0"/>
                </a:ln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0" y="0"/>
                </a:cubicBezTo>
                <a:cubicBezTo>
                  <a:pt x="0" y="9"/>
                  <a:pt x="0" y="9"/>
                  <a:pt x="0" y="18"/>
                </a:cubicBezTo>
                <a:cubicBezTo>
                  <a:pt x="0" y="115"/>
                  <a:pt x="0" y="115"/>
                  <a:pt x="0" y="115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6" y="231"/>
                  <a:pt x="26" y="231"/>
                  <a:pt x="26" y="231"/>
                </a:cubicBezTo>
                <a:cubicBezTo>
                  <a:pt x="98" y="231"/>
                  <a:pt x="98" y="231"/>
                  <a:pt x="98" y="231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23" y="115"/>
                  <a:pt x="123" y="115"/>
                  <a:pt x="123" y="115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3" y="9"/>
                  <a:pt x="123" y="9"/>
                  <a:pt x="123" y="0"/>
                </a:cubicBezTo>
                <a:cubicBezTo>
                  <a:pt x="115" y="0"/>
                  <a:pt x="115" y="0"/>
                  <a:pt x="10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5" name="Freeform 90">
            <a:extLst>
              <a:ext uri="{FF2B5EF4-FFF2-40B4-BE49-F238E27FC236}">
                <a16:creationId xmlns:a16="http://schemas.microsoft.com/office/drawing/2014/main" id="{BA7E390B-5441-4303-B0A7-96C95F6CE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4572000"/>
            <a:ext cx="228600" cy="228600"/>
          </a:xfrm>
          <a:custGeom>
            <a:avLst/>
            <a:gdLst>
              <a:gd name="T0" fmla="*/ 239 w 480"/>
              <a:gd name="T1" fmla="*/ 8 h 479"/>
              <a:gd name="T2" fmla="*/ 239 w 480"/>
              <a:gd name="T3" fmla="*/ 8 h 479"/>
              <a:gd name="T4" fmla="*/ 0 w 480"/>
              <a:gd name="T5" fmla="*/ 248 h 479"/>
              <a:gd name="T6" fmla="*/ 239 w 480"/>
              <a:gd name="T7" fmla="*/ 478 h 479"/>
              <a:gd name="T8" fmla="*/ 479 w 480"/>
              <a:gd name="T9" fmla="*/ 239 h 479"/>
              <a:gd name="T10" fmla="*/ 239 w 480"/>
              <a:gd name="T11" fmla="*/ 8 h 479"/>
              <a:gd name="T12" fmla="*/ 239 w 480"/>
              <a:gd name="T13" fmla="*/ 434 h 479"/>
              <a:gd name="T14" fmla="*/ 239 w 480"/>
              <a:gd name="T15" fmla="*/ 434 h 479"/>
              <a:gd name="T16" fmla="*/ 53 w 480"/>
              <a:gd name="T17" fmla="*/ 248 h 479"/>
              <a:gd name="T18" fmla="*/ 239 w 480"/>
              <a:gd name="T19" fmla="*/ 53 h 479"/>
              <a:gd name="T20" fmla="*/ 426 w 480"/>
              <a:gd name="T21" fmla="*/ 239 h 479"/>
              <a:gd name="T22" fmla="*/ 239 w 480"/>
              <a:gd name="T23" fmla="*/ 434 h 479"/>
              <a:gd name="T24" fmla="*/ 177 w 480"/>
              <a:gd name="T25" fmla="*/ 283 h 479"/>
              <a:gd name="T26" fmla="*/ 177 w 480"/>
              <a:gd name="T27" fmla="*/ 283 h 479"/>
              <a:gd name="T28" fmla="*/ 160 w 480"/>
              <a:gd name="T29" fmla="*/ 274 h 479"/>
              <a:gd name="T30" fmla="*/ 151 w 480"/>
              <a:gd name="T31" fmla="*/ 239 h 479"/>
              <a:gd name="T32" fmla="*/ 177 w 480"/>
              <a:gd name="T33" fmla="*/ 204 h 479"/>
              <a:gd name="T34" fmla="*/ 195 w 480"/>
              <a:gd name="T35" fmla="*/ 204 h 479"/>
              <a:gd name="T36" fmla="*/ 204 w 480"/>
              <a:gd name="T37" fmla="*/ 221 h 479"/>
              <a:gd name="T38" fmla="*/ 239 w 480"/>
              <a:gd name="T39" fmla="*/ 204 h 479"/>
              <a:gd name="T40" fmla="*/ 177 w 480"/>
              <a:gd name="T41" fmla="*/ 168 h 479"/>
              <a:gd name="T42" fmla="*/ 124 w 480"/>
              <a:gd name="T43" fmla="*/ 195 h 479"/>
              <a:gd name="T44" fmla="*/ 107 w 480"/>
              <a:gd name="T45" fmla="*/ 239 h 479"/>
              <a:gd name="T46" fmla="*/ 124 w 480"/>
              <a:gd name="T47" fmla="*/ 292 h 479"/>
              <a:gd name="T48" fmla="*/ 177 w 480"/>
              <a:gd name="T49" fmla="*/ 310 h 479"/>
              <a:gd name="T50" fmla="*/ 213 w 480"/>
              <a:gd name="T51" fmla="*/ 301 h 479"/>
              <a:gd name="T52" fmla="*/ 239 w 480"/>
              <a:gd name="T53" fmla="*/ 274 h 479"/>
              <a:gd name="T54" fmla="*/ 213 w 480"/>
              <a:gd name="T55" fmla="*/ 265 h 479"/>
              <a:gd name="T56" fmla="*/ 177 w 480"/>
              <a:gd name="T57" fmla="*/ 283 h 479"/>
              <a:gd name="T58" fmla="*/ 310 w 480"/>
              <a:gd name="T59" fmla="*/ 283 h 479"/>
              <a:gd name="T60" fmla="*/ 310 w 480"/>
              <a:gd name="T61" fmla="*/ 283 h 479"/>
              <a:gd name="T62" fmla="*/ 292 w 480"/>
              <a:gd name="T63" fmla="*/ 274 h 479"/>
              <a:gd name="T64" fmla="*/ 284 w 480"/>
              <a:gd name="T65" fmla="*/ 239 h 479"/>
              <a:gd name="T66" fmla="*/ 310 w 480"/>
              <a:gd name="T67" fmla="*/ 204 h 479"/>
              <a:gd name="T68" fmla="*/ 328 w 480"/>
              <a:gd name="T69" fmla="*/ 204 h 479"/>
              <a:gd name="T70" fmla="*/ 337 w 480"/>
              <a:gd name="T71" fmla="*/ 221 h 479"/>
              <a:gd name="T72" fmla="*/ 372 w 480"/>
              <a:gd name="T73" fmla="*/ 204 h 479"/>
              <a:gd name="T74" fmla="*/ 310 w 480"/>
              <a:gd name="T75" fmla="*/ 168 h 479"/>
              <a:gd name="T76" fmla="*/ 257 w 480"/>
              <a:gd name="T77" fmla="*/ 195 h 479"/>
              <a:gd name="T78" fmla="*/ 239 w 480"/>
              <a:gd name="T79" fmla="*/ 239 h 479"/>
              <a:gd name="T80" fmla="*/ 257 w 480"/>
              <a:gd name="T81" fmla="*/ 292 h 479"/>
              <a:gd name="T82" fmla="*/ 310 w 480"/>
              <a:gd name="T83" fmla="*/ 310 h 479"/>
              <a:gd name="T84" fmla="*/ 346 w 480"/>
              <a:gd name="T85" fmla="*/ 301 h 479"/>
              <a:gd name="T86" fmla="*/ 372 w 480"/>
              <a:gd name="T87" fmla="*/ 274 h 479"/>
              <a:gd name="T88" fmla="*/ 337 w 480"/>
              <a:gd name="T89" fmla="*/ 265 h 479"/>
              <a:gd name="T90" fmla="*/ 310 w 480"/>
              <a:gd name="T91" fmla="*/ 283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0" h="479">
                <a:moveTo>
                  <a:pt x="239" y="8"/>
                </a:moveTo>
                <a:lnTo>
                  <a:pt x="239" y="8"/>
                </a:lnTo>
                <a:cubicBezTo>
                  <a:pt x="107" y="8"/>
                  <a:pt x="0" y="115"/>
                  <a:pt x="0" y="248"/>
                </a:cubicBezTo>
                <a:cubicBezTo>
                  <a:pt x="0" y="381"/>
                  <a:pt x="107" y="478"/>
                  <a:pt x="239" y="478"/>
                </a:cubicBezTo>
                <a:cubicBezTo>
                  <a:pt x="372" y="478"/>
                  <a:pt x="479" y="372"/>
                  <a:pt x="479" y="239"/>
                </a:cubicBezTo>
                <a:cubicBezTo>
                  <a:pt x="479" y="106"/>
                  <a:pt x="363" y="0"/>
                  <a:pt x="239" y="8"/>
                </a:cubicBezTo>
                <a:close/>
                <a:moveTo>
                  <a:pt x="239" y="434"/>
                </a:moveTo>
                <a:lnTo>
                  <a:pt x="239" y="434"/>
                </a:lnTo>
                <a:cubicBezTo>
                  <a:pt x="133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7" y="53"/>
                  <a:pt x="426" y="133"/>
                  <a:pt x="426" y="239"/>
                </a:cubicBezTo>
                <a:cubicBezTo>
                  <a:pt x="426" y="346"/>
                  <a:pt x="346" y="425"/>
                  <a:pt x="239" y="434"/>
                </a:cubicBezTo>
                <a:close/>
                <a:moveTo>
                  <a:pt x="177" y="283"/>
                </a:moveTo>
                <a:lnTo>
                  <a:pt x="177" y="283"/>
                </a:lnTo>
                <a:cubicBezTo>
                  <a:pt x="169" y="283"/>
                  <a:pt x="160" y="283"/>
                  <a:pt x="160" y="274"/>
                </a:cubicBezTo>
                <a:cubicBezTo>
                  <a:pt x="151" y="265"/>
                  <a:pt x="151" y="257"/>
                  <a:pt x="151" y="239"/>
                </a:cubicBezTo>
                <a:cubicBezTo>
                  <a:pt x="151" y="212"/>
                  <a:pt x="160" y="204"/>
                  <a:pt x="177" y="204"/>
                </a:cubicBezTo>
                <a:cubicBezTo>
                  <a:pt x="186" y="204"/>
                  <a:pt x="186" y="204"/>
                  <a:pt x="195" y="204"/>
                </a:cubicBezTo>
                <a:cubicBezTo>
                  <a:pt x="195" y="212"/>
                  <a:pt x="204" y="212"/>
                  <a:pt x="204" y="221"/>
                </a:cubicBezTo>
                <a:cubicBezTo>
                  <a:pt x="239" y="204"/>
                  <a:pt x="239" y="204"/>
                  <a:pt x="239" y="204"/>
                </a:cubicBezTo>
                <a:cubicBezTo>
                  <a:pt x="222" y="186"/>
                  <a:pt x="204" y="168"/>
                  <a:pt x="177" y="168"/>
                </a:cubicBezTo>
                <a:cubicBezTo>
                  <a:pt x="160" y="168"/>
                  <a:pt x="142" y="177"/>
                  <a:pt x="124" y="195"/>
                </a:cubicBezTo>
                <a:cubicBezTo>
                  <a:pt x="116" y="204"/>
                  <a:pt x="107" y="221"/>
                  <a:pt x="107" y="239"/>
                </a:cubicBezTo>
                <a:cubicBezTo>
                  <a:pt x="107" y="265"/>
                  <a:pt x="116" y="283"/>
                  <a:pt x="124" y="292"/>
                </a:cubicBezTo>
                <a:cubicBezTo>
                  <a:pt x="142" y="310"/>
                  <a:pt x="160" y="310"/>
                  <a:pt x="177" y="310"/>
                </a:cubicBezTo>
                <a:cubicBezTo>
                  <a:pt x="186" y="310"/>
                  <a:pt x="204" y="310"/>
                  <a:pt x="213" y="301"/>
                </a:cubicBezTo>
                <a:cubicBezTo>
                  <a:pt x="222" y="301"/>
                  <a:pt x="230" y="292"/>
                  <a:pt x="239" y="274"/>
                </a:cubicBezTo>
                <a:cubicBezTo>
                  <a:pt x="213" y="265"/>
                  <a:pt x="213" y="265"/>
                  <a:pt x="213" y="265"/>
                </a:cubicBezTo>
                <a:cubicBezTo>
                  <a:pt x="204" y="274"/>
                  <a:pt x="195" y="283"/>
                  <a:pt x="177" y="283"/>
                </a:cubicBezTo>
                <a:close/>
                <a:moveTo>
                  <a:pt x="310" y="283"/>
                </a:moveTo>
                <a:lnTo>
                  <a:pt x="310" y="283"/>
                </a:lnTo>
                <a:cubicBezTo>
                  <a:pt x="301" y="283"/>
                  <a:pt x="292" y="283"/>
                  <a:pt x="292" y="274"/>
                </a:cubicBezTo>
                <a:cubicBezTo>
                  <a:pt x="284" y="265"/>
                  <a:pt x="284" y="257"/>
                  <a:pt x="284" y="239"/>
                </a:cubicBezTo>
                <a:cubicBezTo>
                  <a:pt x="284" y="212"/>
                  <a:pt x="292" y="204"/>
                  <a:pt x="310" y="204"/>
                </a:cubicBezTo>
                <a:cubicBezTo>
                  <a:pt x="319" y="204"/>
                  <a:pt x="319" y="204"/>
                  <a:pt x="328" y="204"/>
                </a:cubicBezTo>
                <a:cubicBezTo>
                  <a:pt x="328" y="212"/>
                  <a:pt x="337" y="212"/>
                  <a:pt x="337" y="221"/>
                </a:cubicBezTo>
                <a:cubicBezTo>
                  <a:pt x="372" y="204"/>
                  <a:pt x="372" y="204"/>
                  <a:pt x="372" y="204"/>
                </a:cubicBezTo>
                <a:cubicBezTo>
                  <a:pt x="355" y="186"/>
                  <a:pt x="337" y="168"/>
                  <a:pt x="310" y="168"/>
                </a:cubicBezTo>
                <a:cubicBezTo>
                  <a:pt x="292" y="168"/>
                  <a:pt x="275" y="177"/>
                  <a:pt x="257" y="195"/>
                </a:cubicBezTo>
                <a:cubicBezTo>
                  <a:pt x="248" y="204"/>
                  <a:pt x="239" y="221"/>
                  <a:pt x="239" y="239"/>
                </a:cubicBezTo>
                <a:cubicBezTo>
                  <a:pt x="239" y="265"/>
                  <a:pt x="248" y="283"/>
                  <a:pt x="257" y="292"/>
                </a:cubicBezTo>
                <a:cubicBezTo>
                  <a:pt x="275" y="310"/>
                  <a:pt x="292" y="310"/>
                  <a:pt x="310" y="310"/>
                </a:cubicBezTo>
                <a:cubicBezTo>
                  <a:pt x="319" y="310"/>
                  <a:pt x="337" y="310"/>
                  <a:pt x="346" y="301"/>
                </a:cubicBezTo>
                <a:cubicBezTo>
                  <a:pt x="355" y="301"/>
                  <a:pt x="363" y="292"/>
                  <a:pt x="372" y="274"/>
                </a:cubicBezTo>
                <a:cubicBezTo>
                  <a:pt x="337" y="265"/>
                  <a:pt x="337" y="265"/>
                  <a:pt x="337" y="265"/>
                </a:cubicBezTo>
                <a:cubicBezTo>
                  <a:pt x="337" y="274"/>
                  <a:pt x="328" y="283"/>
                  <a:pt x="310" y="2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6" name="Freeform 91">
            <a:extLst>
              <a:ext uri="{FF2B5EF4-FFF2-40B4-BE49-F238E27FC236}">
                <a16:creationId xmlns:a16="http://schemas.microsoft.com/office/drawing/2014/main" id="{066459FC-6D57-4B3B-BEFB-03DE4DC1F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2693988"/>
            <a:ext cx="84138" cy="215900"/>
          </a:xfrm>
          <a:custGeom>
            <a:avLst/>
            <a:gdLst>
              <a:gd name="T0" fmla="*/ 151 w 178"/>
              <a:gd name="T1" fmla="*/ 0 h 454"/>
              <a:gd name="T2" fmla="*/ 151 w 178"/>
              <a:gd name="T3" fmla="*/ 0 h 454"/>
              <a:gd name="T4" fmla="*/ 18 w 178"/>
              <a:gd name="T5" fmla="*/ 0 h 454"/>
              <a:gd name="T6" fmla="*/ 0 w 178"/>
              <a:gd name="T7" fmla="*/ 28 h 454"/>
              <a:gd name="T8" fmla="*/ 0 w 178"/>
              <a:gd name="T9" fmla="*/ 453 h 454"/>
              <a:gd name="T10" fmla="*/ 89 w 178"/>
              <a:gd name="T11" fmla="*/ 355 h 454"/>
              <a:gd name="T12" fmla="*/ 177 w 178"/>
              <a:gd name="T13" fmla="*/ 453 h 454"/>
              <a:gd name="T14" fmla="*/ 177 w 178"/>
              <a:gd name="T15" fmla="*/ 28 h 454"/>
              <a:gd name="T16" fmla="*/ 151 w 178"/>
              <a:gd name="T17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8" h="454">
                <a:moveTo>
                  <a:pt x="151" y="0"/>
                </a:moveTo>
                <a:lnTo>
                  <a:pt x="151" y="0"/>
                </a:ln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10"/>
                  <a:pt x="0" y="28"/>
                </a:cubicBezTo>
                <a:cubicBezTo>
                  <a:pt x="0" y="453"/>
                  <a:pt x="0" y="453"/>
                  <a:pt x="0" y="453"/>
                </a:cubicBezTo>
                <a:cubicBezTo>
                  <a:pt x="89" y="355"/>
                  <a:pt x="89" y="355"/>
                  <a:pt x="89" y="355"/>
                </a:cubicBezTo>
                <a:cubicBezTo>
                  <a:pt x="177" y="453"/>
                  <a:pt x="177" y="453"/>
                  <a:pt x="177" y="453"/>
                </a:cubicBezTo>
                <a:cubicBezTo>
                  <a:pt x="177" y="28"/>
                  <a:pt x="177" y="28"/>
                  <a:pt x="177" y="28"/>
                </a:cubicBezTo>
                <a:cubicBezTo>
                  <a:pt x="177" y="10"/>
                  <a:pt x="168" y="0"/>
                  <a:pt x="15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7" name="Freeform 92">
            <a:extLst>
              <a:ext uri="{FF2B5EF4-FFF2-40B4-BE49-F238E27FC236}">
                <a16:creationId xmlns:a16="http://schemas.microsoft.com/office/drawing/2014/main" id="{AB0265E5-B93C-4504-9D2A-D6962F3A4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25" y="2693988"/>
            <a:ext cx="211138" cy="215900"/>
          </a:xfrm>
          <a:custGeom>
            <a:avLst/>
            <a:gdLst>
              <a:gd name="T0" fmla="*/ 168 w 444"/>
              <a:gd name="T1" fmla="*/ 284 h 454"/>
              <a:gd name="T2" fmla="*/ 168 w 444"/>
              <a:gd name="T3" fmla="*/ 284 h 454"/>
              <a:gd name="T4" fmla="*/ 70 w 444"/>
              <a:gd name="T5" fmla="*/ 240 h 454"/>
              <a:gd name="T6" fmla="*/ 70 w 444"/>
              <a:gd name="T7" fmla="*/ 275 h 454"/>
              <a:gd name="T8" fmla="*/ 168 w 444"/>
              <a:gd name="T9" fmla="*/ 311 h 454"/>
              <a:gd name="T10" fmla="*/ 168 w 444"/>
              <a:gd name="T11" fmla="*/ 284 h 454"/>
              <a:gd name="T12" fmla="*/ 168 w 444"/>
              <a:gd name="T13" fmla="*/ 178 h 454"/>
              <a:gd name="T14" fmla="*/ 168 w 444"/>
              <a:gd name="T15" fmla="*/ 178 h 454"/>
              <a:gd name="T16" fmla="*/ 70 w 444"/>
              <a:gd name="T17" fmla="*/ 143 h 454"/>
              <a:gd name="T18" fmla="*/ 70 w 444"/>
              <a:gd name="T19" fmla="*/ 169 h 454"/>
              <a:gd name="T20" fmla="*/ 168 w 444"/>
              <a:gd name="T21" fmla="*/ 213 h 454"/>
              <a:gd name="T22" fmla="*/ 168 w 444"/>
              <a:gd name="T23" fmla="*/ 178 h 454"/>
              <a:gd name="T24" fmla="*/ 434 w 444"/>
              <a:gd name="T25" fmla="*/ 10 h 454"/>
              <a:gd name="T26" fmla="*/ 434 w 444"/>
              <a:gd name="T27" fmla="*/ 10 h 454"/>
              <a:gd name="T28" fmla="*/ 408 w 444"/>
              <a:gd name="T29" fmla="*/ 0 h 454"/>
              <a:gd name="T30" fmla="*/ 221 w 444"/>
              <a:gd name="T31" fmla="*/ 81 h 454"/>
              <a:gd name="T32" fmla="*/ 35 w 444"/>
              <a:gd name="T33" fmla="*/ 0 h 454"/>
              <a:gd name="T34" fmla="*/ 9 w 444"/>
              <a:gd name="T35" fmla="*/ 10 h 454"/>
              <a:gd name="T36" fmla="*/ 0 w 444"/>
              <a:gd name="T37" fmla="*/ 28 h 454"/>
              <a:gd name="T38" fmla="*/ 0 w 444"/>
              <a:gd name="T39" fmla="*/ 347 h 454"/>
              <a:gd name="T40" fmla="*/ 9 w 444"/>
              <a:gd name="T41" fmla="*/ 364 h 454"/>
              <a:gd name="T42" fmla="*/ 212 w 444"/>
              <a:gd name="T43" fmla="*/ 444 h 454"/>
              <a:gd name="T44" fmla="*/ 212 w 444"/>
              <a:gd name="T45" fmla="*/ 444 h 454"/>
              <a:gd name="T46" fmla="*/ 221 w 444"/>
              <a:gd name="T47" fmla="*/ 453 h 454"/>
              <a:gd name="T48" fmla="*/ 221 w 444"/>
              <a:gd name="T49" fmla="*/ 444 h 454"/>
              <a:gd name="T50" fmla="*/ 230 w 444"/>
              <a:gd name="T51" fmla="*/ 444 h 454"/>
              <a:gd name="T52" fmla="*/ 425 w 444"/>
              <a:gd name="T53" fmla="*/ 364 h 454"/>
              <a:gd name="T54" fmla="*/ 443 w 444"/>
              <a:gd name="T55" fmla="*/ 347 h 454"/>
              <a:gd name="T56" fmla="*/ 443 w 444"/>
              <a:gd name="T57" fmla="*/ 28 h 454"/>
              <a:gd name="T58" fmla="*/ 434 w 444"/>
              <a:gd name="T59" fmla="*/ 10 h 454"/>
              <a:gd name="T60" fmla="*/ 195 w 444"/>
              <a:gd name="T61" fmla="*/ 400 h 454"/>
              <a:gd name="T62" fmla="*/ 195 w 444"/>
              <a:gd name="T63" fmla="*/ 400 h 454"/>
              <a:gd name="T64" fmla="*/ 35 w 444"/>
              <a:gd name="T65" fmla="*/ 338 h 454"/>
              <a:gd name="T66" fmla="*/ 35 w 444"/>
              <a:gd name="T67" fmla="*/ 54 h 454"/>
              <a:gd name="T68" fmla="*/ 195 w 444"/>
              <a:gd name="T69" fmla="*/ 116 h 454"/>
              <a:gd name="T70" fmla="*/ 195 w 444"/>
              <a:gd name="T71" fmla="*/ 400 h 454"/>
              <a:gd name="T72" fmla="*/ 408 w 444"/>
              <a:gd name="T73" fmla="*/ 338 h 454"/>
              <a:gd name="T74" fmla="*/ 408 w 444"/>
              <a:gd name="T75" fmla="*/ 338 h 454"/>
              <a:gd name="T76" fmla="*/ 248 w 444"/>
              <a:gd name="T77" fmla="*/ 400 h 454"/>
              <a:gd name="T78" fmla="*/ 248 w 444"/>
              <a:gd name="T79" fmla="*/ 116 h 454"/>
              <a:gd name="T80" fmla="*/ 408 w 444"/>
              <a:gd name="T81" fmla="*/ 54 h 454"/>
              <a:gd name="T82" fmla="*/ 408 w 444"/>
              <a:gd name="T83" fmla="*/ 338 h 454"/>
              <a:gd name="T84" fmla="*/ 372 w 444"/>
              <a:gd name="T85" fmla="*/ 240 h 454"/>
              <a:gd name="T86" fmla="*/ 372 w 444"/>
              <a:gd name="T87" fmla="*/ 240 h 454"/>
              <a:gd name="T88" fmla="*/ 274 w 444"/>
              <a:gd name="T89" fmla="*/ 284 h 454"/>
              <a:gd name="T90" fmla="*/ 274 w 444"/>
              <a:gd name="T91" fmla="*/ 311 h 454"/>
              <a:gd name="T92" fmla="*/ 372 w 444"/>
              <a:gd name="T93" fmla="*/ 275 h 454"/>
              <a:gd name="T94" fmla="*/ 372 w 444"/>
              <a:gd name="T95" fmla="*/ 240 h 454"/>
              <a:gd name="T96" fmla="*/ 372 w 444"/>
              <a:gd name="T97" fmla="*/ 143 h 454"/>
              <a:gd name="T98" fmla="*/ 372 w 444"/>
              <a:gd name="T99" fmla="*/ 143 h 454"/>
              <a:gd name="T100" fmla="*/ 274 w 444"/>
              <a:gd name="T101" fmla="*/ 178 h 454"/>
              <a:gd name="T102" fmla="*/ 274 w 444"/>
              <a:gd name="T103" fmla="*/ 213 h 454"/>
              <a:gd name="T104" fmla="*/ 372 w 444"/>
              <a:gd name="T105" fmla="*/ 169 h 454"/>
              <a:gd name="T106" fmla="*/ 372 w 444"/>
              <a:gd name="T107" fmla="*/ 143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44" h="454">
                <a:moveTo>
                  <a:pt x="168" y="284"/>
                </a:moveTo>
                <a:lnTo>
                  <a:pt x="168" y="284"/>
                </a:lnTo>
                <a:cubicBezTo>
                  <a:pt x="70" y="240"/>
                  <a:pt x="70" y="240"/>
                  <a:pt x="70" y="240"/>
                </a:cubicBezTo>
                <a:cubicBezTo>
                  <a:pt x="70" y="275"/>
                  <a:pt x="70" y="275"/>
                  <a:pt x="70" y="275"/>
                </a:cubicBezTo>
                <a:cubicBezTo>
                  <a:pt x="168" y="311"/>
                  <a:pt x="168" y="311"/>
                  <a:pt x="168" y="311"/>
                </a:cubicBezTo>
                <a:lnTo>
                  <a:pt x="168" y="284"/>
                </a:lnTo>
                <a:close/>
                <a:moveTo>
                  <a:pt x="168" y="178"/>
                </a:moveTo>
                <a:lnTo>
                  <a:pt x="168" y="178"/>
                </a:lnTo>
                <a:cubicBezTo>
                  <a:pt x="70" y="143"/>
                  <a:pt x="70" y="143"/>
                  <a:pt x="70" y="143"/>
                </a:cubicBezTo>
                <a:cubicBezTo>
                  <a:pt x="70" y="169"/>
                  <a:pt x="70" y="169"/>
                  <a:pt x="70" y="169"/>
                </a:cubicBezTo>
                <a:cubicBezTo>
                  <a:pt x="168" y="213"/>
                  <a:pt x="168" y="213"/>
                  <a:pt x="168" y="213"/>
                </a:cubicBezTo>
                <a:lnTo>
                  <a:pt x="168" y="178"/>
                </a:lnTo>
                <a:close/>
                <a:moveTo>
                  <a:pt x="434" y="10"/>
                </a:moveTo>
                <a:lnTo>
                  <a:pt x="434" y="10"/>
                </a:lnTo>
                <a:cubicBezTo>
                  <a:pt x="425" y="0"/>
                  <a:pt x="417" y="0"/>
                  <a:pt x="408" y="0"/>
                </a:cubicBezTo>
                <a:cubicBezTo>
                  <a:pt x="221" y="81"/>
                  <a:pt x="221" y="81"/>
                  <a:pt x="221" y="81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0"/>
                  <a:pt x="17" y="0"/>
                  <a:pt x="9" y="10"/>
                </a:cubicBezTo>
                <a:cubicBezTo>
                  <a:pt x="0" y="10"/>
                  <a:pt x="0" y="19"/>
                  <a:pt x="0" y="28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55"/>
                  <a:pt x="0" y="364"/>
                  <a:pt x="9" y="364"/>
                </a:cubicBezTo>
                <a:cubicBezTo>
                  <a:pt x="212" y="444"/>
                  <a:pt x="212" y="444"/>
                  <a:pt x="212" y="444"/>
                </a:cubicBezTo>
                <a:lnTo>
                  <a:pt x="212" y="444"/>
                </a:lnTo>
                <a:cubicBezTo>
                  <a:pt x="221" y="453"/>
                  <a:pt x="221" y="453"/>
                  <a:pt x="221" y="453"/>
                </a:cubicBezTo>
                <a:cubicBezTo>
                  <a:pt x="221" y="453"/>
                  <a:pt x="221" y="453"/>
                  <a:pt x="221" y="444"/>
                </a:cubicBezTo>
                <a:cubicBezTo>
                  <a:pt x="230" y="444"/>
                  <a:pt x="230" y="444"/>
                  <a:pt x="230" y="444"/>
                </a:cubicBezTo>
                <a:cubicBezTo>
                  <a:pt x="425" y="364"/>
                  <a:pt x="425" y="364"/>
                  <a:pt x="425" y="364"/>
                </a:cubicBezTo>
                <a:cubicBezTo>
                  <a:pt x="434" y="364"/>
                  <a:pt x="443" y="355"/>
                  <a:pt x="443" y="347"/>
                </a:cubicBezTo>
                <a:cubicBezTo>
                  <a:pt x="443" y="28"/>
                  <a:pt x="443" y="28"/>
                  <a:pt x="443" y="28"/>
                </a:cubicBezTo>
                <a:cubicBezTo>
                  <a:pt x="443" y="19"/>
                  <a:pt x="443" y="10"/>
                  <a:pt x="434" y="10"/>
                </a:cubicBezTo>
                <a:close/>
                <a:moveTo>
                  <a:pt x="195" y="400"/>
                </a:moveTo>
                <a:lnTo>
                  <a:pt x="195" y="400"/>
                </a:lnTo>
                <a:cubicBezTo>
                  <a:pt x="35" y="338"/>
                  <a:pt x="35" y="338"/>
                  <a:pt x="35" y="338"/>
                </a:cubicBezTo>
                <a:cubicBezTo>
                  <a:pt x="35" y="54"/>
                  <a:pt x="35" y="54"/>
                  <a:pt x="35" y="54"/>
                </a:cubicBezTo>
                <a:cubicBezTo>
                  <a:pt x="195" y="116"/>
                  <a:pt x="195" y="116"/>
                  <a:pt x="195" y="116"/>
                </a:cubicBezTo>
                <a:lnTo>
                  <a:pt x="195" y="400"/>
                </a:lnTo>
                <a:close/>
                <a:moveTo>
                  <a:pt x="408" y="338"/>
                </a:moveTo>
                <a:lnTo>
                  <a:pt x="408" y="338"/>
                </a:lnTo>
                <a:cubicBezTo>
                  <a:pt x="248" y="400"/>
                  <a:pt x="248" y="400"/>
                  <a:pt x="248" y="400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408" y="54"/>
                  <a:pt x="408" y="54"/>
                  <a:pt x="408" y="54"/>
                </a:cubicBezTo>
                <a:lnTo>
                  <a:pt x="408" y="338"/>
                </a:lnTo>
                <a:close/>
                <a:moveTo>
                  <a:pt x="372" y="240"/>
                </a:moveTo>
                <a:lnTo>
                  <a:pt x="372" y="240"/>
                </a:lnTo>
                <a:cubicBezTo>
                  <a:pt x="274" y="284"/>
                  <a:pt x="274" y="284"/>
                  <a:pt x="274" y="284"/>
                </a:cubicBezTo>
                <a:cubicBezTo>
                  <a:pt x="274" y="311"/>
                  <a:pt x="274" y="311"/>
                  <a:pt x="274" y="311"/>
                </a:cubicBezTo>
                <a:cubicBezTo>
                  <a:pt x="372" y="275"/>
                  <a:pt x="372" y="275"/>
                  <a:pt x="372" y="275"/>
                </a:cubicBezTo>
                <a:lnTo>
                  <a:pt x="372" y="240"/>
                </a:lnTo>
                <a:close/>
                <a:moveTo>
                  <a:pt x="372" y="143"/>
                </a:moveTo>
                <a:lnTo>
                  <a:pt x="372" y="143"/>
                </a:lnTo>
                <a:cubicBezTo>
                  <a:pt x="274" y="178"/>
                  <a:pt x="274" y="178"/>
                  <a:pt x="274" y="178"/>
                </a:cubicBezTo>
                <a:cubicBezTo>
                  <a:pt x="274" y="213"/>
                  <a:pt x="274" y="213"/>
                  <a:pt x="274" y="213"/>
                </a:cubicBezTo>
                <a:cubicBezTo>
                  <a:pt x="372" y="169"/>
                  <a:pt x="372" y="169"/>
                  <a:pt x="372" y="169"/>
                </a:cubicBezTo>
                <a:lnTo>
                  <a:pt x="372" y="1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8" name="Freeform 93">
            <a:extLst>
              <a:ext uri="{FF2B5EF4-FFF2-40B4-BE49-F238E27FC236}">
                <a16:creationId xmlns:a16="http://schemas.microsoft.com/office/drawing/2014/main" id="{45AEA060-CC74-44D7-911B-5DC7B2888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" y="2682875"/>
            <a:ext cx="125413" cy="234950"/>
          </a:xfrm>
          <a:custGeom>
            <a:avLst/>
            <a:gdLst>
              <a:gd name="T0" fmla="*/ 247 w 266"/>
              <a:gd name="T1" fmla="*/ 0 h 496"/>
              <a:gd name="T2" fmla="*/ 247 w 266"/>
              <a:gd name="T3" fmla="*/ 0 h 496"/>
              <a:gd name="T4" fmla="*/ 141 w 266"/>
              <a:gd name="T5" fmla="*/ 0 h 496"/>
              <a:gd name="T6" fmla="*/ 123 w 266"/>
              <a:gd name="T7" fmla="*/ 25 h 496"/>
              <a:gd name="T8" fmla="*/ 167 w 266"/>
              <a:gd name="T9" fmla="*/ 25 h 496"/>
              <a:gd name="T10" fmla="*/ 194 w 266"/>
              <a:gd name="T11" fmla="*/ 53 h 496"/>
              <a:gd name="T12" fmla="*/ 194 w 266"/>
              <a:gd name="T13" fmla="*/ 363 h 496"/>
              <a:gd name="T14" fmla="*/ 265 w 266"/>
              <a:gd name="T15" fmla="*/ 451 h 496"/>
              <a:gd name="T16" fmla="*/ 265 w 266"/>
              <a:gd name="T17" fmla="*/ 25 h 496"/>
              <a:gd name="T18" fmla="*/ 247 w 266"/>
              <a:gd name="T19" fmla="*/ 0 h 496"/>
              <a:gd name="T20" fmla="*/ 123 w 266"/>
              <a:gd name="T21" fmla="*/ 79 h 496"/>
              <a:gd name="T22" fmla="*/ 123 w 266"/>
              <a:gd name="T23" fmla="*/ 79 h 496"/>
              <a:gd name="T24" fmla="*/ 16 w 266"/>
              <a:gd name="T25" fmla="*/ 79 h 496"/>
              <a:gd name="T26" fmla="*/ 0 w 266"/>
              <a:gd name="T27" fmla="*/ 106 h 496"/>
              <a:gd name="T28" fmla="*/ 0 w 266"/>
              <a:gd name="T29" fmla="*/ 495 h 496"/>
              <a:gd name="T30" fmla="*/ 70 w 266"/>
              <a:gd name="T31" fmla="*/ 407 h 496"/>
              <a:gd name="T32" fmla="*/ 141 w 266"/>
              <a:gd name="T33" fmla="*/ 495 h 496"/>
              <a:gd name="T34" fmla="*/ 141 w 266"/>
              <a:gd name="T35" fmla="*/ 106 h 496"/>
              <a:gd name="T36" fmla="*/ 123 w 266"/>
              <a:gd name="T37" fmla="*/ 7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6" h="496">
                <a:moveTo>
                  <a:pt x="247" y="0"/>
                </a:moveTo>
                <a:lnTo>
                  <a:pt x="247" y="0"/>
                </a:lnTo>
                <a:cubicBezTo>
                  <a:pt x="141" y="0"/>
                  <a:pt x="141" y="0"/>
                  <a:pt x="141" y="0"/>
                </a:cubicBezTo>
                <a:cubicBezTo>
                  <a:pt x="123" y="0"/>
                  <a:pt x="123" y="17"/>
                  <a:pt x="123" y="25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85" y="25"/>
                  <a:pt x="194" y="35"/>
                  <a:pt x="194" y="53"/>
                </a:cubicBezTo>
                <a:cubicBezTo>
                  <a:pt x="194" y="363"/>
                  <a:pt x="194" y="363"/>
                  <a:pt x="194" y="363"/>
                </a:cubicBezTo>
                <a:cubicBezTo>
                  <a:pt x="265" y="451"/>
                  <a:pt x="265" y="451"/>
                  <a:pt x="265" y="451"/>
                </a:cubicBezTo>
                <a:cubicBezTo>
                  <a:pt x="265" y="25"/>
                  <a:pt x="265" y="25"/>
                  <a:pt x="265" y="25"/>
                </a:cubicBezTo>
                <a:cubicBezTo>
                  <a:pt x="265" y="17"/>
                  <a:pt x="256" y="0"/>
                  <a:pt x="247" y="0"/>
                </a:cubicBezTo>
                <a:close/>
                <a:moveTo>
                  <a:pt x="123" y="79"/>
                </a:moveTo>
                <a:lnTo>
                  <a:pt x="123" y="79"/>
                </a:lnTo>
                <a:cubicBezTo>
                  <a:pt x="16" y="79"/>
                  <a:pt x="16" y="79"/>
                  <a:pt x="16" y="79"/>
                </a:cubicBezTo>
                <a:cubicBezTo>
                  <a:pt x="0" y="79"/>
                  <a:pt x="0" y="88"/>
                  <a:pt x="0" y="106"/>
                </a:cubicBezTo>
                <a:cubicBezTo>
                  <a:pt x="0" y="495"/>
                  <a:pt x="0" y="495"/>
                  <a:pt x="0" y="495"/>
                </a:cubicBezTo>
                <a:cubicBezTo>
                  <a:pt x="70" y="407"/>
                  <a:pt x="70" y="407"/>
                  <a:pt x="70" y="407"/>
                </a:cubicBezTo>
                <a:cubicBezTo>
                  <a:pt x="141" y="495"/>
                  <a:pt x="141" y="495"/>
                  <a:pt x="141" y="495"/>
                </a:cubicBezTo>
                <a:cubicBezTo>
                  <a:pt x="141" y="106"/>
                  <a:pt x="141" y="106"/>
                  <a:pt x="141" y="106"/>
                </a:cubicBezTo>
                <a:cubicBezTo>
                  <a:pt x="141" y="88"/>
                  <a:pt x="132" y="79"/>
                  <a:pt x="123" y="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9" name="Freeform 94">
            <a:extLst>
              <a:ext uri="{FF2B5EF4-FFF2-40B4-BE49-F238E27FC236}">
                <a16:creationId xmlns:a16="http://schemas.microsoft.com/office/drawing/2014/main" id="{C4C36E6F-D5DF-44EB-858A-32254600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3162300"/>
            <a:ext cx="249237" cy="254000"/>
          </a:xfrm>
          <a:custGeom>
            <a:avLst/>
            <a:gdLst>
              <a:gd name="T0" fmla="*/ 151 w 524"/>
              <a:gd name="T1" fmla="*/ 114 h 532"/>
              <a:gd name="T2" fmla="*/ 151 w 524"/>
              <a:gd name="T3" fmla="*/ 114 h 532"/>
              <a:gd name="T4" fmla="*/ 106 w 524"/>
              <a:gd name="T5" fmla="*/ 425 h 532"/>
              <a:gd name="T6" fmla="*/ 417 w 524"/>
              <a:gd name="T7" fmla="*/ 380 h 532"/>
              <a:gd name="T8" fmla="*/ 337 w 524"/>
              <a:gd name="T9" fmla="*/ 195 h 532"/>
              <a:gd name="T10" fmla="*/ 151 w 524"/>
              <a:gd name="T11" fmla="*/ 114 h 532"/>
              <a:gd name="T12" fmla="*/ 381 w 524"/>
              <a:gd name="T13" fmla="*/ 354 h 532"/>
              <a:gd name="T14" fmla="*/ 381 w 524"/>
              <a:gd name="T15" fmla="*/ 354 h 532"/>
              <a:gd name="T16" fmla="*/ 248 w 524"/>
              <a:gd name="T17" fmla="*/ 283 h 532"/>
              <a:gd name="T18" fmla="*/ 177 w 524"/>
              <a:gd name="T19" fmla="*/ 150 h 532"/>
              <a:gd name="T20" fmla="*/ 311 w 524"/>
              <a:gd name="T21" fmla="*/ 221 h 532"/>
              <a:gd name="T22" fmla="*/ 381 w 524"/>
              <a:gd name="T23" fmla="*/ 354 h 532"/>
              <a:gd name="T24" fmla="*/ 390 w 524"/>
              <a:gd name="T25" fmla="*/ 159 h 532"/>
              <a:gd name="T26" fmla="*/ 390 w 524"/>
              <a:gd name="T27" fmla="*/ 159 h 532"/>
              <a:gd name="T28" fmla="*/ 408 w 524"/>
              <a:gd name="T29" fmla="*/ 150 h 532"/>
              <a:gd name="T30" fmla="*/ 452 w 524"/>
              <a:gd name="T31" fmla="*/ 106 h 532"/>
              <a:gd name="T32" fmla="*/ 452 w 524"/>
              <a:gd name="T33" fmla="*/ 70 h 532"/>
              <a:gd name="T34" fmla="*/ 417 w 524"/>
              <a:gd name="T35" fmla="*/ 70 h 532"/>
              <a:gd name="T36" fmla="*/ 372 w 524"/>
              <a:gd name="T37" fmla="*/ 114 h 532"/>
              <a:gd name="T38" fmla="*/ 372 w 524"/>
              <a:gd name="T39" fmla="*/ 150 h 532"/>
              <a:gd name="T40" fmla="*/ 390 w 524"/>
              <a:gd name="T41" fmla="*/ 159 h 532"/>
              <a:gd name="T42" fmla="*/ 293 w 524"/>
              <a:gd name="T43" fmla="*/ 97 h 532"/>
              <a:gd name="T44" fmla="*/ 293 w 524"/>
              <a:gd name="T45" fmla="*/ 97 h 532"/>
              <a:gd name="T46" fmla="*/ 311 w 524"/>
              <a:gd name="T47" fmla="*/ 97 h 532"/>
              <a:gd name="T48" fmla="*/ 328 w 524"/>
              <a:gd name="T49" fmla="*/ 88 h 532"/>
              <a:gd name="T50" fmla="*/ 355 w 524"/>
              <a:gd name="T51" fmla="*/ 35 h 532"/>
              <a:gd name="T52" fmla="*/ 346 w 524"/>
              <a:gd name="T53" fmla="*/ 8 h 532"/>
              <a:gd name="T54" fmla="*/ 311 w 524"/>
              <a:gd name="T55" fmla="*/ 17 h 532"/>
              <a:gd name="T56" fmla="*/ 284 w 524"/>
              <a:gd name="T57" fmla="*/ 61 h 532"/>
              <a:gd name="T58" fmla="*/ 293 w 524"/>
              <a:gd name="T59" fmla="*/ 97 h 532"/>
              <a:gd name="T60" fmla="*/ 514 w 524"/>
              <a:gd name="T61" fmla="*/ 167 h 532"/>
              <a:gd name="T62" fmla="*/ 514 w 524"/>
              <a:gd name="T63" fmla="*/ 167 h 532"/>
              <a:gd name="T64" fmla="*/ 478 w 524"/>
              <a:gd name="T65" fmla="*/ 159 h 532"/>
              <a:gd name="T66" fmla="*/ 434 w 524"/>
              <a:gd name="T67" fmla="*/ 185 h 532"/>
              <a:gd name="T68" fmla="*/ 425 w 524"/>
              <a:gd name="T69" fmla="*/ 221 h 532"/>
              <a:gd name="T70" fmla="*/ 443 w 524"/>
              <a:gd name="T71" fmla="*/ 239 h 532"/>
              <a:gd name="T72" fmla="*/ 461 w 524"/>
              <a:gd name="T73" fmla="*/ 230 h 532"/>
              <a:gd name="T74" fmla="*/ 505 w 524"/>
              <a:gd name="T75" fmla="*/ 204 h 532"/>
              <a:gd name="T76" fmla="*/ 514 w 524"/>
              <a:gd name="T77" fmla="*/ 167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24" h="532">
                <a:moveTo>
                  <a:pt x="151" y="114"/>
                </a:moveTo>
                <a:lnTo>
                  <a:pt x="151" y="114"/>
                </a:lnTo>
                <a:cubicBezTo>
                  <a:pt x="124" y="141"/>
                  <a:pt x="0" y="319"/>
                  <a:pt x="106" y="425"/>
                </a:cubicBezTo>
                <a:cubicBezTo>
                  <a:pt x="212" y="531"/>
                  <a:pt x="390" y="407"/>
                  <a:pt x="417" y="380"/>
                </a:cubicBezTo>
                <a:cubicBezTo>
                  <a:pt x="443" y="354"/>
                  <a:pt x="408" y="266"/>
                  <a:pt x="337" y="195"/>
                </a:cubicBezTo>
                <a:cubicBezTo>
                  <a:pt x="266" y="123"/>
                  <a:pt x="177" y="88"/>
                  <a:pt x="151" y="114"/>
                </a:cubicBezTo>
                <a:close/>
                <a:moveTo>
                  <a:pt x="381" y="354"/>
                </a:moveTo>
                <a:lnTo>
                  <a:pt x="381" y="354"/>
                </a:lnTo>
                <a:cubicBezTo>
                  <a:pt x="372" y="363"/>
                  <a:pt x="311" y="345"/>
                  <a:pt x="248" y="283"/>
                </a:cubicBezTo>
                <a:cubicBezTo>
                  <a:pt x="186" y="221"/>
                  <a:pt x="168" y="159"/>
                  <a:pt x="177" y="150"/>
                </a:cubicBezTo>
                <a:cubicBezTo>
                  <a:pt x="186" y="141"/>
                  <a:pt x="248" y="159"/>
                  <a:pt x="311" y="221"/>
                </a:cubicBezTo>
                <a:cubicBezTo>
                  <a:pt x="372" y="283"/>
                  <a:pt x="390" y="345"/>
                  <a:pt x="381" y="354"/>
                </a:cubicBezTo>
                <a:close/>
                <a:moveTo>
                  <a:pt x="390" y="159"/>
                </a:moveTo>
                <a:lnTo>
                  <a:pt x="390" y="159"/>
                </a:lnTo>
                <a:cubicBezTo>
                  <a:pt x="390" y="159"/>
                  <a:pt x="399" y="159"/>
                  <a:pt x="408" y="150"/>
                </a:cubicBezTo>
                <a:cubicBezTo>
                  <a:pt x="452" y="106"/>
                  <a:pt x="452" y="106"/>
                  <a:pt x="452" y="106"/>
                </a:cubicBezTo>
                <a:cubicBezTo>
                  <a:pt x="461" y="97"/>
                  <a:pt x="461" y="79"/>
                  <a:pt x="452" y="70"/>
                </a:cubicBezTo>
                <a:cubicBezTo>
                  <a:pt x="443" y="61"/>
                  <a:pt x="425" y="61"/>
                  <a:pt x="417" y="70"/>
                </a:cubicBezTo>
                <a:cubicBezTo>
                  <a:pt x="372" y="114"/>
                  <a:pt x="372" y="114"/>
                  <a:pt x="372" y="114"/>
                </a:cubicBezTo>
                <a:cubicBezTo>
                  <a:pt x="355" y="123"/>
                  <a:pt x="355" y="141"/>
                  <a:pt x="372" y="150"/>
                </a:cubicBezTo>
                <a:cubicBezTo>
                  <a:pt x="372" y="159"/>
                  <a:pt x="381" y="159"/>
                  <a:pt x="390" y="159"/>
                </a:cubicBezTo>
                <a:close/>
                <a:moveTo>
                  <a:pt x="293" y="97"/>
                </a:moveTo>
                <a:lnTo>
                  <a:pt x="293" y="97"/>
                </a:lnTo>
                <a:cubicBezTo>
                  <a:pt x="302" y="97"/>
                  <a:pt x="302" y="97"/>
                  <a:pt x="311" y="97"/>
                </a:cubicBezTo>
                <a:cubicBezTo>
                  <a:pt x="319" y="97"/>
                  <a:pt x="328" y="97"/>
                  <a:pt x="328" y="88"/>
                </a:cubicBezTo>
                <a:cubicBezTo>
                  <a:pt x="355" y="35"/>
                  <a:pt x="355" y="35"/>
                  <a:pt x="355" y="35"/>
                </a:cubicBezTo>
                <a:cubicBezTo>
                  <a:pt x="364" y="26"/>
                  <a:pt x="364" y="8"/>
                  <a:pt x="346" y="8"/>
                </a:cubicBezTo>
                <a:cubicBezTo>
                  <a:pt x="337" y="0"/>
                  <a:pt x="319" y="0"/>
                  <a:pt x="311" y="17"/>
                </a:cubicBezTo>
                <a:cubicBezTo>
                  <a:pt x="284" y="61"/>
                  <a:pt x="284" y="61"/>
                  <a:pt x="284" y="61"/>
                </a:cubicBezTo>
                <a:cubicBezTo>
                  <a:pt x="284" y="70"/>
                  <a:pt x="284" y="88"/>
                  <a:pt x="293" y="97"/>
                </a:cubicBezTo>
                <a:close/>
                <a:moveTo>
                  <a:pt x="514" y="167"/>
                </a:moveTo>
                <a:lnTo>
                  <a:pt x="514" y="167"/>
                </a:lnTo>
                <a:cubicBezTo>
                  <a:pt x="505" y="159"/>
                  <a:pt x="496" y="159"/>
                  <a:pt x="478" y="159"/>
                </a:cubicBezTo>
                <a:cubicBezTo>
                  <a:pt x="434" y="185"/>
                  <a:pt x="434" y="185"/>
                  <a:pt x="434" y="185"/>
                </a:cubicBezTo>
                <a:cubicBezTo>
                  <a:pt x="417" y="195"/>
                  <a:pt x="417" y="212"/>
                  <a:pt x="425" y="221"/>
                </a:cubicBezTo>
                <a:cubicBezTo>
                  <a:pt x="425" y="230"/>
                  <a:pt x="434" y="239"/>
                  <a:pt x="443" y="239"/>
                </a:cubicBezTo>
                <a:cubicBezTo>
                  <a:pt x="452" y="239"/>
                  <a:pt x="452" y="230"/>
                  <a:pt x="461" y="230"/>
                </a:cubicBezTo>
                <a:cubicBezTo>
                  <a:pt x="505" y="204"/>
                  <a:pt x="505" y="204"/>
                  <a:pt x="505" y="204"/>
                </a:cubicBezTo>
                <a:cubicBezTo>
                  <a:pt x="514" y="195"/>
                  <a:pt x="523" y="185"/>
                  <a:pt x="514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0" name="Freeform 95">
            <a:extLst>
              <a:ext uri="{FF2B5EF4-FFF2-40B4-BE49-F238E27FC236}">
                <a16:creationId xmlns:a16="http://schemas.microsoft.com/office/drawing/2014/main" id="{FEB765A3-C051-455F-9E7C-42AC5C409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8" y="3165475"/>
            <a:ext cx="212725" cy="211138"/>
          </a:xfrm>
          <a:custGeom>
            <a:avLst/>
            <a:gdLst>
              <a:gd name="T0" fmla="*/ 435 w 445"/>
              <a:gd name="T1" fmla="*/ 9 h 444"/>
              <a:gd name="T2" fmla="*/ 435 w 445"/>
              <a:gd name="T3" fmla="*/ 9 h 444"/>
              <a:gd name="T4" fmla="*/ 400 w 445"/>
              <a:gd name="T5" fmla="*/ 9 h 444"/>
              <a:gd name="T6" fmla="*/ 9 w 445"/>
              <a:gd name="T7" fmla="*/ 399 h 444"/>
              <a:gd name="T8" fmla="*/ 9 w 445"/>
              <a:gd name="T9" fmla="*/ 434 h 444"/>
              <a:gd name="T10" fmla="*/ 27 w 445"/>
              <a:gd name="T11" fmla="*/ 443 h 444"/>
              <a:gd name="T12" fmla="*/ 45 w 445"/>
              <a:gd name="T13" fmla="*/ 434 h 444"/>
              <a:gd name="T14" fmla="*/ 435 w 445"/>
              <a:gd name="T15" fmla="*/ 45 h 444"/>
              <a:gd name="T16" fmla="*/ 435 w 445"/>
              <a:gd name="T17" fmla="*/ 9 h 444"/>
              <a:gd name="T18" fmla="*/ 328 w 445"/>
              <a:gd name="T19" fmla="*/ 204 h 444"/>
              <a:gd name="T20" fmla="*/ 328 w 445"/>
              <a:gd name="T21" fmla="*/ 204 h 444"/>
              <a:gd name="T22" fmla="*/ 363 w 445"/>
              <a:gd name="T23" fmla="*/ 302 h 444"/>
              <a:gd name="T24" fmla="*/ 266 w 445"/>
              <a:gd name="T25" fmla="*/ 258 h 444"/>
              <a:gd name="T26" fmla="*/ 134 w 445"/>
              <a:gd name="T27" fmla="*/ 399 h 444"/>
              <a:gd name="T28" fmla="*/ 400 w 445"/>
              <a:gd name="T29" fmla="*/ 319 h 444"/>
              <a:gd name="T30" fmla="*/ 346 w 445"/>
              <a:gd name="T31" fmla="*/ 177 h 444"/>
              <a:gd name="T32" fmla="*/ 328 w 445"/>
              <a:gd name="T33" fmla="*/ 204 h 444"/>
              <a:gd name="T34" fmla="*/ 187 w 445"/>
              <a:gd name="T35" fmla="*/ 177 h 444"/>
              <a:gd name="T36" fmla="*/ 187 w 445"/>
              <a:gd name="T37" fmla="*/ 177 h 444"/>
              <a:gd name="T38" fmla="*/ 160 w 445"/>
              <a:gd name="T39" fmla="*/ 89 h 444"/>
              <a:gd name="T40" fmla="*/ 240 w 445"/>
              <a:gd name="T41" fmla="*/ 124 h 444"/>
              <a:gd name="T42" fmla="*/ 266 w 445"/>
              <a:gd name="T43" fmla="*/ 98 h 444"/>
              <a:gd name="T44" fmla="*/ 134 w 445"/>
              <a:gd name="T45" fmla="*/ 62 h 444"/>
              <a:gd name="T46" fmla="*/ 53 w 445"/>
              <a:gd name="T47" fmla="*/ 311 h 444"/>
              <a:gd name="T48" fmla="*/ 187 w 445"/>
              <a:gd name="T4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5" h="444">
                <a:moveTo>
                  <a:pt x="435" y="9"/>
                </a:moveTo>
                <a:lnTo>
                  <a:pt x="435" y="9"/>
                </a:lnTo>
                <a:cubicBezTo>
                  <a:pt x="425" y="0"/>
                  <a:pt x="408" y="0"/>
                  <a:pt x="400" y="9"/>
                </a:cubicBezTo>
                <a:cubicBezTo>
                  <a:pt x="9" y="399"/>
                  <a:pt x="9" y="399"/>
                  <a:pt x="9" y="399"/>
                </a:cubicBezTo>
                <a:cubicBezTo>
                  <a:pt x="0" y="408"/>
                  <a:pt x="0" y="425"/>
                  <a:pt x="9" y="434"/>
                </a:cubicBezTo>
                <a:cubicBezTo>
                  <a:pt x="18" y="443"/>
                  <a:pt x="18" y="443"/>
                  <a:pt x="27" y="443"/>
                </a:cubicBezTo>
                <a:cubicBezTo>
                  <a:pt x="36" y="443"/>
                  <a:pt x="36" y="443"/>
                  <a:pt x="45" y="434"/>
                </a:cubicBezTo>
                <a:cubicBezTo>
                  <a:pt x="435" y="45"/>
                  <a:pt x="435" y="45"/>
                  <a:pt x="435" y="45"/>
                </a:cubicBezTo>
                <a:cubicBezTo>
                  <a:pt x="444" y="36"/>
                  <a:pt x="444" y="27"/>
                  <a:pt x="435" y="9"/>
                </a:cubicBezTo>
                <a:close/>
                <a:moveTo>
                  <a:pt x="328" y="204"/>
                </a:moveTo>
                <a:lnTo>
                  <a:pt x="328" y="204"/>
                </a:lnTo>
                <a:cubicBezTo>
                  <a:pt x="363" y="249"/>
                  <a:pt x="372" y="293"/>
                  <a:pt x="363" y="302"/>
                </a:cubicBezTo>
                <a:cubicBezTo>
                  <a:pt x="355" y="302"/>
                  <a:pt x="319" y="293"/>
                  <a:pt x="266" y="258"/>
                </a:cubicBezTo>
                <a:cubicBezTo>
                  <a:pt x="134" y="399"/>
                  <a:pt x="134" y="399"/>
                  <a:pt x="134" y="399"/>
                </a:cubicBezTo>
                <a:cubicBezTo>
                  <a:pt x="240" y="443"/>
                  <a:pt x="372" y="346"/>
                  <a:pt x="400" y="319"/>
                </a:cubicBezTo>
                <a:cubicBezTo>
                  <a:pt x="417" y="302"/>
                  <a:pt x="400" y="240"/>
                  <a:pt x="346" y="177"/>
                </a:cubicBezTo>
                <a:lnTo>
                  <a:pt x="328" y="204"/>
                </a:lnTo>
                <a:close/>
                <a:moveTo>
                  <a:pt x="187" y="177"/>
                </a:moveTo>
                <a:lnTo>
                  <a:pt x="187" y="177"/>
                </a:lnTo>
                <a:cubicBezTo>
                  <a:pt x="160" y="133"/>
                  <a:pt x="151" y="98"/>
                  <a:pt x="160" y="89"/>
                </a:cubicBezTo>
                <a:cubicBezTo>
                  <a:pt x="160" y="89"/>
                  <a:pt x="196" y="98"/>
                  <a:pt x="240" y="124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204" y="53"/>
                  <a:pt x="160" y="36"/>
                  <a:pt x="134" y="62"/>
                </a:cubicBezTo>
                <a:cubicBezTo>
                  <a:pt x="106" y="80"/>
                  <a:pt x="27" y="204"/>
                  <a:pt x="53" y="311"/>
                </a:cubicBezTo>
                <a:lnTo>
                  <a:pt x="187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1" name="Freeform 96">
            <a:extLst>
              <a:ext uri="{FF2B5EF4-FFF2-40B4-BE49-F238E27FC236}">
                <a16:creationId xmlns:a16="http://schemas.microsoft.com/office/drawing/2014/main" id="{C15D9D89-3FF3-4918-BE7E-9066F38FF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713" y="2740025"/>
            <a:ext cx="215900" cy="119063"/>
          </a:xfrm>
          <a:custGeom>
            <a:avLst/>
            <a:gdLst>
              <a:gd name="T0" fmla="*/ 452 w 453"/>
              <a:gd name="T1" fmla="*/ 213 h 250"/>
              <a:gd name="T2" fmla="*/ 452 w 453"/>
              <a:gd name="T3" fmla="*/ 213 h 250"/>
              <a:gd name="T4" fmla="*/ 416 w 453"/>
              <a:gd name="T5" fmla="*/ 249 h 250"/>
              <a:gd name="T6" fmla="*/ 27 w 453"/>
              <a:gd name="T7" fmla="*/ 249 h 250"/>
              <a:gd name="T8" fmla="*/ 18 w 453"/>
              <a:gd name="T9" fmla="*/ 231 h 250"/>
              <a:gd name="T10" fmla="*/ 416 w 453"/>
              <a:gd name="T11" fmla="*/ 9 h 250"/>
              <a:gd name="T12" fmla="*/ 452 w 453"/>
              <a:gd name="T13" fmla="*/ 27 h 250"/>
              <a:gd name="T14" fmla="*/ 452 w 453"/>
              <a:gd name="T15" fmla="*/ 213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3" h="250">
                <a:moveTo>
                  <a:pt x="452" y="213"/>
                </a:moveTo>
                <a:lnTo>
                  <a:pt x="452" y="213"/>
                </a:lnTo>
                <a:cubicBezTo>
                  <a:pt x="452" y="231"/>
                  <a:pt x="434" y="249"/>
                  <a:pt x="416" y="249"/>
                </a:cubicBezTo>
                <a:cubicBezTo>
                  <a:pt x="27" y="249"/>
                  <a:pt x="27" y="249"/>
                  <a:pt x="27" y="249"/>
                </a:cubicBezTo>
                <a:cubicBezTo>
                  <a:pt x="9" y="249"/>
                  <a:pt x="0" y="240"/>
                  <a:pt x="18" y="231"/>
                </a:cubicBezTo>
                <a:cubicBezTo>
                  <a:pt x="416" y="9"/>
                  <a:pt x="416" y="9"/>
                  <a:pt x="416" y="9"/>
                </a:cubicBezTo>
                <a:cubicBezTo>
                  <a:pt x="434" y="0"/>
                  <a:pt x="452" y="9"/>
                  <a:pt x="452" y="27"/>
                </a:cubicBezTo>
                <a:lnTo>
                  <a:pt x="452" y="21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2" name="Freeform 97">
            <a:extLst>
              <a:ext uri="{FF2B5EF4-FFF2-40B4-BE49-F238E27FC236}">
                <a16:creationId xmlns:a16="http://schemas.microsoft.com/office/drawing/2014/main" id="{BAD19B03-311D-4537-82FE-E030123C0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638" y="2728913"/>
            <a:ext cx="117475" cy="149225"/>
          </a:xfrm>
          <a:custGeom>
            <a:avLst/>
            <a:gdLst>
              <a:gd name="T0" fmla="*/ 240 w 249"/>
              <a:gd name="T1" fmla="*/ 141 h 311"/>
              <a:gd name="T2" fmla="*/ 240 w 249"/>
              <a:gd name="T3" fmla="*/ 141 h 311"/>
              <a:gd name="T4" fmla="*/ 27 w 249"/>
              <a:gd name="T5" fmla="*/ 9 h 311"/>
              <a:gd name="T6" fmla="*/ 0 w 249"/>
              <a:gd name="T7" fmla="*/ 26 h 311"/>
              <a:gd name="T8" fmla="*/ 0 w 249"/>
              <a:gd name="T9" fmla="*/ 283 h 311"/>
              <a:gd name="T10" fmla="*/ 27 w 249"/>
              <a:gd name="T11" fmla="*/ 301 h 311"/>
              <a:gd name="T12" fmla="*/ 240 w 249"/>
              <a:gd name="T13" fmla="*/ 168 h 311"/>
              <a:gd name="T14" fmla="*/ 248 w 249"/>
              <a:gd name="T15" fmla="*/ 150 h 311"/>
              <a:gd name="T16" fmla="*/ 240 w 249"/>
              <a:gd name="T17" fmla="*/ 14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3" name="Freeform 98">
            <a:extLst>
              <a:ext uri="{FF2B5EF4-FFF2-40B4-BE49-F238E27FC236}">
                <a16:creationId xmlns:a16="http://schemas.microsoft.com/office/drawing/2014/main" id="{B1F93F51-314E-473A-8978-EE9D8A1C7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088" y="2720975"/>
            <a:ext cx="42862" cy="165100"/>
          </a:xfrm>
          <a:custGeom>
            <a:avLst/>
            <a:gdLst>
              <a:gd name="T0" fmla="*/ 44 w 89"/>
              <a:gd name="T1" fmla="*/ 0 h 347"/>
              <a:gd name="T2" fmla="*/ 44 w 89"/>
              <a:gd name="T3" fmla="*/ 0 h 347"/>
              <a:gd name="T4" fmla="*/ 0 w 89"/>
              <a:gd name="T5" fmla="*/ 27 h 347"/>
              <a:gd name="T6" fmla="*/ 0 w 89"/>
              <a:gd name="T7" fmla="*/ 310 h 347"/>
              <a:gd name="T8" fmla="*/ 44 w 89"/>
              <a:gd name="T9" fmla="*/ 346 h 347"/>
              <a:gd name="T10" fmla="*/ 88 w 89"/>
              <a:gd name="T11" fmla="*/ 310 h 347"/>
              <a:gd name="T12" fmla="*/ 88 w 89"/>
              <a:gd name="T13" fmla="*/ 27 h 347"/>
              <a:gd name="T14" fmla="*/ 44 w 89"/>
              <a:gd name="T1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" h="347">
                <a:moveTo>
                  <a:pt x="44" y="0"/>
                </a:moveTo>
                <a:lnTo>
                  <a:pt x="44" y="0"/>
                </a:lnTo>
                <a:cubicBezTo>
                  <a:pt x="18" y="0"/>
                  <a:pt x="0" y="9"/>
                  <a:pt x="0" y="27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37"/>
                  <a:pt x="18" y="346"/>
                  <a:pt x="44" y="346"/>
                </a:cubicBezTo>
                <a:cubicBezTo>
                  <a:pt x="71" y="346"/>
                  <a:pt x="88" y="337"/>
                  <a:pt x="88" y="310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9"/>
                  <a:pt x="71" y="0"/>
                  <a:pt x="4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4" name="Freeform 99">
            <a:extLst>
              <a:ext uri="{FF2B5EF4-FFF2-40B4-BE49-F238E27FC236}">
                <a16:creationId xmlns:a16="http://schemas.microsoft.com/office/drawing/2014/main" id="{4ACB122A-AD03-4AB9-9359-63BB06CFE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950" y="2720975"/>
            <a:ext cx="42863" cy="165100"/>
          </a:xfrm>
          <a:custGeom>
            <a:avLst/>
            <a:gdLst>
              <a:gd name="T0" fmla="*/ 44 w 89"/>
              <a:gd name="T1" fmla="*/ 0 h 347"/>
              <a:gd name="T2" fmla="*/ 44 w 89"/>
              <a:gd name="T3" fmla="*/ 0 h 347"/>
              <a:gd name="T4" fmla="*/ 0 w 89"/>
              <a:gd name="T5" fmla="*/ 27 h 347"/>
              <a:gd name="T6" fmla="*/ 0 w 89"/>
              <a:gd name="T7" fmla="*/ 310 h 347"/>
              <a:gd name="T8" fmla="*/ 44 w 89"/>
              <a:gd name="T9" fmla="*/ 346 h 347"/>
              <a:gd name="T10" fmla="*/ 88 w 89"/>
              <a:gd name="T11" fmla="*/ 310 h 347"/>
              <a:gd name="T12" fmla="*/ 88 w 89"/>
              <a:gd name="T13" fmla="*/ 27 h 347"/>
              <a:gd name="T14" fmla="*/ 44 w 89"/>
              <a:gd name="T1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" h="347">
                <a:moveTo>
                  <a:pt x="44" y="0"/>
                </a:moveTo>
                <a:lnTo>
                  <a:pt x="44" y="0"/>
                </a:lnTo>
                <a:cubicBezTo>
                  <a:pt x="17" y="0"/>
                  <a:pt x="0" y="9"/>
                  <a:pt x="0" y="27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37"/>
                  <a:pt x="17" y="346"/>
                  <a:pt x="44" y="346"/>
                </a:cubicBezTo>
                <a:cubicBezTo>
                  <a:pt x="71" y="346"/>
                  <a:pt x="88" y="337"/>
                  <a:pt x="88" y="310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9"/>
                  <a:pt x="71" y="0"/>
                  <a:pt x="4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5" name="Freeform 100">
            <a:extLst>
              <a:ext uri="{FF2B5EF4-FFF2-40B4-BE49-F238E27FC236}">
                <a16:creationId xmlns:a16="http://schemas.microsoft.com/office/drawing/2014/main" id="{93F700F8-F347-4E0E-AE01-FD4147441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2720975"/>
            <a:ext cx="169862" cy="165100"/>
          </a:xfrm>
          <a:custGeom>
            <a:avLst/>
            <a:gdLst>
              <a:gd name="T0" fmla="*/ 177 w 356"/>
              <a:gd name="T1" fmla="*/ 0 h 347"/>
              <a:gd name="T2" fmla="*/ 177 w 356"/>
              <a:gd name="T3" fmla="*/ 0 h 347"/>
              <a:gd name="T4" fmla="*/ 0 w 356"/>
              <a:gd name="T5" fmla="*/ 168 h 347"/>
              <a:gd name="T6" fmla="*/ 177 w 356"/>
              <a:gd name="T7" fmla="*/ 346 h 347"/>
              <a:gd name="T8" fmla="*/ 355 w 356"/>
              <a:gd name="T9" fmla="*/ 168 h 347"/>
              <a:gd name="T10" fmla="*/ 177 w 356"/>
              <a:gd name="T11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6" h="347">
                <a:moveTo>
                  <a:pt x="177" y="0"/>
                </a:moveTo>
                <a:lnTo>
                  <a:pt x="177" y="0"/>
                </a:lnTo>
                <a:cubicBezTo>
                  <a:pt x="80" y="0"/>
                  <a:pt x="0" y="80"/>
                  <a:pt x="0" y="168"/>
                </a:cubicBezTo>
                <a:cubicBezTo>
                  <a:pt x="0" y="266"/>
                  <a:pt x="80" y="346"/>
                  <a:pt x="177" y="346"/>
                </a:cubicBezTo>
                <a:cubicBezTo>
                  <a:pt x="274" y="346"/>
                  <a:pt x="355" y="266"/>
                  <a:pt x="355" y="168"/>
                </a:cubicBezTo>
                <a:cubicBezTo>
                  <a:pt x="355" y="80"/>
                  <a:pt x="274" y="0"/>
                  <a:pt x="17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6" name="Freeform 101">
            <a:extLst>
              <a:ext uri="{FF2B5EF4-FFF2-40B4-BE49-F238E27FC236}">
                <a16:creationId xmlns:a16="http://schemas.microsoft.com/office/drawing/2014/main" id="{887622FC-824B-4CD5-AE1D-8A48C1997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2733675"/>
            <a:ext cx="142875" cy="138113"/>
          </a:xfrm>
          <a:custGeom>
            <a:avLst/>
            <a:gdLst>
              <a:gd name="T0" fmla="*/ 266 w 302"/>
              <a:gd name="T1" fmla="*/ 0 h 293"/>
              <a:gd name="T2" fmla="*/ 266 w 302"/>
              <a:gd name="T3" fmla="*/ 0 h 293"/>
              <a:gd name="T4" fmla="*/ 35 w 302"/>
              <a:gd name="T5" fmla="*/ 0 h 293"/>
              <a:gd name="T6" fmla="*/ 0 w 302"/>
              <a:gd name="T7" fmla="*/ 26 h 293"/>
              <a:gd name="T8" fmla="*/ 0 w 302"/>
              <a:gd name="T9" fmla="*/ 266 h 293"/>
              <a:gd name="T10" fmla="*/ 35 w 302"/>
              <a:gd name="T11" fmla="*/ 292 h 293"/>
              <a:gd name="T12" fmla="*/ 266 w 302"/>
              <a:gd name="T13" fmla="*/ 292 h 293"/>
              <a:gd name="T14" fmla="*/ 301 w 302"/>
              <a:gd name="T15" fmla="*/ 266 h 293"/>
              <a:gd name="T16" fmla="*/ 301 w 302"/>
              <a:gd name="T17" fmla="*/ 26 h 293"/>
              <a:gd name="T18" fmla="*/ 266 w 302"/>
              <a:gd name="T19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2" h="293">
                <a:moveTo>
                  <a:pt x="266" y="0"/>
                </a:moveTo>
                <a:lnTo>
                  <a:pt x="266" y="0"/>
                </a:lnTo>
                <a:cubicBezTo>
                  <a:pt x="35" y="0"/>
                  <a:pt x="35" y="0"/>
                  <a:pt x="35" y="0"/>
                </a:cubicBezTo>
                <a:cubicBezTo>
                  <a:pt x="18" y="0"/>
                  <a:pt x="0" y="0"/>
                  <a:pt x="0" y="2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3"/>
                  <a:pt x="18" y="292"/>
                  <a:pt x="35" y="292"/>
                </a:cubicBezTo>
                <a:cubicBezTo>
                  <a:pt x="266" y="292"/>
                  <a:pt x="266" y="292"/>
                  <a:pt x="266" y="292"/>
                </a:cubicBezTo>
                <a:cubicBezTo>
                  <a:pt x="283" y="292"/>
                  <a:pt x="301" y="283"/>
                  <a:pt x="301" y="266"/>
                </a:cubicBezTo>
                <a:cubicBezTo>
                  <a:pt x="301" y="26"/>
                  <a:pt x="301" y="26"/>
                  <a:pt x="301" y="26"/>
                </a:cubicBezTo>
                <a:cubicBezTo>
                  <a:pt x="301" y="0"/>
                  <a:pt x="283" y="0"/>
                  <a:pt x="26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7" name="Freeform 102">
            <a:extLst>
              <a:ext uri="{FF2B5EF4-FFF2-40B4-BE49-F238E27FC236}">
                <a16:creationId xmlns:a16="http://schemas.microsoft.com/office/drawing/2014/main" id="{8099C6A2-173A-4502-861C-6250EF3C8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138" y="2733675"/>
            <a:ext cx="209550" cy="138113"/>
          </a:xfrm>
          <a:custGeom>
            <a:avLst/>
            <a:gdLst>
              <a:gd name="T0" fmla="*/ 434 w 443"/>
              <a:gd name="T1" fmla="*/ 132 h 293"/>
              <a:gd name="T2" fmla="*/ 434 w 443"/>
              <a:gd name="T3" fmla="*/ 132 h 293"/>
              <a:gd name="T4" fmla="*/ 247 w 443"/>
              <a:gd name="T5" fmla="*/ 9 h 293"/>
              <a:gd name="T6" fmla="*/ 221 w 443"/>
              <a:gd name="T7" fmla="*/ 26 h 293"/>
              <a:gd name="T8" fmla="*/ 221 w 443"/>
              <a:gd name="T9" fmla="*/ 266 h 293"/>
              <a:gd name="T10" fmla="*/ 247 w 443"/>
              <a:gd name="T11" fmla="*/ 283 h 293"/>
              <a:gd name="T12" fmla="*/ 434 w 443"/>
              <a:gd name="T13" fmla="*/ 159 h 293"/>
              <a:gd name="T14" fmla="*/ 442 w 443"/>
              <a:gd name="T15" fmla="*/ 141 h 293"/>
              <a:gd name="T16" fmla="*/ 434 w 443"/>
              <a:gd name="T17" fmla="*/ 132 h 293"/>
              <a:gd name="T18" fmla="*/ 203 w 443"/>
              <a:gd name="T19" fmla="*/ 132 h 293"/>
              <a:gd name="T20" fmla="*/ 203 w 443"/>
              <a:gd name="T21" fmla="*/ 132 h 293"/>
              <a:gd name="T22" fmla="*/ 26 w 443"/>
              <a:gd name="T23" fmla="*/ 9 h 293"/>
              <a:gd name="T24" fmla="*/ 0 w 443"/>
              <a:gd name="T25" fmla="*/ 26 h 293"/>
              <a:gd name="T26" fmla="*/ 0 w 443"/>
              <a:gd name="T27" fmla="*/ 266 h 293"/>
              <a:gd name="T28" fmla="*/ 26 w 443"/>
              <a:gd name="T29" fmla="*/ 283 h 293"/>
              <a:gd name="T30" fmla="*/ 203 w 443"/>
              <a:gd name="T31" fmla="*/ 159 h 293"/>
              <a:gd name="T32" fmla="*/ 212 w 443"/>
              <a:gd name="T33" fmla="*/ 141 h 293"/>
              <a:gd name="T34" fmla="*/ 203 w 443"/>
              <a:gd name="T35" fmla="*/ 132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3" h="293">
                <a:moveTo>
                  <a:pt x="434" y="132"/>
                </a:moveTo>
                <a:lnTo>
                  <a:pt x="434" y="132"/>
                </a:lnTo>
                <a:cubicBezTo>
                  <a:pt x="247" y="9"/>
                  <a:pt x="247" y="9"/>
                  <a:pt x="247" y="9"/>
                </a:cubicBezTo>
                <a:cubicBezTo>
                  <a:pt x="229" y="0"/>
                  <a:pt x="221" y="9"/>
                  <a:pt x="221" y="26"/>
                </a:cubicBezTo>
                <a:cubicBezTo>
                  <a:pt x="221" y="266"/>
                  <a:pt x="221" y="266"/>
                  <a:pt x="221" y="266"/>
                </a:cubicBezTo>
                <a:cubicBezTo>
                  <a:pt x="221" y="283"/>
                  <a:pt x="229" y="292"/>
                  <a:pt x="247" y="283"/>
                </a:cubicBezTo>
                <a:cubicBezTo>
                  <a:pt x="434" y="159"/>
                  <a:pt x="434" y="159"/>
                  <a:pt x="434" y="159"/>
                </a:cubicBezTo>
                <a:cubicBezTo>
                  <a:pt x="434" y="159"/>
                  <a:pt x="442" y="150"/>
                  <a:pt x="442" y="141"/>
                </a:cubicBezTo>
                <a:lnTo>
                  <a:pt x="434" y="132"/>
                </a:lnTo>
                <a:close/>
                <a:moveTo>
                  <a:pt x="203" y="132"/>
                </a:moveTo>
                <a:lnTo>
                  <a:pt x="203" y="132"/>
                </a:lnTo>
                <a:cubicBezTo>
                  <a:pt x="26" y="9"/>
                  <a:pt x="26" y="9"/>
                  <a:pt x="26" y="9"/>
                </a:cubicBezTo>
                <a:cubicBezTo>
                  <a:pt x="17" y="0"/>
                  <a:pt x="0" y="9"/>
                  <a:pt x="0" y="2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3"/>
                  <a:pt x="17" y="292"/>
                  <a:pt x="26" y="283"/>
                </a:cubicBezTo>
                <a:cubicBezTo>
                  <a:pt x="203" y="159"/>
                  <a:pt x="203" y="159"/>
                  <a:pt x="203" y="159"/>
                </a:cubicBezTo>
                <a:cubicBezTo>
                  <a:pt x="203" y="159"/>
                  <a:pt x="212" y="150"/>
                  <a:pt x="212" y="141"/>
                </a:cubicBezTo>
                <a:lnTo>
                  <a:pt x="203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8" name="Freeform 103">
            <a:extLst>
              <a:ext uri="{FF2B5EF4-FFF2-40B4-BE49-F238E27FC236}">
                <a16:creationId xmlns:a16="http://schemas.microsoft.com/office/drawing/2014/main" id="{869B407F-7EE0-4274-9FB3-C49CF19DF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038" y="2733675"/>
            <a:ext cx="212725" cy="138113"/>
          </a:xfrm>
          <a:custGeom>
            <a:avLst/>
            <a:gdLst>
              <a:gd name="T0" fmla="*/ 0 w 444"/>
              <a:gd name="T1" fmla="*/ 141 h 293"/>
              <a:gd name="T2" fmla="*/ 0 w 444"/>
              <a:gd name="T3" fmla="*/ 141 h 293"/>
              <a:gd name="T4" fmla="*/ 9 w 444"/>
              <a:gd name="T5" fmla="*/ 159 h 293"/>
              <a:gd name="T6" fmla="*/ 195 w 444"/>
              <a:gd name="T7" fmla="*/ 283 h 293"/>
              <a:gd name="T8" fmla="*/ 222 w 444"/>
              <a:gd name="T9" fmla="*/ 266 h 293"/>
              <a:gd name="T10" fmla="*/ 222 w 444"/>
              <a:gd name="T11" fmla="*/ 26 h 293"/>
              <a:gd name="T12" fmla="*/ 195 w 444"/>
              <a:gd name="T13" fmla="*/ 9 h 293"/>
              <a:gd name="T14" fmla="*/ 9 w 444"/>
              <a:gd name="T15" fmla="*/ 132 h 293"/>
              <a:gd name="T16" fmla="*/ 0 w 444"/>
              <a:gd name="T17" fmla="*/ 141 h 293"/>
              <a:gd name="T18" fmla="*/ 231 w 444"/>
              <a:gd name="T19" fmla="*/ 141 h 293"/>
              <a:gd name="T20" fmla="*/ 231 w 444"/>
              <a:gd name="T21" fmla="*/ 141 h 293"/>
              <a:gd name="T22" fmla="*/ 239 w 444"/>
              <a:gd name="T23" fmla="*/ 159 h 293"/>
              <a:gd name="T24" fmla="*/ 416 w 444"/>
              <a:gd name="T25" fmla="*/ 283 h 293"/>
              <a:gd name="T26" fmla="*/ 443 w 444"/>
              <a:gd name="T27" fmla="*/ 266 h 293"/>
              <a:gd name="T28" fmla="*/ 443 w 444"/>
              <a:gd name="T29" fmla="*/ 26 h 293"/>
              <a:gd name="T30" fmla="*/ 416 w 444"/>
              <a:gd name="T31" fmla="*/ 9 h 293"/>
              <a:gd name="T32" fmla="*/ 239 w 444"/>
              <a:gd name="T33" fmla="*/ 132 h 293"/>
              <a:gd name="T34" fmla="*/ 231 w 444"/>
              <a:gd name="T35" fmla="*/ 14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4" h="293">
                <a:moveTo>
                  <a:pt x="0" y="141"/>
                </a:moveTo>
                <a:lnTo>
                  <a:pt x="0" y="141"/>
                </a:lnTo>
                <a:cubicBezTo>
                  <a:pt x="0" y="150"/>
                  <a:pt x="9" y="159"/>
                  <a:pt x="9" y="159"/>
                </a:cubicBezTo>
                <a:cubicBezTo>
                  <a:pt x="195" y="283"/>
                  <a:pt x="195" y="283"/>
                  <a:pt x="195" y="283"/>
                </a:cubicBezTo>
                <a:cubicBezTo>
                  <a:pt x="212" y="292"/>
                  <a:pt x="222" y="283"/>
                  <a:pt x="222" y="266"/>
                </a:cubicBezTo>
                <a:cubicBezTo>
                  <a:pt x="222" y="26"/>
                  <a:pt x="222" y="26"/>
                  <a:pt x="222" y="26"/>
                </a:cubicBezTo>
                <a:cubicBezTo>
                  <a:pt x="222" y="9"/>
                  <a:pt x="212" y="0"/>
                  <a:pt x="195" y="9"/>
                </a:cubicBezTo>
                <a:cubicBezTo>
                  <a:pt x="9" y="132"/>
                  <a:pt x="9" y="132"/>
                  <a:pt x="9" y="132"/>
                </a:cubicBezTo>
                <a:lnTo>
                  <a:pt x="0" y="141"/>
                </a:lnTo>
                <a:close/>
                <a:moveTo>
                  <a:pt x="231" y="141"/>
                </a:moveTo>
                <a:lnTo>
                  <a:pt x="231" y="141"/>
                </a:lnTo>
                <a:cubicBezTo>
                  <a:pt x="231" y="150"/>
                  <a:pt x="239" y="159"/>
                  <a:pt x="239" y="159"/>
                </a:cubicBezTo>
                <a:cubicBezTo>
                  <a:pt x="416" y="283"/>
                  <a:pt x="416" y="283"/>
                  <a:pt x="416" y="283"/>
                </a:cubicBezTo>
                <a:cubicBezTo>
                  <a:pt x="425" y="292"/>
                  <a:pt x="443" y="283"/>
                  <a:pt x="443" y="266"/>
                </a:cubicBezTo>
                <a:cubicBezTo>
                  <a:pt x="443" y="26"/>
                  <a:pt x="443" y="26"/>
                  <a:pt x="443" y="26"/>
                </a:cubicBezTo>
                <a:cubicBezTo>
                  <a:pt x="443" y="9"/>
                  <a:pt x="425" y="0"/>
                  <a:pt x="416" y="9"/>
                </a:cubicBezTo>
                <a:cubicBezTo>
                  <a:pt x="239" y="132"/>
                  <a:pt x="239" y="132"/>
                  <a:pt x="239" y="132"/>
                </a:cubicBezTo>
                <a:lnTo>
                  <a:pt x="231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9" name="Freeform 104">
            <a:extLst>
              <a:ext uri="{FF2B5EF4-FFF2-40B4-BE49-F238E27FC236}">
                <a16:creationId xmlns:a16="http://schemas.microsoft.com/office/drawing/2014/main" id="{820089F6-84F8-4A2C-9EE4-126DAA5D2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863" y="2733675"/>
            <a:ext cx="142875" cy="138113"/>
          </a:xfrm>
          <a:custGeom>
            <a:avLst/>
            <a:gdLst>
              <a:gd name="T0" fmla="*/ 89 w 302"/>
              <a:gd name="T1" fmla="*/ 141 h 293"/>
              <a:gd name="T2" fmla="*/ 89 w 302"/>
              <a:gd name="T3" fmla="*/ 141 h 293"/>
              <a:gd name="T4" fmla="*/ 98 w 302"/>
              <a:gd name="T5" fmla="*/ 159 h 293"/>
              <a:gd name="T6" fmla="*/ 275 w 302"/>
              <a:gd name="T7" fmla="*/ 266 h 293"/>
              <a:gd name="T8" fmla="*/ 301 w 302"/>
              <a:gd name="T9" fmla="*/ 257 h 293"/>
              <a:gd name="T10" fmla="*/ 301 w 302"/>
              <a:gd name="T11" fmla="*/ 35 h 293"/>
              <a:gd name="T12" fmla="*/ 275 w 302"/>
              <a:gd name="T13" fmla="*/ 17 h 293"/>
              <a:gd name="T14" fmla="*/ 98 w 302"/>
              <a:gd name="T15" fmla="*/ 132 h 293"/>
              <a:gd name="T16" fmla="*/ 89 w 302"/>
              <a:gd name="T17" fmla="*/ 141 h 293"/>
              <a:gd name="T18" fmla="*/ 0 w 302"/>
              <a:gd name="T19" fmla="*/ 26 h 293"/>
              <a:gd name="T20" fmla="*/ 0 w 302"/>
              <a:gd name="T21" fmla="*/ 26 h 293"/>
              <a:gd name="T22" fmla="*/ 0 w 302"/>
              <a:gd name="T23" fmla="*/ 257 h 293"/>
              <a:gd name="T24" fmla="*/ 35 w 302"/>
              <a:gd name="T25" fmla="*/ 292 h 293"/>
              <a:gd name="T26" fmla="*/ 80 w 302"/>
              <a:gd name="T27" fmla="*/ 257 h 293"/>
              <a:gd name="T28" fmla="*/ 80 w 302"/>
              <a:gd name="T29" fmla="*/ 26 h 293"/>
              <a:gd name="T30" fmla="*/ 35 w 302"/>
              <a:gd name="T31" fmla="*/ 0 h 293"/>
              <a:gd name="T32" fmla="*/ 0 w 302"/>
              <a:gd name="T33" fmla="*/ 26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2" h="293">
                <a:moveTo>
                  <a:pt x="89" y="141"/>
                </a:moveTo>
                <a:lnTo>
                  <a:pt x="89" y="141"/>
                </a:lnTo>
                <a:cubicBezTo>
                  <a:pt x="89" y="150"/>
                  <a:pt x="98" y="159"/>
                  <a:pt x="98" y="159"/>
                </a:cubicBezTo>
                <a:cubicBezTo>
                  <a:pt x="275" y="266"/>
                  <a:pt x="275" y="266"/>
                  <a:pt x="275" y="266"/>
                </a:cubicBezTo>
                <a:cubicBezTo>
                  <a:pt x="292" y="274"/>
                  <a:pt x="301" y="274"/>
                  <a:pt x="301" y="257"/>
                </a:cubicBezTo>
                <a:cubicBezTo>
                  <a:pt x="301" y="35"/>
                  <a:pt x="301" y="35"/>
                  <a:pt x="301" y="35"/>
                </a:cubicBezTo>
                <a:cubicBezTo>
                  <a:pt x="301" y="17"/>
                  <a:pt x="292" y="9"/>
                  <a:pt x="275" y="17"/>
                </a:cubicBezTo>
                <a:cubicBezTo>
                  <a:pt x="98" y="132"/>
                  <a:pt x="98" y="132"/>
                  <a:pt x="98" y="132"/>
                </a:cubicBezTo>
                <a:lnTo>
                  <a:pt x="89" y="141"/>
                </a:lnTo>
                <a:close/>
                <a:moveTo>
                  <a:pt x="0" y="26"/>
                </a:moveTo>
                <a:lnTo>
                  <a:pt x="0" y="26"/>
                </a:lnTo>
                <a:cubicBezTo>
                  <a:pt x="0" y="257"/>
                  <a:pt x="0" y="257"/>
                  <a:pt x="0" y="257"/>
                </a:cubicBezTo>
                <a:cubicBezTo>
                  <a:pt x="0" y="283"/>
                  <a:pt x="18" y="292"/>
                  <a:pt x="35" y="292"/>
                </a:cubicBezTo>
                <a:cubicBezTo>
                  <a:pt x="63" y="292"/>
                  <a:pt x="80" y="283"/>
                  <a:pt x="80" y="257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9"/>
                  <a:pt x="63" y="0"/>
                  <a:pt x="35" y="0"/>
                </a:cubicBezTo>
                <a:cubicBezTo>
                  <a:pt x="18" y="0"/>
                  <a:pt x="0" y="9"/>
                  <a:pt x="0" y="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0" name="Freeform 105">
            <a:extLst>
              <a:ext uri="{FF2B5EF4-FFF2-40B4-BE49-F238E27FC236}">
                <a16:creationId xmlns:a16="http://schemas.microsoft.com/office/drawing/2014/main" id="{3E398268-6A5A-49A1-8E30-C7B06558B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2733675"/>
            <a:ext cx="144463" cy="138113"/>
          </a:xfrm>
          <a:custGeom>
            <a:avLst/>
            <a:gdLst>
              <a:gd name="T0" fmla="*/ 204 w 303"/>
              <a:gd name="T1" fmla="*/ 132 h 293"/>
              <a:gd name="T2" fmla="*/ 204 w 303"/>
              <a:gd name="T3" fmla="*/ 132 h 293"/>
              <a:gd name="T4" fmla="*/ 27 w 303"/>
              <a:gd name="T5" fmla="*/ 17 h 293"/>
              <a:gd name="T6" fmla="*/ 0 w 303"/>
              <a:gd name="T7" fmla="*/ 35 h 293"/>
              <a:gd name="T8" fmla="*/ 0 w 303"/>
              <a:gd name="T9" fmla="*/ 257 h 293"/>
              <a:gd name="T10" fmla="*/ 27 w 303"/>
              <a:gd name="T11" fmla="*/ 266 h 293"/>
              <a:gd name="T12" fmla="*/ 204 w 303"/>
              <a:gd name="T13" fmla="*/ 159 h 293"/>
              <a:gd name="T14" fmla="*/ 213 w 303"/>
              <a:gd name="T15" fmla="*/ 141 h 293"/>
              <a:gd name="T16" fmla="*/ 204 w 303"/>
              <a:gd name="T17" fmla="*/ 132 h 293"/>
              <a:gd name="T18" fmla="*/ 266 w 303"/>
              <a:gd name="T19" fmla="*/ 0 h 293"/>
              <a:gd name="T20" fmla="*/ 266 w 303"/>
              <a:gd name="T21" fmla="*/ 0 h 293"/>
              <a:gd name="T22" fmla="*/ 222 w 303"/>
              <a:gd name="T23" fmla="*/ 26 h 293"/>
              <a:gd name="T24" fmla="*/ 222 w 303"/>
              <a:gd name="T25" fmla="*/ 257 h 293"/>
              <a:gd name="T26" fmla="*/ 266 w 303"/>
              <a:gd name="T27" fmla="*/ 292 h 293"/>
              <a:gd name="T28" fmla="*/ 302 w 303"/>
              <a:gd name="T29" fmla="*/ 257 h 293"/>
              <a:gd name="T30" fmla="*/ 302 w 303"/>
              <a:gd name="T31" fmla="*/ 26 h 293"/>
              <a:gd name="T32" fmla="*/ 266 w 303"/>
              <a:gd name="T33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3" h="293">
                <a:moveTo>
                  <a:pt x="204" y="132"/>
                </a:moveTo>
                <a:lnTo>
                  <a:pt x="204" y="132"/>
                </a:lnTo>
                <a:cubicBezTo>
                  <a:pt x="27" y="17"/>
                  <a:pt x="27" y="17"/>
                  <a:pt x="27" y="17"/>
                </a:cubicBezTo>
                <a:cubicBezTo>
                  <a:pt x="10" y="9"/>
                  <a:pt x="0" y="17"/>
                  <a:pt x="0" y="35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74"/>
                  <a:pt x="10" y="274"/>
                  <a:pt x="27" y="266"/>
                </a:cubicBezTo>
                <a:cubicBezTo>
                  <a:pt x="204" y="159"/>
                  <a:pt x="204" y="159"/>
                  <a:pt x="204" y="159"/>
                </a:cubicBezTo>
                <a:cubicBezTo>
                  <a:pt x="204" y="159"/>
                  <a:pt x="213" y="150"/>
                  <a:pt x="213" y="141"/>
                </a:cubicBezTo>
                <a:lnTo>
                  <a:pt x="204" y="132"/>
                </a:lnTo>
                <a:close/>
                <a:moveTo>
                  <a:pt x="266" y="0"/>
                </a:moveTo>
                <a:lnTo>
                  <a:pt x="266" y="0"/>
                </a:lnTo>
                <a:cubicBezTo>
                  <a:pt x="240" y="0"/>
                  <a:pt x="222" y="9"/>
                  <a:pt x="222" y="26"/>
                </a:cubicBezTo>
                <a:cubicBezTo>
                  <a:pt x="222" y="257"/>
                  <a:pt x="222" y="257"/>
                  <a:pt x="222" y="257"/>
                </a:cubicBezTo>
                <a:cubicBezTo>
                  <a:pt x="222" y="283"/>
                  <a:pt x="240" y="292"/>
                  <a:pt x="266" y="292"/>
                </a:cubicBezTo>
                <a:cubicBezTo>
                  <a:pt x="284" y="292"/>
                  <a:pt x="302" y="283"/>
                  <a:pt x="302" y="257"/>
                </a:cubicBezTo>
                <a:cubicBezTo>
                  <a:pt x="302" y="26"/>
                  <a:pt x="302" y="26"/>
                  <a:pt x="302" y="26"/>
                </a:cubicBezTo>
                <a:cubicBezTo>
                  <a:pt x="302" y="9"/>
                  <a:pt x="284" y="0"/>
                  <a:pt x="2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1" name="Freeform 107">
            <a:extLst>
              <a:ext uri="{FF2B5EF4-FFF2-40B4-BE49-F238E27FC236}">
                <a16:creationId xmlns:a16="http://schemas.microsoft.com/office/drawing/2014/main" id="{9685C9E3-4DF7-4122-AF70-13D8613D1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0" y="2708275"/>
            <a:ext cx="185738" cy="184150"/>
          </a:xfrm>
          <a:custGeom>
            <a:avLst/>
            <a:gdLst>
              <a:gd name="T0" fmla="*/ 239 w 391"/>
              <a:gd name="T1" fmla="*/ 0 h 390"/>
              <a:gd name="T2" fmla="*/ 292 w 391"/>
              <a:gd name="T3" fmla="*/ 53 h 390"/>
              <a:gd name="T4" fmla="*/ 221 w 391"/>
              <a:gd name="T5" fmla="*/ 123 h 390"/>
              <a:gd name="T6" fmla="*/ 266 w 391"/>
              <a:gd name="T7" fmla="*/ 176 h 390"/>
              <a:gd name="T8" fmla="*/ 345 w 391"/>
              <a:gd name="T9" fmla="*/ 97 h 390"/>
              <a:gd name="T10" fmla="*/ 390 w 391"/>
              <a:gd name="T11" fmla="*/ 159 h 390"/>
              <a:gd name="T12" fmla="*/ 390 w 391"/>
              <a:gd name="T13" fmla="*/ 0 h 390"/>
              <a:gd name="T14" fmla="*/ 239 w 391"/>
              <a:gd name="T15" fmla="*/ 0 h 390"/>
              <a:gd name="T16" fmla="*/ 124 w 391"/>
              <a:gd name="T17" fmla="*/ 221 h 390"/>
              <a:gd name="T18" fmla="*/ 44 w 391"/>
              <a:gd name="T19" fmla="*/ 301 h 390"/>
              <a:gd name="T20" fmla="*/ 0 w 391"/>
              <a:gd name="T21" fmla="*/ 239 h 390"/>
              <a:gd name="T22" fmla="*/ 0 w 391"/>
              <a:gd name="T23" fmla="*/ 389 h 390"/>
              <a:gd name="T24" fmla="*/ 159 w 391"/>
              <a:gd name="T25" fmla="*/ 389 h 390"/>
              <a:gd name="T26" fmla="*/ 97 w 391"/>
              <a:gd name="T27" fmla="*/ 345 h 390"/>
              <a:gd name="T28" fmla="*/ 168 w 391"/>
              <a:gd name="T29" fmla="*/ 274 h 390"/>
              <a:gd name="T30" fmla="*/ 124 w 391"/>
              <a:gd name="T31" fmla="*/ 221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1" h="390">
                <a:moveTo>
                  <a:pt x="239" y="0"/>
                </a:moveTo>
                <a:lnTo>
                  <a:pt x="292" y="53"/>
                </a:lnTo>
                <a:lnTo>
                  <a:pt x="221" y="123"/>
                </a:lnTo>
                <a:lnTo>
                  <a:pt x="266" y="176"/>
                </a:lnTo>
                <a:lnTo>
                  <a:pt x="345" y="97"/>
                </a:lnTo>
                <a:lnTo>
                  <a:pt x="390" y="159"/>
                </a:lnTo>
                <a:lnTo>
                  <a:pt x="390" y="0"/>
                </a:lnTo>
                <a:lnTo>
                  <a:pt x="239" y="0"/>
                </a:lnTo>
                <a:close/>
                <a:moveTo>
                  <a:pt x="124" y="221"/>
                </a:moveTo>
                <a:lnTo>
                  <a:pt x="44" y="301"/>
                </a:lnTo>
                <a:lnTo>
                  <a:pt x="0" y="239"/>
                </a:lnTo>
                <a:lnTo>
                  <a:pt x="0" y="389"/>
                </a:lnTo>
                <a:lnTo>
                  <a:pt x="159" y="389"/>
                </a:lnTo>
                <a:lnTo>
                  <a:pt x="97" y="345"/>
                </a:lnTo>
                <a:lnTo>
                  <a:pt x="168" y="274"/>
                </a:lnTo>
                <a:lnTo>
                  <a:pt x="124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2" name="Freeform 108">
            <a:extLst>
              <a:ext uri="{FF2B5EF4-FFF2-40B4-BE49-F238E27FC236}">
                <a16:creationId xmlns:a16="http://schemas.microsoft.com/office/drawing/2014/main" id="{7FDDB44F-2BE8-44D4-AB09-731D0E85E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2693988"/>
            <a:ext cx="209550" cy="215900"/>
          </a:xfrm>
          <a:custGeom>
            <a:avLst/>
            <a:gdLst>
              <a:gd name="T0" fmla="*/ 79 w 443"/>
              <a:gd name="T1" fmla="*/ 329 h 454"/>
              <a:gd name="T2" fmla="*/ 0 w 443"/>
              <a:gd name="T3" fmla="*/ 400 h 454"/>
              <a:gd name="T4" fmla="*/ 44 w 443"/>
              <a:gd name="T5" fmla="*/ 453 h 454"/>
              <a:gd name="T6" fmla="*/ 123 w 443"/>
              <a:gd name="T7" fmla="*/ 373 h 454"/>
              <a:gd name="T8" fmla="*/ 168 w 443"/>
              <a:gd name="T9" fmla="*/ 426 h 454"/>
              <a:gd name="T10" fmla="*/ 168 w 443"/>
              <a:gd name="T11" fmla="*/ 275 h 454"/>
              <a:gd name="T12" fmla="*/ 26 w 443"/>
              <a:gd name="T13" fmla="*/ 275 h 454"/>
              <a:gd name="T14" fmla="*/ 79 w 443"/>
              <a:gd name="T15" fmla="*/ 329 h 454"/>
              <a:gd name="T16" fmla="*/ 442 w 443"/>
              <a:gd name="T17" fmla="*/ 54 h 454"/>
              <a:gd name="T18" fmla="*/ 398 w 443"/>
              <a:gd name="T19" fmla="*/ 0 h 454"/>
              <a:gd name="T20" fmla="*/ 328 w 443"/>
              <a:gd name="T21" fmla="*/ 81 h 454"/>
              <a:gd name="T22" fmla="*/ 275 w 443"/>
              <a:gd name="T23" fmla="*/ 28 h 454"/>
              <a:gd name="T24" fmla="*/ 275 w 443"/>
              <a:gd name="T25" fmla="*/ 169 h 454"/>
              <a:gd name="T26" fmla="*/ 416 w 443"/>
              <a:gd name="T27" fmla="*/ 169 h 454"/>
              <a:gd name="T28" fmla="*/ 372 w 443"/>
              <a:gd name="T29" fmla="*/ 125 h 454"/>
              <a:gd name="T30" fmla="*/ 442 w 443"/>
              <a:gd name="T31" fmla="*/ 5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3" h="454">
                <a:moveTo>
                  <a:pt x="79" y="329"/>
                </a:moveTo>
                <a:lnTo>
                  <a:pt x="0" y="400"/>
                </a:lnTo>
                <a:lnTo>
                  <a:pt x="44" y="453"/>
                </a:lnTo>
                <a:lnTo>
                  <a:pt x="123" y="373"/>
                </a:lnTo>
                <a:lnTo>
                  <a:pt x="168" y="426"/>
                </a:lnTo>
                <a:lnTo>
                  <a:pt x="168" y="275"/>
                </a:lnTo>
                <a:lnTo>
                  <a:pt x="26" y="275"/>
                </a:lnTo>
                <a:lnTo>
                  <a:pt x="79" y="329"/>
                </a:lnTo>
                <a:close/>
                <a:moveTo>
                  <a:pt x="442" y="54"/>
                </a:moveTo>
                <a:lnTo>
                  <a:pt x="398" y="0"/>
                </a:lnTo>
                <a:lnTo>
                  <a:pt x="328" y="81"/>
                </a:lnTo>
                <a:lnTo>
                  <a:pt x="275" y="28"/>
                </a:lnTo>
                <a:lnTo>
                  <a:pt x="275" y="169"/>
                </a:lnTo>
                <a:lnTo>
                  <a:pt x="416" y="169"/>
                </a:lnTo>
                <a:lnTo>
                  <a:pt x="372" y="125"/>
                </a:lnTo>
                <a:lnTo>
                  <a:pt x="442" y="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3" name="Freeform 109">
            <a:extLst>
              <a:ext uri="{FF2B5EF4-FFF2-40B4-BE49-F238E27FC236}">
                <a16:creationId xmlns:a16="http://schemas.microsoft.com/office/drawing/2014/main" id="{B0059B54-305B-47BA-9D65-377C55033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4576763"/>
            <a:ext cx="228600" cy="223837"/>
          </a:xfrm>
          <a:custGeom>
            <a:avLst/>
            <a:gdLst>
              <a:gd name="T0" fmla="*/ 239 w 479"/>
              <a:gd name="T1" fmla="*/ 0 h 471"/>
              <a:gd name="T2" fmla="*/ 239 w 479"/>
              <a:gd name="T3" fmla="*/ 0 h 471"/>
              <a:gd name="T4" fmla="*/ 0 w 479"/>
              <a:gd name="T5" fmla="*/ 231 h 471"/>
              <a:gd name="T6" fmla="*/ 239 w 479"/>
              <a:gd name="T7" fmla="*/ 470 h 471"/>
              <a:gd name="T8" fmla="*/ 478 w 479"/>
              <a:gd name="T9" fmla="*/ 231 h 471"/>
              <a:gd name="T10" fmla="*/ 239 w 479"/>
              <a:gd name="T11" fmla="*/ 0 h 471"/>
              <a:gd name="T12" fmla="*/ 239 w 479"/>
              <a:gd name="T13" fmla="*/ 426 h 471"/>
              <a:gd name="T14" fmla="*/ 239 w 479"/>
              <a:gd name="T15" fmla="*/ 426 h 471"/>
              <a:gd name="T16" fmla="*/ 44 w 479"/>
              <a:gd name="T17" fmla="*/ 231 h 471"/>
              <a:gd name="T18" fmla="*/ 239 w 479"/>
              <a:gd name="T19" fmla="*/ 37 h 471"/>
              <a:gd name="T20" fmla="*/ 434 w 479"/>
              <a:gd name="T21" fmla="*/ 231 h 471"/>
              <a:gd name="T22" fmla="*/ 239 w 479"/>
              <a:gd name="T23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4" name="Freeform 113">
            <a:extLst>
              <a:ext uri="{FF2B5EF4-FFF2-40B4-BE49-F238E27FC236}">
                <a16:creationId xmlns:a16="http://schemas.microsoft.com/office/drawing/2014/main" id="{BF64185C-49A9-4F44-A113-03FDB793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538" y="4576763"/>
            <a:ext cx="228600" cy="223837"/>
          </a:xfrm>
          <a:custGeom>
            <a:avLst/>
            <a:gdLst>
              <a:gd name="T0" fmla="*/ 239 w 480"/>
              <a:gd name="T1" fmla="*/ 107 h 471"/>
              <a:gd name="T2" fmla="*/ 239 w 480"/>
              <a:gd name="T3" fmla="*/ 107 h 471"/>
              <a:gd name="T4" fmla="*/ 169 w 480"/>
              <a:gd name="T5" fmla="*/ 134 h 471"/>
              <a:gd name="T6" fmla="*/ 133 w 480"/>
              <a:gd name="T7" fmla="*/ 204 h 471"/>
              <a:gd name="T8" fmla="*/ 116 w 480"/>
              <a:gd name="T9" fmla="*/ 204 h 471"/>
              <a:gd name="T10" fmla="*/ 160 w 480"/>
              <a:gd name="T11" fmla="*/ 249 h 471"/>
              <a:gd name="T12" fmla="*/ 213 w 480"/>
              <a:gd name="T13" fmla="*/ 204 h 471"/>
              <a:gd name="T14" fmla="*/ 195 w 480"/>
              <a:gd name="T15" fmla="*/ 204 h 471"/>
              <a:gd name="T16" fmla="*/ 248 w 480"/>
              <a:gd name="T17" fmla="*/ 160 h 471"/>
              <a:gd name="T18" fmla="*/ 284 w 480"/>
              <a:gd name="T19" fmla="*/ 178 h 471"/>
              <a:gd name="T20" fmla="*/ 301 w 480"/>
              <a:gd name="T21" fmla="*/ 240 h 471"/>
              <a:gd name="T22" fmla="*/ 284 w 480"/>
              <a:gd name="T23" fmla="*/ 293 h 471"/>
              <a:gd name="T24" fmla="*/ 248 w 480"/>
              <a:gd name="T25" fmla="*/ 319 h 471"/>
              <a:gd name="T26" fmla="*/ 195 w 480"/>
              <a:gd name="T27" fmla="*/ 275 h 471"/>
              <a:gd name="T28" fmla="*/ 133 w 480"/>
              <a:gd name="T29" fmla="*/ 275 h 471"/>
              <a:gd name="T30" fmla="*/ 169 w 480"/>
              <a:gd name="T31" fmla="*/ 338 h 471"/>
              <a:gd name="T32" fmla="*/ 239 w 480"/>
              <a:gd name="T33" fmla="*/ 364 h 471"/>
              <a:gd name="T34" fmla="*/ 328 w 480"/>
              <a:gd name="T35" fmla="*/ 328 h 471"/>
              <a:gd name="T36" fmla="*/ 364 w 480"/>
              <a:gd name="T37" fmla="*/ 240 h 471"/>
              <a:gd name="T38" fmla="*/ 328 w 480"/>
              <a:gd name="T39" fmla="*/ 143 h 471"/>
              <a:gd name="T40" fmla="*/ 239 w 480"/>
              <a:gd name="T41" fmla="*/ 107 h 471"/>
              <a:gd name="T42" fmla="*/ 239 w 480"/>
              <a:gd name="T43" fmla="*/ 0 h 471"/>
              <a:gd name="T44" fmla="*/ 239 w 480"/>
              <a:gd name="T45" fmla="*/ 0 h 471"/>
              <a:gd name="T46" fmla="*/ 0 w 480"/>
              <a:gd name="T47" fmla="*/ 231 h 471"/>
              <a:gd name="T48" fmla="*/ 239 w 480"/>
              <a:gd name="T49" fmla="*/ 470 h 471"/>
              <a:gd name="T50" fmla="*/ 479 w 480"/>
              <a:gd name="T51" fmla="*/ 231 h 471"/>
              <a:gd name="T52" fmla="*/ 239 w 480"/>
              <a:gd name="T53" fmla="*/ 0 h 471"/>
              <a:gd name="T54" fmla="*/ 239 w 480"/>
              <a:gd name="T55" fmla="*/ 426 h 471"/>
              <a:gd name="T56" fmla="*/ 239 w 480"/>
              <a:gd name="T57" fmla="*/ 426 h 471"/>
              <a:gd name="T58" fmla="*/ 45 w 480"/>
              <a:gd name="T59" fmla="*/ 231 h 471"/>
              <a:gd name="T60" fmla="*/ 239 w 480"/>
              <a:gd name="T61" fmla="*/ 37 h 471"/>
              <a:gd name="T62" fmla="*/ 435 w 480"/>
              <a:gd name="T63" fmla="*/ 231 h 471"/>
              <a:gd name="T64" fmla="*/ 239 w 480"/>
              <a:gd name="T65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80" h="471">
                <a:moveTo>
                  <a:pt x="239" y="107"/>
                </a:moveTo>
                <a:lnTo>
                  <a:pt x="239" y="107"/>
                </a:lnTo>
                <a:cubicBezTo>
                  <a:pt x="213" y="107"/>
                  <a:pt x="186" y="116"/>
                  <a:pt x="169" y="134"/>
                </a:cubicBezTo>
                <a:cubicBezTo>
                  <a:pt x="151" y="151"/>
                  <a:pt x="142" y="169"/>
                  <a:pt x="133" y="204"/>
                </a:cubicBezTo>
                <a:cubicBezTo>
                  <a:pt x="116" y="204"/>
                  <a:pt x="116" y="204"/>
                  <a:pt x="116" y="204"/>
                </a:cubicBezTo>
                <a:cubicBezTo>
                  <a:pt x="160" y="249"/>
                  <a:pt x="160" y="249"/>
                  <a:pt x="160" y="249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195" y="204"/>
                  <a:pt x="195" y="204"/>
                  <a:pt x="195" y="204"/>
                </a:cubicBezTo>
                <a:cubicBezTo>
                  <a:pt x="195" y="169"/>
                  <a:pt x="213" y="160"/>
                  <a:pt x="248" y="160"/>
                </a:cubicBezTo>
                <a:cubicBezTo>
                  <a:pt x="266" y="160"/>
                  <a:pt x="275" y="169"/>
                  <a:pt x="284" y="178"/>
                </a:cubicBezTo>
                <a:cubicBezTo>
                  <a:pt x="292" y="196"/>
                  <a:pt x="301" y="213"/>
                  <a:pt x="301" y="240"/>
                </a:cubicBezTo>
                <a:cubicBezTo>
                  <a:pt x="301" y="257"/>
                  <a:pt x="292" y="275"/>
                  <a:pt x="284" y="293"/>
                </a:cubicBezTo>
                <a:cubicBezTo>
                  <a:pt x="275" y="311"/>
                  <a:pt x="257" y="319"/>
                  <a:pt x="248" y="319"/>
                </a:cubicBezTo>
                <a:cubicBezTo>
                  <a:pt x="213" y="319"/>
                  <a:pt x="195" y="302"/>
                  <a:pt x="195" y="275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302"/>
                  <a:pt x="151" y="328"/>
                  <a:pt x="169" y="338"/>
                </a:cubicBezTo>
                <a:cubicBezTo>
                  <a:pt x="186" y="355"/>
                  <a:pt x="213" y="364"/>
                  <a:pt x="239" y="364"/>
                </a:cubicBezTo>
                <a:cubicBezTo>
                  <a:pt x="275" y="364"/>
                  <a:pt x="301" y="355"/>
                  <a:pt x="328" y="328"/>
                </a:cubicBezTo>
                <a:cubicBezTo>
                  <a:pt x="346" y="302"/>
                  <a:pt x="364" y="275"/>
                  <a:pt x="364" y="240"/>
                </a:cubicBezTo>
                <a:cubicBezTo>
                  <a:pt x="364" y="204"/>
                  <a:pt x="346" y="169"/>
                  <a:pt x="328" y="143"/>
                </a:cubicBezTo>
                <a:cubicBezTo>
                  <a:pt x="301" y="125"/>
                  <a:pt x="275" y="107"/>
                  <a:pt x="239" y="107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5" y="347"/>
                  <a:pt x="45" y="231"/>
                </a:cubicBezTo>
                <a:cubicBezTo>
                  <a:pt x="45" y="125"/>
                  <a:pt x="133" y="37"/>
                  <a:pt x="239" y="37"/>
                </a:cubicBezTo>
                <a:cubicBezTo>
                  <a:pt x="346" y="37"/>
                  <a:pt x="435" y="125"/>
                  <a:pt x="435" y="231"/>
                </a:cubicBezTo>
                <a:cubicBezTo>
                  <a:pt x="435" y="347"/>
                  <a:pt x="346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5" name="Freeform 114">
            <a:extLst>
              <a:ext uri="{FF2B5EF4-FFF2-40B4-BE49-F238E27FC236}">
                <a16:creationId xmlns:a16="http://schemas.microsoft.com/office/drawing/2014/main" id="{C0182356-6C2F-4B77-BEF2-389E465D3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4576763"/>
            <a:ext cx="228600" cy="223837"/>
          </a:xfrm>
          <a:custGeom>
            <a:avLst/>
            <a:gdLst>
              <a:gd name="T0" fmla="*/ 150 w 479"/>
              <a:gd name="T1" fmla="*/ 222 h 471"/>
              <a:gd name="T2" fmla="*/ 150 w 479"/>
              <a:gd name="T3" fmla="*/ 222 h 471"/>
              <a:gd name="T4" fmla="*/ 328 w 479"/>
              <a:gd name="T5" fmla="*/ 222 h 471"/>
              <a:gd name="T6" fmla="*/ 328 w 479"/>
              <a:gd name="T7" fmla="*/ 178 h 471"/>
              <a:gd name="T8" fmla="*/ 150 w 479"/>
              <a:gd name="T9" fmla="*/ 178 h 471"/>
              <a:gd name="T10" fmla="*/ 150 w 479"/>
              <a:gd name="T11" fmla="*/ 222 h 471"/>
              <a:gd name="T12" fmla="*/ 150 w 479"/>
              <a:gd name="T13" fmla="*/ 293 h 471"/>
              <a:gd name="T14" fmla="*/ 150 w 479"/>
              <a:gd name="T15" fmla="*/ 293 h 471"/>
              <a:gd name="T16" fmla="*/ 328 w 479"/>
              <a:gd name="T17" fmla="*/ 293 h 471"/>
              <a:gd name="T18" fmla="*/ 328 w 479"/>
              <a:gd name="T19" fmla="*/ 257 h 471"/>
              <a:gd name="T20" fmla="*/ 150 w 479"/>
              <a:gd name="T21" fmla="*/ 257 h 471"/>
              <a:gd name="T22" fmla="*/ 150 w 479"/>
              <a:gd name="T23" fmla="*/ 293 h 471"/>
              <a:gd name="T24" fmla="*/ 239 w 479"/>
              <a:gd name="T25" fmla="*/ 0 h 471"/>
              <a:gd name="T26" fmla="*/ 239 w 479"/>
              <a:gd name="T27" fmla="*/ 0 h 471"/>
              <a:gd name="T28" fmla="*/ 0 w 479"/>
              <a:gd name="T29" fmla="*/ 231 h 471"/>
              <a:gd name="T30" fmla="*/ 239 w 479"/>
              <a:gd name="T31" fmla="*/ 470 h 471"/>
              <a:gd name="T32" fmla="*/ 478 w 479"/>
              <a:gd name="T33" fmla="*/ 231 h 471"/>
              <a:gd name="T34" fmla="*/ 239 w 479"/>
              <a:gd name="T35" fmla="*/ 0 h 471"/>
              <a:gd name="T36" fmla="*/ 239 w 479"/>
              <a:gd name="T37" fmla="*/ 426 h 471"/>
              <a:gd name="T38" fmla="*/ 239 w 479"/>
              <a:gd name="T39" fmla="*/ 426 h 471"/>
              <a:gd name="T40" fmla="*/ 44 w 479"/>
              <a:gd name="T41" fmla="*/ 231 h 471"/>
              <a:gd name="T42" fmla="*/ 239 w 479"/>
              <a:gd name="T43" fmla="*/ 37 h 471"/>
              <a:gd name="T44" fmla="*/ 434 w 479"/>
              <a:gd name="T45" fmla="*/ 231 h 471"/>
              <a:gd name="T46" fmla="*/ 239 w 479"/>
              <a:gd name="T47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79" h="471">
                <a:moveTo>
                  <a:pt x="150" y="222"/>
                </a:moveTo>
                <a:lnTo>
                  <a:pt x="150" y="222"/>
                </a:lnTo>
                <a:cubicBezTo>
                  <a:pt x="328" y="222"/>
                  <a:pt x="328" y="222"/>
                  <a:pt x="328" y="222"/>
                </a:cubicBezTo>
                <a:cubicBezTo>
                  <a:pt x="328" y="178"/>
                  <a:pt x="328" y="178"/>
                  <a:pt x="328" y="178"/>
                </a:cubicBezTo>
                <a:cubicBezTo>
                  <a:pt x="150" y="178"/>
                  <a:pt x="150" y="178"/>
                  <a:pt x="150" y="178"/>
                </a:cubicBezTo>
                <a:lnTo>
                  <a:pt x="150" y="222"/>
                </a:lnTo>
                <a:close/>
                <a:moveTo>
                  <a:pt x="150" y="293"/>
                </a:moveTo>
                <a:lnTo>
                  <a:pt x="150" y="293"/>
                </a:lnTo>
                <a:cubicBezTo>
                  <a:pt x="328" y="293"/>
                  <a:pt x="328" y="293"/>
                  <a:pt x="328" y="293"/>
                </a:cubicBezTo>
                <a:cubicBezTo>
                  <a:pt x="328" y="257"/>
                  <a:pt x="328" y="257"/>
                  <a:pt x="328" y="257"/>
                </a:cubicBezTo>
                <a:cubicBezTo>
                  <a:pt x="150" y="257"/>
                  <a:pt x="150" y="257"/>
                  <a:pt x="150" y="257"/>
                </a:cubicBezTo>
                <a:lnTo>
                  <a:pt x="150" y="293"/>
                </a:lnTo>
                <a:close/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6" name="Freeform 115">
            <a:extLst>
              <a:ext uri="{FF2B5EF4-FFF2-40B4-BE49-F238E27FC236}">
                <a16:creationId xmlns:a16="http://schemas.microsoft.com/office/drawing/2014/main" id="{6A93551C-9CB6-4312-9EA1-C0C917AAB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4576763"/>
            <a:ext cx="228600" cy="223837"/>
          </a:xfrm>
          <a:custGeom>
            <a:avLst/>
            <a:gdLst>
              <a:gd name="T0" fmla="*/ 240 w 479"/>
              <a:gd name="T1" fmla="*/ 0 h 471"/>
              <a:gd name="T2" fmla="*/ 240 w 479"/>
              <a:gd name="T3" fmla="*/ 0 h 471"/>
              <a:gd name="T4" fmla="*/ 0 w 479"/>
              <a:gd name="T5" fmla="*/ 231 h 471"/>
              <a:gd name="T6" fmla="*/ 240 w 479"/>
              <a:gd name="T7" fmla="*/ 470 h 471"/>
              <a:gd name="T8" fmla="*/ 478 w 479"/>
              <a:gd name="T9" fmla="*/ 231 h 471"/>
              <a:gd name="T10" fmla="*/ 240 w 479"/>
              <a:gd name="T11" fmla="*/ 0 h 471"/>
              <a:gd name="T12" fmla="*/ 53 w 479"/>
              <a:gd name="T13" fmla="*/ 169 h 471"/>
              <a:gd name="T14" fmla="*/ 53 w 479"/>
              <a:gd name="T15" fmla="*/ 169 h 471"/>
              <a:gd name="T16" fmla="*/ 133 w 479"/>
              <a:gd name="T17" fmla="*/ 204 h 471"/>
              <a:gd name="T18" fmla="*/ 133 w 479"/>
              <a:gd name="T19" fmla="*/ 240 h 471"/>
              <a:gd name="T20" fmla="*/ 249 w 479"/>
              <a:gd name="T21" fmla="*/ 355 h 471"/>
              <a:gd name="T22" fmla="*/ 310 w 479"/>
              <a:gd name="T23" fmla="*/ 338 h 471"/>
              <a:gd name="T24" fmla="*/ 319 w 479"/>
              <a:gd name="T25" fmla="*/ 328 h 471"/>
              <a:gd name="T26" fmla="*/ 284 w 479"/>
              <a:gd name="T27" fmla="*/ 284 h 471"/>
              <a:gd name="T28" fmla="*/ 284 w 479"/>
              <a:gd name="T29" fmla="*/ 293 h 471"/>
              <a:gd name="T30" fmla="*/ 249 w 479"/>
              <a:gd name="T31" fmla="*/ 302 h 471"/>
              <a:gd name="T32" fmla="*/ 204 w 479"/>
              <a:gd name="T33" fmla="*/ 231 h 471"/>
              <a:gd name="T34" fmla="*/ 408 w 479"/>
              <a:gd name="T35" fmla="*/ 328 h 471"/>
              <a:gd name="T36" fmla="*/ 240 w 479"/>
              <a:gd name="T37" fmla="*/ 426 h 471"/>
              <a:gd name="T38" fmla="*/ 44 w 479"/>
              <a:gd name="T39" fmla="*/ 231 h 471"/>
              <a:gd name="T40" fmla="*/ 53 w 479"/>
              <a:gd name="T41" fmla="*/ 169 h 471"/>
              <a:gd name="T42" fmla="*/ 213 w 479"/>
              <a:gd name="T43" fmla="*/ 187 h 471"/>
              <a:gd name="T44" fmla="*/ 213 w 479"/>
              <a:gd name="T45" fmla="*/ 187 h 471"/>
              <a:gd name="T46" fmla="*/ 249 w 479"/>
              <a:gd name="T47" fmla="*/ 160 h 471"/>
              <a:gd name="T48" fmla="*/ 275 w 479"/>
              <a:gd name="T49" fmla="*/ 169 h 471"/>
              <a:gd name="T50" fmla="*/ 284 w 479"/>
              <a:gd name="T51" fmla="*/ 178 h 471"/>
              <a:gd name="T52" fmla="*/ 319 w 479"/>
              <a:gd name="T53" fmla="*/ 134 h 471"/>
              <a:gd name="T54" fmla="*/ 249 w 479"/>
              <a:gd name="T55" fmla="*/ 107 h 471"/>
              <a:gd name="T56" fmla="*/ 151 w 479"/>
              <a:gd name="T57" fmla="*/ 160 h 471"/>
              <a:gd name="T58" fmla="*/ 80 w 479"/>
              <a:gd name="T59" fmla="*/ 125 h 471"/>
              <a:gd name="T60" fmla="*/ 240 w 479"/>
              <a:gd name="T61" fmla="*/ 37 h 471"/>
              <a:gd name="T62" fmla="*/ 434 w 479"/>
              <a:gd name="T63" fmla="*/ 231 h 471"/>
              <a:gd name="T64" fmla="*/ 425 w 479"/>
              <a:gd name="T65" fmla="*/ 284 h 471"/>
              <a:gd name="T66" fmla="*/ 213 w 479"/>
              <a:gd name="T67" fmla="*/ 187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40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53" y="169"/>
                </a:moveTo>
                <a:lnTo>
                  <a:pt x="53" y="169"/>
                </a:lnTo>
                <a:cubicBezTo>
                  <a:pt x="133" y="204"/>
                  <a:pt x="133" y="204"/>
                  <a:pt x="133" y="204"/>
                </a:cubicBezTo>
                <a:cubicBezTo>
                  <a:pt x="133" y="213"/>
                  <a:pt x="133" y="222"/>
                  <a:pt x="133" y="240"/>
                </a:cubicBezTo>
                <a:cubicBezTo>
                  <a:pt x="133" y="328"/>
                  <a:pt x="204" y="355"/>
                  <a:pt x="249" y="355"/>
                </a:cubicBezTo>
                <a:cubicBezTo>
                  <a:pt x="275" y="355"/>
                  <a:pt x="293" y="347"/>
                  <a:pt x="310" y="338"/>
                </a:cubicBezTo>
                <a:cubicBezTo>
                  <a:pt x="319" y="338"/>
                  <a:pt x="319" y="328"/>
                  <a:pt x="319" y="328"/>
                </a:cubicBezTo>
                <a:cubicBezTo>
                  <a:pt x="284" y="284"/>
                  <a:pt x="284" y="284"/>
                  <a:pt x="284" y="284"/>
                </a:cubicBezTo>
                <a:lnTo>
                  <a:pt x="284" y="293"/>
                </a:lnTo>
                <a:cubicBezTo>
                  <a:pt x="266" y="302"/>
                  <a:pt x="257" y="302"/>
                  <a:pt x="249" y="302"/>
                </a:cubicBezTo>
                <a:cubicBezTo>
                  <a:pt x="213" y="302"/>
                  <a:pt x="204" y="266"/>
                  <a:pt x="204" y="231"/>
                </a:cubicBezTo>
                <a:cubicBezTo>
                  <a:pt x="408" y="328"/>
                  <a:pt x="408" y="328"/>
                  <a:pt x="408" y="328"/>
                </a:cubicBezTo>
                <a:cubicBezTo>
                  <a:pt x="372" y="391"/>
                  <a:pt x="310" y="426"/>
                  <a:pt x="240" y="426"/>
                </a:cubicBezTo>
                <a:cubicBezTo>
                  <a:pt x="133" y="426"/>
                  <a:pt x="44" y="347"/>
                  <a:pt x="44" y="231"/>
                </a:cubicBezTo>
                <a:cubicBezTo>
                  <a:pt x="44" y="213"/>
                  <a:pt x="44" y="196"/>
                  <a:pt x="53" y="169"/>
                </a:cubicBezTo>
                <a:close/>
                <a:moveTo>
                  <a:pt x="213" y="187"/>
                </a:moveTo>
                <a:lnTo>
                  <a:pt x="213" y="187"/>
                </a:lnTo>
                <a:cubicBezTo>
                  <a:pt x="222" y="178"/>
                  <a:pt x="230" y="160"/>
                  <a:pt x="249" y="160"/>
                </a:cubicBezTo>
                <a:cubicBezTo>
                  <a:pt x="257" y="160"/>
                  <a:pt x="266" y="169"/>
                  <a:pt x="275" y="169"/>
                </a:cubicBezTo>
                <a:lnTo>
                  <a:pt x="284" y="178"/>
                </a:lnTo>
                <a:cubicBezTo>
                  <a:pt x="319" y="134"/>
                  <a:pt x="319" y="134"/>
                  <a:pt x="319" y="134"/>
                </a:cubicBezTo>
                <a:cubicBezTo>
                  <a:pt x="293" y="116"/>
                  <a:pt x="266" y="107"/>
                  <a:pt x="249" y="107"/>
                </a:cubicBezTo>
                <a:cubicBezTo>
                  <a:pt x="204" y="107"/>
                  <a:pt x="169" y="134"/>
                  <a:pt x="151" y="160"/>
                </a:cubicBezTo>
                <a:cubicBezTo>
                  <a:pt x="80" y="125"/>
                  <a:pt x="80" y="125"/>
                  <a:pt x="80" y="125"/>
                </a:cubicBezTo>
                <a:cubicBezTo>
                  <a:pt x="106" y="72"/>
                  <a:pt x="169" y="37"/>
                  <a:pt x="240" y="37"/>
                </a:cubicBezTo>
                <a:cubicBezTo>
                  <a:pt x="346" y="37"/>
                  <a:pt x="434" y="125"/>
                  <a:pt x="434" y="231"/>
                </a:cubicBezTo>
                <a:cubicBezTo>
                  <a:pt x="434" y="249"/>
                  <a:pt x="434" y="266"/>
                  <a:pt x="425" y="284"/>
                </a:cubicBezTo>
                <a:lnTo>
                  <a:pt x="213" y="1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7" name="Freeform 116">
            <a:extLst>
              <a:ext uri="{FF2B5EF4-FFF2-40B4-BE49-F238E27FC236}">
                <a16:creationId xmlns:a16="http://schemas.microsoft.com/office/drawing/2014/main" id="{38D6D7DB-5CF4-490B-895B-B098A92B1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588" y="4576763"/>
            <a:ext cx="228600" cy="223837"/>
          </a:xfrm>
          <a:custGeom>
            <a:avLst/>
            <a:gdLst>
              <a:gd name="T0" fmla="*/ 239 w 479"/>
              <a:gd name="T1" fmla="*/ 98 h 471"/>
              <a:gd name="T2" fmla="*/ 239 w 479"/>
              <a:gd name="T3" fmla="*/ 98 h 471"/>
              <a:gd name="T4" fmla="*/ 142 w 479"/>
              <a:gd name="T5" fmla="*/ 231 h 471"/>
              <a:gd name="T6" fmla="*/ 239 w 479"/>
              <a:gd name="T7" fmla="*/ 373 h 471"/>
              <a:gd name="T8" fmla="*/ 336 w 479"/>
              <a:gd name="T9" fmla="*/ 231 h 471"/>
              <a:gd name="T10" fmla="*/ 239 w 479"/>
              <a:gd name="T11" fmla="*/ 98 h 471"/>
              <a:gd name="T12" fmla="*/ 195 w 479"/>
              <a:gd name="T13" fmla="*/ 231 h 471"/>
              <a:gd name="T14" fmla="*/ 195 w 479"/>
              <a:gd name="T15" fmla="*/ 231 h 471"/>
              <a:gd name="T16" fmla="*/ 239 w 479"/>
              <a:gd name="T17" fmla="*/ 151 h 471"/>
              <a:gd name="T18" fmla="*/ 248 w 479"/>
              <a:gd name="T19" fmla="*/ 151 h 471"/>
              <a:gd name="T20" fmla="*/ 248 w 479"/>
              <a:gd name="T21" fmla="*/ 169 h 471"/>
              <a:gd name="T22" fmla="*/ 195 w 479"/>
              <a:gd name="T23" fmla="*/ 266 h 471"/>
              <a:gd name="T24" fmla="*/ 195 w 479"/>
              <a:gd name="T25" fmla="*/ 231 h 471"/>
              <a:gd name="T26" fmla="*/ 239 w 479"/>
              <a:gd name="T27" fmla="*/ 319 h 471"/>
              <a:gd name="T28" fmla="*/ 239 w 479"/>
              <a:gd name="T29" fmla="*/ 319 h 471"/>
              <a:gd name="T30" fmla="*/ 230 w 479"/>
              <a:gd name="T31" fmla="*/ 319 h 471"/>
              <a:gd name="T32" fmla="*/ 230 w 479"/>
              <a:gd name="T33" fmla="*/ 319 h 471"/>
              <a:gd name="T34" fmla="*/ 230 w 479"/>
              <a:gd name="T35" fmla="*/ 319 h 471"/>
              <a:gd name="T36" fmla="*/ 221 w 479"/>
              <a:gd name="T37" fmla="*/ 293 h 471"/>
              <a:gd name="T38" fmla="*/ 274 w 479"/>
              <a:gd name="T39" fmla="*/ 196 h 471"/>
              <a:gd name="T40" fmla="*/ 283 w 479"/>
              <a:gd name="T41" fmla="*/ 231 h 471"/>
              <a:gd name="T42" fmla="*/ 239 w 479"/>
              <a:gd name="T43" fmla="*/ 319 h 471"/>
              <a:gd name="T44" fmla="*/ 239 w 479"/>
              <a:gd name="T45" fmla="*/ 0 h 471"/>
              <a:gd name="T46" fmla="*/ 239 w 479"/>
              <a:gd name="T47" fmla="*/ 0 h 471"/>
              <a:gd name="T48" fmla="*/ 0 w 479"/>
              <a:gd name="T49" fmla="*/ 231 h 471"/>
              <a:gd name="T50" fmla="*/ 239 w 479"/>
              <a:gd name="T51" fmla="*/ 470 h 471"/>
              <a:gd name="T52" fmla="*/ 478 w 479"/>
              <a:gd name="T53" fmla="*/ 231 h 471"/>
              <a:gd name="T54" fmla="*/ 239 w 479"/>
              <a:gd name="T55" fmla="*/ 0 h 471"/>
              <a:gd name="T56" fmla="*/ 239 w 479"/>
              <a:gd name="T57" fmla="*/ 426 h 471"/>
              <a:gd name="T58" fmla="*/ 239 w 479"/>
              <a:gd name="T59" fmla="*/ 426 h 471"/>
              <a:gd name="T60" fmla="*/ 44 w 479"/>
              <a:gd name="T61" fmla="*/ 231 h 471"/>
              <a:gd name="T62" fmla="*/ 239 w 479"/>
              <a:gd name="T63" fmla="*/ 37 h 471"/>
              <a:gd name="T64" fmla="*/ 433 w 479"/>
              <a:gd name="T65" fmla="*/ 231 h 471"/>
              <a:gd name="T66" fmla="*/ 239 w 479"/>
              <a:gd name="T67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39" y="98"/>
                </a:moveTo>
                <a:lnTo>
                  <a:pt x="239" y="98"/>
                </a:lnTo>
                <a:cubicBezTo>
                  <a:pt x="159" y="98"/>
                  <a:pt x="142" y="169"/>
                  <a:pt x="142" y="231"/>
                </a:cubicBezTo>
                <a:cubicBezTo>
                  <a:pt x="142" y="293"/>
                  <a:pt x="159" y="373"/>
                  <a:pt x="239" y="373"/>
                </a:cubicBezTo>
                <a:cubicBezTo>
                  <a:pt x="318" y="373"/>
                  <a:pt x="336" y="293"/>
                  <a:pt x="336" y="231"/>
                </a:cubicBezTo>
                <a:cubicBezTo>
                  <a:pt x="336" y="169"/>
                  <a:pt x="318" y="98"/>
                  <a:pt x="239" y="98"/>
                </a:cubicBezTo>
                <a:close/>
                <a:moveTo>
                  <a:pt x="195" y="231"/>
                </a:moveTo>
                <a:lnTo>
                  <a:pt x="195" y="231"/>
                </a:lnTo>
                <a:cubicBezTo>
                  <a:pt x="195" y="204"/>
                  <a:pt x="195" y="151"/>
                  <a:pt x="239" y="151"/>
                </a:cubicBezTo>
                <a:lnTo>
                  <a:pt x="248" y="151"/>
                </a:lnTo>
                <a:cubicBezTo>
                  <a:pt x="257" y="151"/>
                  <a:pt x="257" y="160"/>
                  <a:pt x="248" y="169"/>
                </a:cubicBezTo>
                <a:cubicBezTo>
                  <a:pt x="195" y="266"/>
                  <a:pt x="195" y="266"/>
                  <a:pt x="195" y="266"/>
                </a:cubicBezTo>
                <a:cubicBezTo>
                  <a:pt x="195" y="257"/>
                  <a:pt x="195" y="240"/>
                  <a:pt x="195" y="231"/>
                </a:cubicBezTo>
                <a:close/>
                <a:moveTo>
                  <a:pt x="239" y="319"/>
                </a:moveTo>
                <a:lnTo>
                  <a:pt x="239" y="319"/>
                </a:lnTo>
                <a:lnTo>
                  <a:pt x="230" y="319"/>
                </a:lnTo>
                <a:lnTo>
                  <a:pt x="230" y="319"/>
                </a:lnTo>
                <a:lnTo>
                  <a:pt x="230" y="319"/>
                </a:lnTo>
                <a:cubicBezTo>
                  <a:pt x="221" y="311"/>
                  <a:pt x="212" y="311"/>
                  <a:pt x="221" y="293"/>
                </a:cubicBezTo>
                <a:cubicBezTo>
                  <a:pt x="274" y="196"/>
                  <a:pt x="274" y="196"/>
                  <a:pt x="274" y="196"/>
                </a:cubicBezTo>
                <a:cubicBezTo>
                  <a:pt x="283" y="204"/>
                  <a:pt x="283" y="222"/>
                  <a:pt x="283" y="231"/>
                </a:cubicBezTo>
                <a:cubicBezTo>
                  <a:pt x="283" y="266"/>
                  <a:pt x="283" y="319"/>
                  <a:pt x="239" y="319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2" y="426"/>
                  <a:pt x="44" y="347"/>
                  <a:pt x="44" y="231"/>
                </a:cubicBezTo>
                <a:cubicBezTo>
                  <a:pt x="44" y="125"/>
                  <a:pt x="132" y="37"/>
                  <a:pt x="239" y="37"/>
                </a:cubicBezTo>
                <a:cubicBezTo>
                  <a:pt x="345" y="37"/>
                  <a:pt x="433" y="125"/>
                  <a:pt x="433" y="231"/>
                </a:cubicBezTo>
                <a:cubicBezTo>
                  <a:pt x="433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8" name="Freeform 117">
            <a:extLst>
              <a:ext uri="{FF2B5EF4-FFF2-40B4-BE49-F238E27FC236}">
                <a16:creationId xmlns:a16="http://schemas.microsoft.com/office/drawing/2014/main" id="{57D79DA8-80A5-417E-9045-D44D2E02E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5" y="4576763"/>
            <a:ext cx="228600" cy="223837"/>
          </a:xfrm>
          <a:custGeom>
            <a:avLst/>
            <a:gdLst>
              <a:gd name="T0" fmla="*/ 336 w 480"/>
              <a:gd name="T1" fmla="*/ 169 h 471"/>
              <a:gd name="T2" fmla="*/ 336 w 480"/>
              <a:gd name="T3" fmla="*/ 169 h 471"/>
              <a:gd name="T4" fmla="*/ 283 w 480"/>
              <a:gd name="T5" fmla="*/ 169 h 471"/>
              <a:gd name="T6" fmla="*/ 283 w 480"/>
              <a:gd name="T7" fmla="*/ 116 h 471"/>
              <a:gd name="T8" fmla="*/ 283 w 480"/>
              <a:gd name="T9" fmla="*/ 107 h 471"/>
              <a:gd name="T10" fmla="*/ 275 w 480"/>
              <a:gd name="T11" fmla="*/ 98 h 471"/>
              <a:gd name="T12" fmla="*/ 142 w 480"/>
              <a:gd name="T13" fmla="*/ 98 h 471"/>
              <a:gd name="T14" fmla="*/ 133 w 480"/>
              <a:gd name="T15" fmla="*/ 107 h 471"/>
              <a:gd name="T16" fmla="*/ 133 w 480"/>
              <a:gd name="T17" fmla="*/ 116 h 471"/>
              <a:gd name="T18" fmla="*/ 133 w 480"/>
              <a:gd name="T19" fmla="*/ 293 h 471"/>
              <a:gd name="T20" fmla="*/ 133 w 480"/>
              <a:gd name="T21" fmla="*/ 302 h 471"/>
              <a:gd name="T22" fmla="*/ 142 w 480"/>
              <a:gd name="T23" fmla="*/ 302 h 471"/>
              <a:gd name="T24" fmla="*/ 195 w 480"/>
              <a:gd name="T25" fmla="*/ 302 h 471"/>
              <a:gd name="T26" fmla="*/ 195 w 480"/>
              <a:gd name="T27" fmla="*/ 355 h 471"/>
              <a:gd name="T28" fmla="*/ 195 w 480"/>
              <a:gd name="T29" fmla="*/ 364 h 471"/>
              <a:gd name="T30" fmla="*/ 204 w 480"/>
              <a:gd name="T31" fmla="*/ 364 h 471"/>
              <a:gd name="T32" fmla="*/ 336 w 480"/>
              <a:gd name="T33" fmla="*/ 364 h 471"/>
              <a:gd name="T34" fmla="*/ 345 w 480"/>
              <a:gd name="T35" fmla="*/ 364 h 471"/>
              <a:gd name="T36" fmla="*/ 345 w 480"/>
              <a:gd name="T37" fmla="*/ 355 h 471"/>
              <a:gd name="T38" fmla="*/ 345 w 480"/>
              <a:gd name="T39" fmla="*/ 178 h 471"/>
              <a:gd name="T40" fmla="*/ 345 w 480"/>
              <a:gd name="T41" fmla="*/ 169 h 471"/>
              <a:gd name="T42" fmla="*/ 336 w 480"/>
              <a:gd name="T43" fmla="*/ 169 h 471"/>
              <a:gd name="T44" fmla="*/ 204 w 480"/>
              <a:gd name="T45" fmla="*/ 169 h 471"/>
              <a:gd name="T46" fmla="*/ 204 w 480"/>
              <a:gd name="T47" fmla="*/ 169 h 471"/>
              <a:gd name="T48" fmla="*/ 195 w 480"/>
              <a:gd name="T49" fmla="*/ 169 h 471"/>
              <a:gd name="T50" fmla="*/ 195 w 480"/>
              <a:gd name="T51" fmla="*/ 178 h 471"/>
              <a:gd name="T52" fmla="*/ 195 w 480"/>
              <a:gd name="T53" fmla="*/ 275 h 471"/>
              <a:gd name="T54" fmla="*/ 151 w 480"/>
              <a:gd name="T55" fmla="*/ 275 h 471"/>
              <a:gd name="T56" fmla="*/ 151 w 480"/>
              <a:gd name="T57" fmla="*/ 125 h 471"/>
              <a:gd name="T58" fmla="*/ 257 w 480"/>
              <a:gd name="T59" fmla="*/ 125 h 471"/>
              <a:gd name="T60" fmla="*/ 257 w 480"/>
              <a:gd name="T61" fmla="*/ 169 h 471"/>
              <a:gd name="T62" fmla="*/ 204 w 480"/>
              <a:gd name="T63" fmla="*/ 169 h 471"/>
              <a:gd name="T64" fmla="*/ 328 w 480"/>
              <a:gd name="T65" fmla="*/ 338 h 471"/>
              <a:gd name="T66" fmla="*/ 328 w 480"/>
              <a:gd name="T67" fmla="*/ 338 h 471"/>
              <a:gd name="T68" fmla="*/ 222 w 480"/>
              <a:gd name="T69" fmla="*/ 338 h 471"/>
              <a:gd name="T70" fmla="*/ 222 w 480"/>
              <a:gd name="T71" fmla="*/ 196 h 471"/>
              <a:gd name="T72" fmla="*/ 328 w 480"/>
              <a:gd name="T73" fmla="*/ 196 h 471"/>
              <a:gd name="T74" fmla="*/ 328 w 480"/>
              <a:gd name="T75" fmla="*/ 338 h 471"/>
              <a:gd name="T76" fmla="*/ 239 w 480"/>
              <a:gd name="T77" fmla="*/ 0 h 471"/>
              <a:gd name="T78" fmla="*/ 239 w 480"/>
              <a:gd name="T79" fmla="*/ 0 h 471"/>
              <a:gd name="T80" fmla="*/ 0 w 480"/>
              <a:gd name="T81" fmla="*/ 231 h 471"/>
              <a:gd name="T82" fmla="*/ 239 w 480"/>
              <a:gd name="T83" fmla="*/ 470 h 471"/>
              <a:gd name="T84" fmla="*/ 479 w 480"/>
              <a:gd name="T85" fmla="*/ 231 h 471"/>
              <a:gd name="T86" fmla="*/ 239 w 480"/>
              <a:gd name="T87" fmla="*/ 0 h 471"/>
              <a:gd name="T88" fmla="*/ 239 w 480"/>
              <a:gd name="T89" fmla="*/ 426 h 471"/>
              <a:gd name="T90" fmla="*/ 239 w 480"/>
              <a:gd name="T91" fmla="*/ 426 h 471"/>
              <a:gd name="T92" fmla="*/ 44 w 480"/>
              <a:gd name="T93" fmla="*/ 231 h 471"/>
              <a:gd name="T94" fmla="*/ 239 w 480"/>
              <a:gd name="T95" fmla="*/ 37 h 471"/>
              <a:gd name="T96" fmla="*/ 434 w 480"/>
              <a:gd name="T97" fmla="*/ 231 h 471"/>
              <a:gd name="T98" fmla="*/ 239 w 480"/>
              <a:gd name="T99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80" h="471">
                <a:moveTo>
                  <a:pt x="336" y="169"/>
                </a:moveTo>
                <a:lnTo>
                  <a:pt x="336" y="169"/>
                </a:lnTo>
                <a:cubicBezTo>
                  <a:pt x="283" y="169"/>
                  <a:pt x="283" y="169"/>
                  <a:pt x="283" y="169"/>
                </a:cubicBezTo>
                <a:cubicBezTo>
                  <a:pt x="283" y="116"/>
                  <a:pt x="283" y="116"/>
                  <a:pt x="283" y="116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275" y="107"/>
                  <a:pt x="275" y="98"/>
                  <a:pt x="275" y="98"/>
                </a:cubicBezTo>
                <a:cubicBezTo>
                  <a:pt x="142" y="98"/>
                  <a:pt x="142" y="98"/>
                  <a:pt x="142" y="98"/>
                </a:cubicBezTo>
                <a:cubicBezTo>
                  <a:pt x="133" y="98"/>
                  <a:pt x="133" y="107"/>
                  <a:pt x="133" y="107"/>
                </a:cubicBezTo>
                <a:cubicBezTo>
                  <a:pt x="133" y="107"/>
                  <a:pt x="133" y="107"/>
                  <a:pt x="133" y="116"/>
                </a:cubicBezTo>
                <a:cubicBezTo>
                  <a:pt x="133" y="293"/>
                  <a:pt x="133" y="293"/>
                  <a:pt x="133" y="293"/>
                </a:cubicBezTo>
                <a:cubicBezTo>
                  <a:pt x="133" y="293"/>
                  <a:pt x="133" y="293"/>
                  <a:pt x="133" y="302"/>
                </a:cubicBezTo>
                <a:lnTo>
                  <a:pt x="142" y="302"/>
                </a:lnTo>
                <a:cubicBezTo>
                  <a:pt x="195" y="302"/>
                  <a:pt x="195" y="302"/>
                  <a:pt x="195" y="302"/>
                </a:cubicBezTo>
                <a:cubicBezTo>
                  <a:pt x="195" y="355"/>
                  <a:pt x="195" y="355"/>
                  <a:pt x="195" y="355"/>
                </a:cubicBezTo>
                <a:lnTo>
                  <a:pt x="195" y="364"/>
                </a:lnTo>
                <a:cubicBezTo>
                  <a:pt x="204" y="364"/>
                  <a:pt x="204" y="364"/>
                  <a:pt x="204" y="364"/>
                </a:cubicBezTo>
                <a:cubicBezTo>
                  <a:pt x="336" y="364"/>
                  <a:pt x="336" y="364"/>
                  <a:pt x="336" y="364"/>
                </a:cubicBezTo>
                <a:lnTo>
                  <a:pt x="345" y="364"/>
                </a:lnTo>
                <a:lnTo>
                  <a:pt x="345" y="355"/>
                </a:lnTo>
                <a:cubicBezTo>
                  <a:pt x="345" y="178"/>
                  <a:pt x="345" y="178"/>
                  <a:pt x="345" y="178"/>
                </a:cubicBezTo>
                <a:lnTo>
                  <a:pt x="345" y="169"/>
                </a:lnTo>
                <a:lnTo>
                  <a:pt x="336" y="169"/>
                </a:lnTo>
                <a:close/>
                <a:moveTo>
                  <a:pt x="204" y="169"/>
                </a:moveTo>
                <a:lnTo>
                  <a:pt x="204" y="169"/>
                </a:lnTo>
                <a:cubicBezTo>
                  <a:pt x="204" y="169"/>
                  <a:pt x="204" y="169"/>
                  <a:pt x="195" y="169"/>
                </a:cubicBezTo>
                <a:lnTo>
                  <a:pt x="195" y="178"/>
                </a:lnTo>
                <a:cubicBezTo>
                  <a:pt x="195" y="275"/>
                  <a:pt x="195" y="275"/>
                  <a:pt x="195" y="275"/>
                </a:cubicBezTo>
                <a:cubicBezTo>
                  <a:pt x="151" y="275"/>
                  <a:pt x="151" y="275"/>
                  <a:pt x="151" y="275"/>
                </a:cubicBezTo>
                <a:cubicBezTo>
                  <a:pt x="151" y="125"/>
                  <a:pt x="151" y="125"/>
                  <a:pt x="151" y="125"/>
                </a:cubicBezTo>
                <a:cubicBezTo>
                  <a:pt x="257" y="125"/>
                  <a:pt x="257" y="125"/>
                  <a:pt x="257" y="125"/>
                </a:cubicBezTo>
                <a:cubicBezTo>
                  <a:pt x="257" y="169"/>
                  <a:pt x="257" y="169"/>
                  <a:pt x="257" y="169"/>
                </a:cubicBezTo>
                <a:lnTo>
                  <a:pt x="204" y="169"/>
                </a:lnTo>
                <a:close/>
                <a:moveTo>
                  <a:pt x="328" y="338"/>
                </a:moveTo>
                <a:lnTo>
                  <a:pt x="328" y="338"/>
                </a:lnTo>
                <a:cubicBezTo>
                  <a:pt x="222" y="338"/>
                  <a:pt x="222" y="338"/>
                  <a:pt x="222" y="338"/>
                </a:cubicBezTo>
                <a:cubicBezTo>
                  <a:pt x="222" y="196"/>
                  <a:pt x="222" y="196"/>
                  <a:pt x="222" y="196"/>
                </a:cubicBezTo>
                <a:cubicBezTo>
                  <a:pt x="328" y="196"/>
                  <a:pt x="328" y="196"/>
                  <a:pt x="328" y="196"/>
                </a:cubicBezTo>
                <a:lnTo>
                  <a:pt x="328" y="338"/>
                </a:ln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9" name="Freeform 118">
            <a:extLst>
              <a:ext uri="{FF2B5EF4-FFF2-40B4-BE49-F238E27FC236}">
                <a16:creationId xmlns:a16="http://schemas.microsoft.com/office/drawing/2014/main" id="{DC23AA11-DBEF-4729-AEBB-899FC157F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4576763"/>
            <a:ext cx="228600" cy="223837"/>
          </a:xfrm>
          <a:custGeom>
            <a:avLst/>
            <a:gdLst>
              <a:gd name="T0" fmla="*/ 398 w 479"/>
              <a:gd name="T1" fmla="*/ 240 h 471"/>
              <a:gd name="T2" fmla="*/ 398 w 479"/>
              <a:gd name="T3" fmla="*/ 240 h 471"/>
              <a:gd name="T4" fmla="*/ 345 w 479"/>
              <a:gd name="T5" fmla="*/ 222 h 471"/>
              <a:gd name="T6" fmla="*/ 345 w 479"/>
              <a:gd name="T7" fmla="*/ 160 h 471"/>
              <a:gd name="T8" fmla="*/ 203 w 479"/>
              <a:gd name="T9" fmla="*/ 98 h 471"/>
              <a:gd name="T10" fmla="*/ 141 w 479"/>
              <a:gd name="T11" fmla="*/ 125 h 471"/>
              <a:gd name="T12" fmla="*/ 141 w 479"/>
              <a:gd name="T13" fmla="*/ 196 h 471"/>
              <a:gd name="T14" fmla="*/ 141 w 479"/>
              <a:gd name="T15" fmla="*/ 196 h 471"/>
              <a:gd name="T16" fmla="*/ 79 w 479"/>
              <a:gd name="T17" fmla="*/ 222 h 471"/>
              <a:gd name="T18" fmla="*/ 79 w 479"/>
              <a:gd name="T19" fmla="*/ 284 h 471"/>
              <a:gd name="T20" fmla="*/ 141 w 479"/>
              <a:gd name="T21" fmla="*/ 311 h 471"/>
              <a:gd name="T22" fmla="*/ 203 w 479"/>
              <a:gd name="T23" fmla="*/ 284 h 471"/>
              <a:gd name="T24" fmla="*/ 203 w 479"/>
              <a:gd name="T25" fmla="*/ 284 h 471"/>
              <a:gd name="T26" fmla="*/ 328 w 479"/>
              <a:gd name="T27" fmla="*/ 338 h 471"/>
              <a:gd name="T28" fmla="*/ 336 w 479"/>
              <a:gd name="T29" fmla="*/ 338 h 471"/>
              <a:gd name="T30" fmla="*/ 336 w 479"/>
              <a:gd name="T31" fmla="*/ 338 h 471"/>
              <a:gd name="T32" fmla="*/ 398 w 479"/>
              <a:gd name="T33" fmla="*/ 311 h 471"/>
              <a:gd name="T34" fmla="*/ 398 w 479"/>
              <a:gd name="T35" fmla="*/ 311 h 471"/>
              <a:gd name="T36" fmla="*/ 398 w 479"/>
              <a:gd name="T37" fmla="*/ 240 h 471"/>
              <a:gd name="T38" fmla="*/ 328 w 479"/>
              <a:gd name="T39" fmla="*/ 319 h 471"/>
              <a:gd name="T40" fmla="*/ 328 w 479"/>
              <a:gd name="T41" fmla="*/ 319 h 471"/>
              <a:gd name="T42" fmla="*/ 328 w 479"/>
              <a:gd name="T43" fmla="*/ 319 h 471"/>
              <a:gd name="T44" fmla="*/ 328 w 479"/>
              <a:gd name="T45" fmla="*/ 319 h 471"/>
              <a:gd name="T46" fmla="*/ 221 w 479"/>
              <a:gd name="T47" fmla="*/ 275 h 471"/>
              <a:gd name="T48" fmla="*/ 221 w 479"/>
              <a:gd name="T49" fmla="*/ 231 h 471"/>
              <a:gd name="T50" fmla="*/ 328 w 479"/>
              <a:gd name="T51" fmla="*/ 275 h 471"/>
              <a:gd name="T52" fmla="*/ 328 w 479"/>
              <a:gd name="T53" fmla="*/ 275 h 471"/>
              <a:gd name="T54" fmla="*/ 328 w 479"/>
              <a:gd name="T55" fmla="*/ 275 h 471"/>
              <a:gd name="T56" fmla="*/ 328 w 479"/>
              <a:gd name="T57" fmla="*/ 319 h 471"/>
              <a:gd name="T58" fmla="*/ 336 w 479"/>
              <a:gd name="T59" fmla="*/ 257 h 471"/>
              <a:gd name="T60" fmla="*/ 336 w 479"/>
              <a:gd name="T61" fmla="*/ 257 h 471"/>
              <a:gd name="T62" fmla="*/ 300 w 479"/>
              <a:gd name="T63" fmla="*/ 249 h 471"/>
              <a:gd name="T64" fmla="*/ 336 w 479"/>
              <a:gd name="T65" fmla="*/ 231 h 471"/>
              <a:gd name="T66" fmla="*/ 372 w 479"/>
              <a:gd name="T67" fmla="*/ 249 h 471"/>
              <a:gd name="T68" fmla="*/ 336 w 479"/>
              <a:gd name="T69" fmla="*/ 257 h 471"/>
              <a:gd name="T70" fmla="*/ 381 w 479"/>
              <a:gd name="T71" fmla="*/ 302 h 471"/>
              <a:gd name="T72" fmla="*/ 381 w 479"/>
              <a:gd name="T73" fmla="*/ 302 h 471"/>
              <a:gd name="T74" fmla="*/ 345 w 479"/>
              <a:gd name="T75" fmla="*/ 319 h 471"/>
              <a:gd name="T76" fmla="*/ 345 w 479"/>
              <a:gd name="T77" fmla="*/ 275 h 471"/>
              <a:gd name="T78" fmla="*/ 381 w 479"/>
              <a:gd name="T79" fmla="*/ 257 h 471"/>
              <a:gd name="T80" fmla="*/ 381 w 479"/>
              <a:gd name="T81" fmla="*/ 302 h 471"/>
              <a:gd name="T82" fmla="*/ 238 w 479"/>
              <a:gd name="T83" fmla="*/ 0 h 471"/>
              <a:gd name="T84" fmla="*/ 238 w 479"/>
              <a:gd name="T85" fmla="*/ 0 h 471"/>
              <a:gd name="T86" fmla="*/ 0 w 479"/>
              <a:gd name="T87" fmla="*/ 231 h 471"/>
              <a:gd name="T88" fmla="*/ 238 w 479"/>
              <a:gd name="T89" fmla="*/ 470 h 471"/>
              <a:gd name="T90" fmla="*/ 478 w 479"/>
              <a:gd name="T91" fmla="*/ 231 h 471"/>
              <a:gd name="T92" fmla="*/ 238 w 479"/>
              <a:gd name="T93" fmla="*/ 0 h 471"/>
              <a:gd name="T94" fmla="*/ 238 w 479"/>
              <a:gd name="T95" fmla="*/ 426 h 471"/>
              <a:gd name="T96" fmla="*/ 238 w 479"/>
              <a:gd name="T97" fmla="*/ 426 h 471"/>
              <a:gd name="T98" fmla="*/ 44 w 479"/>
              <a:gd name="T99" fmla="*/ 231 h 471"/>
              <a:gd name="T100" fmla="*/ 238 w 479"/>
              <a:gd name="T101" fmla="*/ 37 h 471"/>
              <a:gd name="T102" fmla="*/ 434 w 479"/>
              <a:gd name="T103" fmla="*/ 231 h 471"/>
              <a:gd name="T104" fmla="*/ 238 w 479"/>
              <a:gd name="T105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79" h="471">
                <a:moveTo>
                  <a:pt x="398" y="240"/>
                </a:moveTo>
                <a:lnTo>
                  <a:pt x="398" y="240"/>
                </a:lnTo>
                <a:cubicBezTo>
                  <a:pt x="345" y="222"/>
                  <a:pt x="345" y="222"/>
                  <a:pt x="345" y="222"/>
                </a:cubicBezTo>
                <a:cubicBezTo>
                  <a:pt x="345" y="160"/>
                  <a:pt x="345" y="160"/>
                  <a:pt x="345" y="160"/>
                </a:cubicBezTo>
                <a:cubicBezTo>
                  <a:pt x="203" y="98"/>
                  <a:pt x="203" y="98"/>
                  <a:pt x="203" y="98"/>
                </a:cubicBezTo>
                <a:cubicBezTo>
                  <a:pt x="141" y="125"/>
                  <a:pt x="141" y="125"/>
                  <a:pt x="141" y="125"/>
                </a:cubicBezTo>
                <a:cubicBezTo>
                  <a:pt x="141" y="196"/>
                  <a:pt x="141" y="196"/>
                  <a:pt x="141" y="196"/>
                </a:cubicBezTo>
                <a:lnTo>
                  <a:pt x="141" y="196"/>
                </a:lnTo>
                <a:cubicBezTo>
                  <a:pt x="79" y="222"/>
                  <a:pt x="79" y="222"/>
                  <a:pt x="79" y="222"/>
                </a:cubicBezTo>
                <a:cubicBezTo>
                  <a:pt x="79" y="284"/>
                  <a:pt x="79" y="284"/>
                  <a:pt x="79" y="284"/>
                </a:cubicBezTo>
                <a:cubicBezTo>
                  <a:pt x="141" y="311"/>
                  <a:pt x="141" y="311"/>
                  <a:pt x="141" y="311"/>
                </a:cubicBezTo>
                <a:cubicBezTo>
                  <a:pt x="203" y="284"/>
                  <a:pt x="203" y="284"/>
                  <a:pt x="203" y="284"/>
                </a:cubicBezTo>
                <a:lnTo>
                  <a:pt x="203" y="284"/>
                </a:lnTo>
                <a:cubicBezTo>
                  <a:pt x="328" y="338"/>
                  <a:pt x="328" y="338"/>
                  <a:pt x="328" y="338"/>
                </a:cubicBezTo>
                <a:cubicBezTo>
                  <a:pt x="336" y="338"/>
                  <a:pt x="336" y="338"/>
                  <a:pt x="336" y="338"/>
                </a:cubicBezTo>
                <a:lnTo>
                  <a:pt x="336" y="338"/>
                </a:lnTo>
                <a:cubicBezTo>
                  <a:pt x="398" y="311"/>
                  <a:pt x="398" y="311"/>
                  <a:pt x="398" y="311"/>
                </a:cubicBezTo>
                <a:lnTo>
                  <a:pt x="398" y="311"/>
                </a:lnTo>
                <a:cubicBezTo>
                  <a:pt x="398" y="240"/>
                  <a:pt x="398" y="240"/>
                  <a:pt x="398" y="240"/>
                </a:cubicBezTo>
                <a:close/>
                <a:moveTo>
                  <a:pt x="328" y="319"/>
                </a:moveTo>
                <a:lnTo>
                  <a:pt x="328" y="319"/>
                </a:lnTo>
                <a:lnTo>
                  <a:pt x="328" y="319"/>
                </a:lnTo>
                <a:lnTo>
                  <a:pt x="328" y="319"/>
                </a:lnTo>
                <a:cubicBezTo>
                  <a:pt x="221" y="275"/>
                  <a:pt x="221" y="275"/>
                  <a:pt x="221" y="275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328" y="275"/>
                  <a:pt x="328" y="275"/>
                  <a:pt x="328" y="275"/>
                </a:cubicBezTo>
                <a:lnTo>
                  <a:pt x="328" y="275"/>
                </a:lnTo>
                <a:lnTo>
                  <a:pt x="328" y="275"/>
                </a:lnTo>
                <a:lnTo>
                  <a:pt x="328" y="319"/>
                </a:lnTo>
                <a:close/>
                <a:moveTo>
                  <a:pt x="336" y="257"/>
                </a:moveTo>
                <a:lnTo>
                  <a:pt x="336" y="257"/>
                </a:lnTo>
                <a:cubicBezTo>
                  <a:pt x="300" y="249"/>
                  <a:pt x="300" y="249"/>
                  <a:pt x="300" y="249"/>
                </a:cubicBezTo>
                <a:cubicBezTo>
                  <a:pt x="336" y="231"/>
                  <a:pt x="336" y="231"/>
                  <a:pt x="336" y="231"/>
                </a:cubicBezTo>
                <a:cubicBezTo>
                  <a:pt x="372" y="249"/>
                  <a:pt x="372" y="249"/>
                  <a:pt x="372" y="249"/>
                </a:cubicBezTo>
                <a:lnTo>
                  <a:pt x="336" y="257"/>
                </a:lnTo>
                <a:close/>
                <a:moveTo>
                  <a:pt x="381" y="302"/>
                </a:moveTo>
                <a:lnTo>
                  <a:pt x="381" y="302"/>
                </a:lnTo>
                <a:cubicBezTo>
                  <a:pt x="345" y="319"/>
                  <a:pt x="345" y="319"/>
                  <a:pt x="345" y="319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381" y="257"/>
                  <a:pt x="381" y="257"/>
                  <a:pt x="381" y="257"/>
                </a:cubicBezTo>
                <a:lnTo>
                  <a:pt x="381" y="302"/>
                </a:ln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8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38" y="426"/>
                </a:moveTo>
                <a:lnTo>
                  <a:pt x="238" y="426"/>
                </a:lnTo>
                <a:cubicBezTo>
                  <a:pt x="132" y="426"/>
                  <a:pt x="44" y="347"/>
                  <a:pt x="44" y="231"/>
                </a:cubicBezTo>
                <a:cubicBezTo>
                  <a:pt x="44" y="125"/>
                  <a:pt x="132" y="37"/>
                  <a:pt x="238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8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0" name="Freeform 16">
            <a:extLst>
              <a:ext uri="{FF2B5EF4-FFF2-40B4-BE49-F238E27FC236}">
                <a16:creationId xmlns:a16="http://schemas.microsoft.com/office/drawing/2014/main" id="{DCE43C76-EED2-4837-8517-0434B57EC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2720975"/>
            <a:ext cx="133350" cy="209550"/>
          </a:xfrm>
          <a:custGeom>
            <a:avLst/>
            <a:gdLst>
              <a:gd name="T0" fmla="*/ 240 w 285"/>
              <a:gd name="T1" fmla="*/ 35 h 452"/>
              <a:gd name="T2" fmla="*/ 240 w 285"/>
              <a:gd name="T3" fmla="*/ 35 h 452"/>
              <a:gd name="T4" fmla="*/ 133 w 285"/>
              <a:gd name="T5" fmla="*/ 0 h 452"/>
              <a:gd name="T6" fmla="*/ 53 w 285"/>
              <a:gd name="T7" fmla="*/ 26 h 452"/>
              <a:gd name="T8" fmla="*/ 0 w 285"/>
              <a:gd name="T9" fmla="*/ 132 h 452"/>
              <a:gd name="T10" fmla="*/ 80 w 285"/>
              <a:gd name="T11" fmla="*/ 132 h 452"/>
              <a:gd name="T12" fmla="*/ 97 w 285"/>
              <a:gd name="T13" fmla="*/ 88 h 452"/>
              <a:gd name="T14" fmla="*/ 142 w 285"/>
              <a:gd name="T15" fmla="*/ 70 h 452"/>
              <a:gd name="T16" fmla="*/ 187 w 285"/>
              <a:gd name="T17" fmla="*/ 88 h 452"/>
              <a:gd name="T18" fmla="*/ 195 w 285"/>
              <a:gd name="T19" fmla="*/ 123 h 452"/>
              <a:gd name="T20" fmla="*/ 187 w 285"/>
              <a:gd name="T21" fmla="*/ 159 h 452"/>
              <a:gd name="T22" fmla="*/ 168 w 285"/>
              <a:gd name="T23" fmla="*/ 176 h 452"/>
              <a:gd name="T24" fmla="*/ 106 w 285"/>
              <a:gd name="T25" fmla="*/ 230 h 452"/>
              <a:gd name="T26" fmla="*/ 89 w 285"/>
              <a:gd name="T27" fmla="*/ 292 h 452"/>
              <a:gd name="T28" fmla="*/ 97 w 285"/>
              <a:gd name="T29" fmla="*/ 301 h 452"/>
              <a:gd name="T30" fmla="*/ 159 w 285"/>
              <a:gd name="T31" fmla="*/ 301 h 452"/>
              <a:gd name="T32" fmla="*/ 168 w 285"/>
              <a:gd name="T33" fmla="*/ 292 h 452"/>
              <a:gd name="T34" fmla="*/ 178 w 285"/>
              <a:gd name="T35" fmla="*/ 265 h 452"/>
              <a:gd name="T36" fmla="*/ 195 w 285"/>
              <a:gd name="T37" fmla="*/ 239 h 452"/>
              <a:gd name="T38" fmla="*/ 222 w 285"/>
              <a:gd name="T39" fmla="*/ 221 h 452"/>
              <a:gd name="T40" fmla="*/ 266 w 285"/>
              <a:gd name="T41" fmla="*/ 186 h 452"/>
              <a:gd name="T42" fmla="*/ 284 w 285"/>
              <a:gd name="T43" fmla="*/ 123 h 452"/>
              <a:gd name="T44" fmla="*/ 240 w 285"/>
              <a:gd name="T45" fmla="*/ 35 h 452"/>
              <a:gd name="T46" fmla="*/ 133 w 285"/>
              <a:gd name="T47" fmla="*/ 345 h 452"/>
              <a:gd name="T48" fmla="*/ 133 w 285"/>
              <a:gd name="T49" fmla="*/ 345 h 452"/>
              <a:gd name="T50" fmla="*/ 80 w 285"/>
              <a:gd name="T51" fmla="*/ 398 h 452"/>
              <a:gd name="T52" fmla="*/ 133 w 285"/>
              <a:gd name="T53" fmla="*/ 451 h 452"/>
              <a:gd name="T54" fmla="*/ 187 w 285"/>
              <a:gd name="T55" fmla="*/ 398 h 452"/>
              <a:gd name="T56" fmla="*/ 133 w 285"/>
              <a:gd name="T57" fmla="*/ 345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5" h="452">
                <a:moveTo>
                  <a:pt x="240" y="35"/>
                </a:moveTo>
                <a:lnTo>
                  <a:pt x="240" y="35"/>
                </a:lnTo>
                <a:cubicBezTo>
                  <a:pt x="213" y="8"/>
                  <a:pt x="178" y="0"/>
                  <a:pt x="133" y="0"/>
                </a:cubicBezTo>
                <a:cubicBezTo>
                  <a:pt x="106" y="0"/>
                  <a:pt x="80" y="8"/>
                  <a:pt x="53" y="26"/>
                </a:cubicBezTo>
                <a:cubicBezTo>
                  <a:pt x="18" y="44"/>
                  <a:pt x="0" y="79"/>
                  <a:pt x="0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80" y="123"/>
                  <a:pt x="89" y="106"/>
                  <a:pt x="97" y="88"/>
                </a:cubicBezTo>
                <a:cubicBezTo>
                  <a:pt x="106" y="79"/>
                  <a:pt x="115" y="70"/>
                  <a:pt x="142" y="70"/>
                </a:cubicBezTo>
                <a:cubicBezTo>
                  <a:pt x="159" y="70"/>
                  <a:pt x="178" y="79"/>
                  <a:pt x="187" y="88"/>
                </a:cubicBezTo>
                <a:cubicBezTo>
                  <a:pt x="195" y="97"/>
                  <a:pt x="195" y="114"/>
                  <a:pt x="195" y="123"/>
                </a:cubicBezTo>
                <a:cubicBezTo>
                  <a:pt x="195" y="141"/>
                  <a:pt x="195" y="151"/>
                  <a:pt x="187" y="159"/>
                </a:cubicBezTo>
                <a:cubicBezTo>
                  <a:pt x="178" y="167"/>
                  <a:pt x="178" y="167"/>
                  <a:pt x="168" y="176"/>
                </a:cubicBezTo>
                <a:cubicBezTo>
                  <a:pt x="168" y="176"/>
                  <a:pt x="124" y="204"/>
                  <a:pt x="106" y="230"/>
                </a:cubicBezTo>
                <a:cubicBezTo>
                  <a:pt x="97" y="239"/>
                  <a:pt x="89" y="265"/>
                  <a:pt x="89" y="292"/>
                </a:cubicBezTo>
                <a:cubicBezTo>
                  <a:pt x="89" y="292"/>
                  <a:pt x="89" y="301"/>
                  <a:pt x="97" y="301"/>
                </a:cubicBezTo>
                <a:cubicBezTo>
                  <a:pt x="106" y="301"/>
                  <a:pt x="159" y="301"/>
                  <a:pt x="159" y="301"/>
                </a:cubicBezTo>
                <a:cubicBezTo>
                  <a:pt x="168" y="301"/>
                  <a:pt x="168" y="292"/>
                  <a:pt x="168" y="292"/>
                </a:cubicBezTo>
                <a:cubicBezTo>
                  <a:pt x="168" y="283"/>
                  <a:pt x="168" y="274"/>
                  <a:pt x="178" y="265"/>
                </a:cubicBezTo>
                <a:cubicBezTo>
                  <a:pt x="178" y="257"/>
                  <a:pt x="187" y="248"/>
                  <a:pt x="195" y="239"/>
                </a:cubicBezTo>
                <a:cubicBezTo>
                  <a:pt x="222" y="221"/>
                  <a:pt x="222" y="221"/>
                  <a:pt x="222" y="221"/>
                </a:cubicBezTo>
                <a:cubicBezTo>
                  <a:pt x="240" y="204"/>
                  <a:pt x="257" y="195"/>
                  <a:pt x="266" y="186"/>
                </a:cubicBezTo>
                <a:cubicBezTo>
                  <a:pt x="275" y="167"/>
                  <a:pt x="284" y="151"/>
                  <a:pt x="284" y="123"/>
                </a:cubicBezTo>
                <a:cubicBezTo>
                  <a:pt x="284" y="79"/>
                  <a:pt x="275" y="53"/>
                  <a:pt x="240" y="35"/>
                </a:cubicBezTo>
                <a:close/>
                <a:moveTo>
                  <a:pt x="133" y="345"/>
                </a:moveTo>
                <a:lnTo>
                  <a:pt x="133" y="345"/>
                </a:lnTo>
                <a:cubicBezTo>
                  <a:pt x="106" y="345"/>
                  <a:pt x="80" y="363"/>
                  <a:pt x="80" y="398"/>
                </a:cubicBezTo>
                <a:cubicBezTo>
                  <a:pt x="80" y="425"/>
                  <a:pt x="106" y="442"/>
                  <a:pt x="133" y="451"/>
                </a:cubicBezTo>
                <a:cubicBezTo>
                  <a:pt x="159" y="451"/>
                  <a:pt x="187" y="425"/>
                  <a:pt x="187" y="398"/>
                </a:cubicBezTo>
                <a:cubicBezTo>
                  <a:pt x="187" y="372"/>
                  <a:pt x="168" y="345"/>
                  <a:pt x="133" y="3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1" name="Freeform 56">
            <a:extLst>
              <a:ext uri="{FF2B5EF4-FFF2-40B4-BE49-F238E27FC236}">
                <a16:creationId xmlns:a16="http://schemas.microsoft.com/office/drawing/2014/main" id="{3A4B3674-9A79-4934-900A-DBCB1F300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225" y="3700463"/>
            <a:ext cx="214313" cy="188912"/>
          </a:xfrm>
          <a:custGeom>
            <a:avLst/>
            <a:gdLst>
              <a:gd name="T0" fmla="*/ 257 w 462"/>
              <a:gd name="T1" fmla="*/ 0 h 408"/>
              <a:gd name="T2" fmla="*/ 257 w 462"/>
              <a:gd name="T3" fmla="*/ 0 h 408"/>
              <a:gd name="T4" fmla="*/ 62 w 462"/>
              <a:gd name="T5" fmla="*/ 195 h 408"/>
              <a:gd name="T6" fmla="*/ 0 w 462"/>
              <a:gd name="T7" fmla="*/ 195 h 408"/>
              <a:gd name="T8" fmla="*/ 89 w 462"/>
              <a:gd name="T9" fmla="*/ 301 h 408"/>
              <a:gd name="T10" fmla="*/ 177 w 462"/>
              <a:gd name="T11" fmla="*/ 195 h 408"/>
              <a:gd name="T12" fmla="*/ 106 w 462"/>
              <a:gd name="T13" fmla="*/ 195 h 408"/>
              <a:gd name="T14" fmla="*/ 257 w 462"/>
              <a:gd name="T15" fmla="*/ 44 h 408"/>
              <a:gd name="T16" fmla="*/ 416 w 462"/>
              <a:gd name="T17" fmla="*/ 204 h 408"/>
              <a:gd name="T18" fmla="*/ 257 w 462"/>
              <a:gd name="T19" fmla="*/ 354 h 408"/>
              <a:gd name="T20" fmla="*/ 169 w 462"/>
              <a:gd name="T21" fmla="*/ 328 h 408"/>
              <a:gd name="T22" fmla="*/ 133 w 462"/>
              <a:gd name="T23" fmla="*/ 363 h 408"/>
              <a:gd name="T24" fmla="*/ 257 w 462"/>
              <a:gd name="T25" fmla="*/ 407 h 408"/>
              <a:gd name="T26" fmla="*/ 461 w 462"/>
              <a:gd name="T27" fmla="*/ 204 h 408"/>
              <a:gd name="T28" fmla="*/ 257 w 462"/>
              <a:gd name="T29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2" h="408">
                <a:moveTo>
                  <a:pt x="257" y="0"/>
                </a:moveTo>
                <a:lnTo>
                  <a:pt x="257" y="0"/>
                </a:lnTo>
                <a:cubicBezTo>
                  <a:pt x="150" y="0"/>
                  <a:pt x="62" y="88"/>
                  <a:pt x="62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89" y="301"/>
                  <a:pt x="89" y="301"/>
                  <a:pt x="89" y="301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06" y="195"/>
                  <a:pt x="106" y="195"/>
                  <a:pt x="106" y="195"/>
                </a:cubicBezTo>
                <a:cubicBezTo>
                  <a:pt x="115" y="116"/>
                  <a:pt x="177" y="44"/>
                  <a:pt x="257" y="44"/>
                </a:cubicBezTo>
                <a:cubicBezTo>
                  <a:pt x="346" y="44"/>
                  <a:pt x="416" y="116"/>
                  <a:pt x="416" y="204"/>
                </a:cubicBezTo>
                <a:cubicBezTo>
                  <a:pt x="416" y="283"/>
                  <a:pt x="346" y="354"/>
                  <a:pt x="257" y="354"/>
                </a:cubicBezTo>
                <a:cubicBezTo>
                  <a:pt x="231" y="354"/>
                  <a:pt x="195" y="345"/>
                  <a:pt x="169" y="328"/>
                </a:cubicBezTo>
                <a:cubicBezTo>
                  <a:pt x="133" y="363"/>
                  <a:pt x="133" y="363"/>
                  <a:pt x="133" y="363"/>
                </a:cubicBezTo>
                <a:cubicBezTo>
                  <a:pt x="169" y="390"/>
                  <a:pt x="213" y="407"/>
                  <a:pt x="257" y="407"/>
                </a:cubicBezTo>
                <a:cubicBezTo>
                  <a:pt x="372" y="407"/>
                  <a:pt x="461" y="310"/>
                  <a:pt x="461" y="204"/>
                </a:cubicBezTo>
                <a:cubicBezTo>
                  <a:pt x="461" y="88"/>
                  <a:pt x="372" y="0"/>
                  <a:pt x="25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2" name="Freeform 57">
            <a:extLst>
              <a:ext uri="{FF2B5EF4-FFF2-40B4-BE49-F238E27FC236}">
                <a16:creationId xmlns:a16="http://schemas.microsoft.com/office/drawing/2014/main" id="{C496D105-9DD6-4C14-A0BB-0AE324D66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438" y="3692525"/>
            <a:ext cx="214312" cy="188913"/>
          </a:xfrm>
          <a:custGeom>
            <a:avLst/>
            <a:gdLst>
              <a:gd name="T0" fmla="*/ 203 w 461"/>
              <a:gd name="T1" fmla="*/ 0 h 409"/>
              <a:gd name="T2" fmla="*/ 203 w 461"/>
              <a:gd name="T3" fmla="*/ 0 h 409"/>
              <a:gd name="T4" fmla="*/ 398 w 461"/>
              <a:gd name="T5" fmla="*/ 204 h 409"/>
              <a:gd name="T6" fmla="*/ 460 w 461"/>
              <a:gd name="T7" fmla="*/ 204 h 409"/>
              <a:gd name="T8" fmla="*/ 372 w 461"/>
              <a:gd name="T9" fmla="*/ 301 h 409"/>
              <a:gd name="T10" fmla="*/ 284 w 461"/>
              <a:gd name="T11" fmla="*/ 204 h 409"/>
              <a:gd name="T12" fmla="*/ 354 w 461"/>
              <a:gd name="T13" fmla="*/ 204 h 409"/>
              <a:gd name="T14" fmla="*/ 203 w 461"/>
              <a:gd name="T15" fmla="*/ 53 h 409"/>
              <a:gd name="T16" fmla="*/ 44 w 461"/>
              <a:gd name="T17" fmla="*/ 204 h 409"/>
              <a:gd name="T18" fmla="*/ 203 w 461"/>
              <a:gd name="T19" fmla="*/ 363 h 409"/>
              <a:gd name="T20" fmla="*/ 292 w 461"/>
              <a:gd name="T21" fmla="*/ 328 h 409"/>
              <a:gd name="T22" fmla="*/ 328 w 461"/>
              <a:gd name="T23" fmla="*/ 363 h 409"/>
              <a:gd name="T24" fmla="*/ 203 w 461"/>
              <a:gd name="T25" fmla="*/ 408 h 409"/>
              <a:gd name="T26" fmla="*/ 0 w 461"/>
              <a:gd name="T27" fmla="*/ 204 h 409"/>
              <a:gd name="T28" fmla="*/ 203 w 461"/>
              <a:gd name="T29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1" h="409">
                <a:moveTo>
                  <a:pt x="203" y="0"/>
                </a:moveTo>
                <a:lnTo>
                  <a:pt x="203" y="0"/>
                </a:lnTo>
                <a:cubicBezTo>
                  <a:pt x="310" y="0"/>
                  <a:pt x="398" y="89"/>
                  <a:pt x="398" y="204"/>
                </a:cubicBezTo>
                <a:cubicBezTo>
                  <a:pt x="460" y="204"/>
                  <a:pt x="460" y="204"/>
                  <a:pt x="460" y="204"/>
                </a:cubicBezTo>
                <a:cubicBezTo>
                  <a:pt x="372" y="301"/>
                  <a:pt x="372" y="301"/>
                  <a:pt x="372" y="301"/>
                </a:cubicBezTo>
                <a:cubicBezTo>
                  <a:pt x="284" y="204"/>
                  <a:pt x="284" y="204"/>
                  <a:pt x="284" y="204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45" y="115"/>
                  <a:pt x="284" y="53"/>
                  <a:pt x="203" y="53"/>
                </a:cubicBezTo>
                <a:cubicBezTo>
                  <a:pt x="115" y="53"/>
                  <a:pt x="44" y="124"/>
                  <a:pt x="44" y="204"/>
                </a:cubicBezTo>
                <a:cubicBezTo>
                  <a:pt x="44" y="293"/>
                  <a:pt x="115" y="363"/>
                  <a:pt x="203" y="363"/>
                </a:cubicBezTo>
                <a:cubicBezTo>
                  <a:pt x="230" y="363"/>
                  <a:pt x="266" y="346"/>
                  <a:pt x="292" y="328"/>
                </a:cubicBezTo>
                <a:cubicBezTo>
                  <a:pt x="328" y="363"/>
                  <a:pt x="328" y="363"/>
                  <a:pt x="328" y="363"/>
                </a:cubicBezTo>
                <a:cubicBezTo>
                  <a:pt x="292" y="390"/>
                  <a:pt x="248" y="408"/>
                  <a:pt x="203" y="408"/>
                </a:cubicBezTo>
                <a:cubicBezTo>
                  <a:pt x="88" y="408"/>
                  <a:pt x="0" y="319"/>
                  <a:pt x="0" y="204"/>
                </a:cubicBezTo>
                <a:cubicBezTo>
                  <a:pt x="0" y="97"/>
                  <a:pt x="88" y="0"/>
                  <a:pt x="203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3" name="Freeform 58">
            <a:extLst>
              <a:ext uri="{FF2B5EF4-FFF2-40B4-BE49-F238E27FC236}">
                <a16:creationId xmlns:a16="http://schemas.microsoft.com/office/drawing/2014/main" id="{8C7B7F60-F7AE-4596-9C6B-291CB55ED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3400" y="2268538"/>
            <a:ext cx="165100" cy="114300"/>
          </a:xfrm>
          <a:custGeom>
            <a:avLst/>
            <a:gdLst>
              <a:gd name="T0" fmla="*/ 327 w 355"/>
              <a:gd name="T1" fmla="*/ 107 h 249"/>
              <a:gd name="T2" fmla="*/ 327 w 355"/>
              <a:gd name="T3" fmla="*/ 107 h 249"/>
              <a:gd name="T4" fmla="*/ 26 w 355"/>
              <a:gd name="T5" fmla="*/ 107 h 249"/>
              <a:gd name="T6" fmla="*/ 0 w 355"/>
              <a:gd name="T7" fmla="*/ 125 h 249"/>
              <a:gd name="T8" fmla="*/ 26 w 355"/>
              <a:gd name="T9" fmla="*/ 151 h 249"/>
              <a:gd name="T10" fmla="*/ 327 w 355"/>
              <a:gd name="T11" fmla="*/ 151 h 249"/>
              <a:gd name="T12" fmla="*/ 354 w 355"/>
              <a:gd name="T13" fmla="*/ 125 h 249"/>
              <a:gd name="T14" fmla="*/ 327 w 355"/>
              <a:gd name="T15" fmla="*/ 107 h 249"/>
              <a:gd name="T16" fmla="*/ 26 w 355"/>
              <a:gd name="T17" fmla="*/ 54 h 249"/>
              <a:gd name="T18" fmla="*/ 26 w 355"/>
              <a:gd name="T19" fmla="*/ 54 h 249"/>
              <a:gd name="T20" fmla="*/ 327 w 355"/>
              <a:gd name="T21" fmla="*/ 54 h 249"/>
              <a:gd name="T22" fmla="*/ 354 w 355"/>
              <a:gd name="T23" fmla="*/ 27 h 249"/>
              <a:gd name="T24" fmla="*/ 327 w 355"/>
              <a:gd name="T25" fmla="*/ 0 h 249"/>
              <a:gd name="T26" fmla="*/ 26 w 355"/>
              <a:gd name="T27" fmla="*/ 0 h 249"/>
              <a:gd name="T28" fmla="*/ 0 w 355"/>
              <a:gd name="T29" fmla="*/ 27 h 249"/>
              <a:gd name="T30" fmla="*/ 26 w 355"/>
              <a:gd name="T31" fmla="*/ 54 h 249"/>
              <a:gd name="T32" fmla="*/ 327 w 355"/>
              <a:gd name="T33" fmla="*/ 204 h 249"/>
              <a:gd name="T34" fmla="*/ 327 w 355"/>
              <a:gd name="T35" fmla="*/ 204 h 249"/>
              <a:gd name="T36" fmla="*/ 26 w 355"/>
              <a:gd name="T37" fmla="*/ 204 h 249"/>
              <a:gd name="T38" fmla="*/ 0 w 355"/>
              <a:gd name="T39" fmla="*/ 231 h 249"/>
              <a:gd name="T40" fmla="*/ 26 w 355"/>
              <a:gd name="T41" fmla="*/ 248 h 249"/>
              <a:gd name="T42" fmla="*/ 327 w 355"/>
              <a:gd name="T43" fmla="*/ 248 h 249"/>
              <a:gd name="T44" fmla="*/ 354 w 355"/>
              <a:gd name="T45" fmla="*/ 231 h 249"/>
              <a:gd name="T46" fmla="*/ 327 w 355"/>
              <a:gd name="T47" fmla="*/ 204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249">
                <a:moveTo>
                  <a:pt x="327" y="107"/>
                </a:moveTo>
                <a:lnTo>
                  <a:pt x="327" y="107"/>
                </a:lnTo>
                <a:cubicBezTo>
                  <a:pt x="26" y="107"/>
                  <a:pt x="26" y="107"/>
                  <a:pt x="26" y="107"/>
                </a:cubicBezTo>
                <a:cubicBezTo>
                  <a:pt x="17" y="107"/>
                  <a:pt x="0" y="116"/>
                  <a:pt x="0" y="125"/>
                </a:cubicBezTo>
                <a:cubicBezTo>
                  <a:pt x="0" y="142"/>
                  <a:pt x="17" y="151"/>
                  <a:pt x="26" y="151"/>
                </a:cubicBezTo>
                <a:cubicBezTo>
                  <a:pt x="327" y="151"/>
                  <a:pt x="327" y="151"/>
                  <a:pt x="327" y="151"/>
                </a:cubicBezTo>
                <a:cubicBezTo>
                  <a:pt x="336" y="151"/>
                  <a:pt x="354" y="142"/>
                  <a:pt x="354" y="125"/>
                </a:cubicBezTo>
                <a:cubicBezTo>
                  <a:pt x="354" y="116"/>
                  <a:pt x="336" y="107"/>
                  <a:pt x="327" y="107"/>
                </a:cubicBezTo>
                <a:close/>
                <a:moveTo>
                  <a:pt x="26" y="54"/>
                </a:moveTo>
                <a:lnTo>
                  <a:pt x="26" y="54"/>
                </a:lnTo>
                <a:cubicBezTo>
                  <a:pt x="327" y="54"/>
                  <a:pt x="327" y="54"/>
                  <a:pt x="327" y="54"/>
                </a:cubicBezTo>
                <a:cubicBezTo>
                  <a:pt x="336" y="54"/>
                  <a:pt x="354" y="44"/>
                  <a:pt x="354" y="27"/>
                </a:cubicBezTo>
                <a:cubicBezTo>
                  <a:pt x="354" y="18"/>
                  <a:pt x="336" y="0"/>
                  <a:pt x="327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17" y="0"/>
                  <a:pt x="0" y="18"/>
                  <a:pt x="0" y="27"/>
                </a:cubicBezTo>
                <a:cubicBezTo>
                  <a:pt x="0" y="44"/>
                  <a:pt x="17" y="54"/>
                  <a:pt x="26" y="54"/>
                </a:cubicBezTo>
                <a:close/>
                <a:moveTo>
                  <a:pt x="327" y="204"/>
                </a:moveTo>
                <a:lnTo>
                  <a:pt x="327" y="204"/>
                </a:lnTo>
                <a:cubicBezTo>
                  <a:pt x="26" y="204"/>
                  <a:pt x="26" y="204"/>
                  <a:pt x="26" y="204"/>
                </a:cubicBezTo>
                <a:cubicBezTo>
                  <a:pt x="17" y="204"/>
                  <a:pt x="0" y="213"/>
                  <a:pt x="0" y="231"/>
                </a:cubicBezTo>
                <a:cubicBezTo>
                  <a:pt x="0" y="239"/>
                  <a:pt x="17" y="248"/>
                  <a:pt x="26" y="248"/>
                </a:cubicBezTo>
                <a:cubicBezTo>
                  <a:pt x="327" y="248"/>
                  <a:pt x="327" y="248"/>
                  <a:pt x="327" y="248"/>
                </a:cubicBezTo>
                <a:cubicBezTo>
                  <a:pt x="336" y="248"/>
                  <a:pt x="354" y="239"/>
                  <a:pt x="354" y="231"/>
                </a:cubicBezTo>
                <a:cubicBezTo>
                  <a:pt x="354" y="213"/>
                  <a:pt x="336" y="204"/>
                  <a:pt x="327" y="2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4" name="Freeform 59">
            <a:extLst>
              <a:ext uri="{FF2B5EF4-FFF2-40B4-BE49-F238E27FC236}">
                <a16:creationId xmlns:a16="http://schemas.microsoft.com/office/drawing/2014/main" id="{5E381256-6AEF-4AD8-9C61-3030F6B65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5053013"/>
            <a:ext cx="230187" cy="114300"/>
          </a:xfrm>
          <a:custGeom>
            <a:avLst/>
            <a:gdLst>
              <a:gd name="T0" fmla="*/ 177 w 497"/>
              <a:gd name="T1" fmla="*/ 107 h 249"/>
              <a:gd name="T2" fmla="*/ 177 w 497"/>
              <a:gd name="T3" fmla="*/ 107 h 249"/>
              <a:gd name="T4" fmla="*/ 26 w 497"/>
              <a:gd name="T5" fmla="*/ 107 h 249"/>
              <a:gd name="T6" fmla="*/ 0 w 497"/>
              <a:gd name="T7" fmla="*/ 125 h 249"/>
              <a:gd name="T8" fmla="*/ 26 w 497"/>
              <a:gd name="T9" fmla="*/ 151 h 249"/>
              <a:gd name="T10" fmla="*/ 177 w 497"/>
              <a:gd name="T11" fmla="*/ 151 h 249"/>
              <a:gd name="T12" fmla="*/ 195 w 497"/>
              <a:gd name="T13" fmla="*/ 125 h 249"/>
              <a:gd name="T14" fmla="*/ 177 w 497"/>
              <a:gd name="T15" fmla="*/ 107 h 249"/>
              <a:gd name="T16" fmla="*/ 177 w 497"/>
              <a:gd name="T17" fmla="*/ 204 h 249"/>
              <a:gd name="T18" fmla="*/ 177 w 497"/>
              <a:gd name="T19" fmla="*/ 204 h 249"/>
              <a:gd name="T20" fmla="*/ 26 w 497"/>
              <a:gd name="T21" fmla="*/ 204 h 249"/>
              <a:gd name="T22" fmla="*/ 0 w 497"/>
              <a:gd name="T23" fmla="*/ 231 h 249"/>
              <a:gd name="T24" fmla="*/ 26 w 497"/>
              <a:gd name="T25" fmla="*/ 248 h 249"/>
              <a:gd name="T26" fmla="*/ 177 w 497"/>
              <a:gd name="T27" fmla="*/ 248 h 249"/>
              <a:gd name="T28" fmla="*/ 195 w 497"/>
              <a:gd name="T29" fmla="*/ 231 h 249"/>
              <a:gd name="T30" fmla="*/ 177 w 497"/>
              <a:gd name="T31" fmla="*/ 204 h 249"/>
              <a:gd name="T32" fmla="*/ 479 w 497"/>
              <a:gd name="T33" fmla="*/ 107 h 249"/>
              <a:gd name="T34" fmla="*/ 479 w 497"/>
              <a:gd name="T35" fmla="*/ 107 h 249"/>
              <a:gd name="T36" fmla="*/ 398 w 497"/>
              <a:gd name="T37" fmla="*/ 107 h 249"/>
              <a:gd name="T38" fmla="*/ 398 w 497"/>
              <a:gd name="T39" fmla="*/ 18 h 249"/>
              <a:gd name="T40" fmla="*/ 372 w 497"/>
              <a:gd name="T41" fmla="*/ 0 h 249"/>
              <a:gd name="T42" fmla="*/ 345 w 497"/>
              <a:gd name="T43" fmla="*/ 18 h 249"/>
              <a:gd name="T44" fmla="*/ 345 w 497"/>
              <a:gd name="T45" fmla="*/ 107 h 249"/>
              <a:gd name="T46" fmla="*/ 266 w 497"/>
              <a:gd name="T47" fmla="*/ 107 h 249"/>
              <a:gd name="T48" fmla="*/ 248 w 497"/>
              <a:gd name="T49" fmla="*/ 125 h 249"/>
              <a:gd name="T50" fmla="*/ 266 w 497"/>
              <a:gd name="T51" fmla="*/ 151 h 249"/>
              <a:gd name="T52" fmla="*/ 345 w 497"/>
              <a:gd name="T53" fmla="*/ 151 h 249"/>
              <a:gd name="T54" fmla="*/ 345 w 497"/>
              <a:gd name="T55" fmla="*/ 239 h 249"/>
              <a:gd name="T56" fmla="*/ 372 w 497"/>
              <a:gd name="T57" fmla="*/ 248 h 249"/>
              <a:gd name="T58" fmla="*/ 398 w 497"/>
              <a:gd name="T59" fmla="*/ 239 h 249"/>
              <a:gd name="T60" fmla="*/ 398 w 497"/>
              <a:gd name="T61" fmla="*/ 151 h 249"/>
              <a:gd name="T62" fmla="*/ 479 w 497"/>
              <a:gd name="T63" fmla="*/ 151 h 249"/>
              <a:gd name="T64" fmla="*/ 496 w 497"/>
              <a:gd name="T65" fmla="*/ 125 h 249"/>
              <a:gd name="T66" fmla="*/ 479 w 497"/>
              <a:gd name="T67" fmla="*/ 107 h 249"/>
              <a:gd name="T68" fmla="*/ 177 w 497"/>
              <a:gd name="T69" fmla="*/ 0 h 249"/>
              <a:gd name="T70" fmla="*/ 177 w 497"/>
              <a:gd name="T71" fmla="*/ 0 h 249"/>
              <a:gd name="T72" fmla="*/ 26 w 497"/>
              <a:gd name="T73" fmla="*/ 0 h 249"/>
              <a:gd name="T74" fmla="*/ 0 w 497"/>
              <a:gd name="T75" fmla="*/ 27 h 249"/>
              <a:gd name="T76" fmla="*/ 26 w 497"/>
              <a:gd name="T77" fmla="*/ 54 h 249"/>
              <a:gd name="T78" fmla="*/ 177 w 497"/>
              <a:gd name="T79" fmla="*/ 54 h 249"/>
              <a:gd name="T80" fmla="*/ 195 w 497"/>
              <a:gd name="T81" fmla="*/ 27 h 249"/>
              <a:gd name="T82" fmla="*/ 177 w 497"/>
              <a:gd name="T83" fmla="*/ 0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97" h="249">
                <a:moveTo>
                  <a:pt x="177" y="107"/>
                </a:moveTo>
                <a:lnTo>
                  <a:pt x="177" y="107"/>
                </a:lnTo>
                <a:cubicBezTo>
                  <a:pt x="26" y="107"/>
                  <a:pt x="26" y="107"/>
                  <a:pt x="26" y="107"/>
                </a:cubicBezTo>
                <a:cubicBezTo>
                  <a:pt x="9" y="107"/>
                  <a:pt x="0" y="116"/>
                  <a:pt x="0" y="125"/>
                </a:cubicBezTo>
                <a:cubicBezTo>
                  <a:pt x="0" y="142"/>
                  <a:pt x="9" y="151"/>
                  <a:pt x="26" y="151"/>
                </a:cubicBezTo>
                <a:cubicBezTo>
                  <a:pt x="177" y="151"/>
                  <a:pt x="177" y="151"/>
                  <a:pt x="177" y="151"/>
                </a:cubicBezTo>
                <a:cubicBezTo>
                  <a:pt x="186" y="151"/>
                  <a:pt x="195" y="142"/>
                  <a:pt x="195" y="125"/>
                </a:cubicBezTo>
                <a:cubicBezTo>
                  <a:pt x="195" y="116"/>
                  <a:pt x="186" y="107"/>
                  <a:pt x="177" y="107"/>
                </a:cubicBezTo>
                <a:close/>
                <a:moveTo>
                  <a:pt x="177" y="204"/>
                </a:moveTo>
                <a:lnTo>
                  <a:pt x="177" y="204"/>
                </a:lnTo>
                <a:cubicBezTo>
                  <a:pt x="26" y="204"/>
                  <a:pt x="26" y="204"/>
                  <a:pt x="26" y="204"/>
                </a:cubicBezTo>
                <a:cubicBezTo>
                  <a:pt x="9" y="204"/>
                  <a:pt x="0" y="213"/>
                  <a:pt x="0" y="231"/>
                </a:cubicBezTo>
                <a:cubicBezTo>
                  <a:pt x="0" y="239"/>
                  <a:pt x="9" y="248"/>
                  <a:pt x="26" y="24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186" y="248"/>
                  <a:pt x="195" y="239"/>
                  <a:pt x="195" y="231"/>
                </a:cubicBezTo>
                <a:cubicBezTo>
                  <a:pt x="195" y="213"/>
                  <a:pt x="186" y="204"/>
                  <a:pt x="177" y="204"/>
                </a:cubicBezTo>
                <a:close/>
                <a:moveTo>
                  <a:pt x="479" y="107"/>
                </a:moveTo>
                <a:lnTo>
                  <a:pt x="479" y="107"/>
                </a:lnTo>
                <a:cubicBezTo>
                  <a:pt x="398" y="107"/>
                  <a:pt x="398" y="107"/>
                  <a:pt x="398" y="107"/>
                </a:cubicBezTo>
                <a:cubicBezTo>
                  <a:pt x="398" y="18"/>
                  <a:pt x="398" y="18"/>
                  <a:pt x="398" y="18"/>
                </a:cubicBezTo>
                <a:cubicBezTo>
                  <a:pt x="398" y="0"/>
                  <a:pt x="389" y="0"/>
                  <a:pt x="372" y="0"/>
                </a:cubicBezTo>
                <a:cubicBezTo>
                  <a:pt x="354" y="0"/>
                  <a:pt x="345" y="0"/>
                  <a:pt x="345" y="18"/>
                </a:cubicBezTo>
                <a:cubicBezTo>
                  <a:pt x="345" y="107"/>
                  <a:pt x="345" y="107"/>
                  <a:pt x="345" y="107"/>
                </a:cubicBezTo>
                <a:cubicBezTo>
                  <a:pt x="266" y="107"/>
                  <a:pt x="266" y="107"/>
                  <a:pt x="266" y="107"/>
                </a:cubicBezTo>
                <a:cubicBezTo>
                  <a:pt x="248" y="107"/>
                  <a:pt x="248" y="116"/>
                  <a:pt x="248" y="125"/>
                </a:cubicBezTo>
                <a:cubicBezTo>
                  <a:pt x="248" y="142"/>
                  <a:pt x="248" y="151"/>
                  <a:pt x="266" y="151"/>
                </a:cubicBezTo>
                <a:cubicBezTo>
                  <a:pt x="345" y="151"/>
                  <a:pt x="345" y="151"/>
                  <a:pt x="345" y="151"/>
                </a:cubicBezTo>
                <a:cubicBezTo>
                  <a:pt x="345" y="239"/>
                  <a:pt x="345" y="239"/>
                  <a:pt x="345" y="239"/>
                </a:cubicBezTo>
                <a:cubicBezTo>
                  <a:pt x="345" y="248"/>
                  <a:pt x="354" y="248"/>
                  <a:pt x="372" y="248"/>
                </a:cubicBezTo>
                <a:cubicBezTo>
                  <a:pt x="389" y="248"/>
                  <a:pt x="398" y="248"/>
                  <a:pt x="398" y="239"/>
                </a:cubicBezTo>
                <a:cubicBezTo>
                  <a:pt x="398" y="151"/>
                  <a:pt x="398" y="151"/>
                  <a:pt x="398" y="151"/>
                </a:cubicBezTo>
                <a:cubicBezTo>
                  <a:pt x="479" y="151"/>
                  <a:pt x="479" y="151"/>
                  <a:pt x="479" y="151"/>
                </a:cubicBezTo>
                <a:cubicBezTo>
                  <a:pt x="496" y="151"/>
                  <a:pt x="496" y="142"/>
                  <a:pt x="496" y="125"/>
                </a:cubicBezTo>
                <a:cubicBezTo>
                  <a:pt x="496" y="116"/>
                  <a:pt x="496" y="107"/>
                  <a:pt x="479" y="107"/>
                </a:cubicBezTo>
                <a:close/>
                <a:moveTo>
                  <a:pt x="177" y="0"/>
                </a:moveTo>
                <a:lnTo>
                  <a:pt x="177" y="0"/>
                </a:lnTo>
                <a:cubicBezTo>
                  <a:pt x="26" y="0"/>
                  <a:pt x="26" y="0"/>
                  <a:pt x="26" y="0"/>
                </a:cubicBezTo>
                <a:cubicBezTo>
                  <a:pt x="9" y="0"/>
                  <a:pt x="0" y="18"/>
                  <a:pt x="0" y="27"/>
                </a:cubicBezTo>
                <a:cubicBezTo>
                  <a:pt x="0" y="44"/>
                  <a:pt x="9" y="54"/>
                  <a:pt x="26" y="54"/>
                </a:cubicBezTo>
                <a:cubicBezTo>
                  <a:pt x="177" y="54"/>
                  <a:pt x="177" y="54"/>
                  <a:pt x="177" y="54"/>
                </a:cubicBezTo>
                <a:cubicBezTo>
                  <a:pt x="186" y="54"/>
                  <a:pt x="195" y="44"/>
                  <a:pt x="195" y="27"/>
                </a:cubicBezTo>
                <a:cubicBezTo>
                  <a:pt x="195" y="18"/>
                  <a:pt x="186" y="0"/>
                  <a:pt x="1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5" name="Freeform 60">
            <a:extLst>
              <a:ext uri="{FF2B5EF4-FFF2-40B4-BE49-F238E27FC236}">
                <a16:creationId xmlns:a16="http://schemas.microsoft.com/office/drawing/2014/main" id="{97679810-8855-45D5-81A2-8F91EC03C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988" y="2263775"/>
            <a:ext cx="141287" cy="134938"/>
          </a:xfrm>
          <a:custGeom>
            <a:avLst/>
            <a:gdLst>
              <a:gd name="T0" fmla="*/ 89 w 303"/>
              <a:gd name="T1" fmla="*/ 0 h 293"/>
              <a:gd name="T2" fmla="*/ 89 w 303"/>
              <a:gd name="T3" fmla="*/ 0 h 293"/>
              <a:gd name="T4" fmla="*/ 45 w 303"/>
              <a:gd name="T5" fmla="*/ 0 h 293"/>
              <a:gd name="T6" fmla="*/ 0 w 303"/>
              <a:gd name="T7" fmla="*/ 35 h 293"/>
              <a:gd name="T8" fmla="*/ 0 w 303"/>
              <a:gd name="T9" fmla="*/ 80 h 293"/>
              <a:gd name="T10" fmla="*/ 45 w 303"/>
              <a:gd name="T11" fmla="*/ 124 h 293"/>
              <a:gd name="T12" fmla="*/ 89 w 303"/>
              <a:gd name="T13" fmla="*/ 124 h 293"/>
              <a:gd name="T14" fmla="*/ 125 w 303"/>
              <a:gd name="T15" fmla="*/ 80 h 293"/>
              <a:gd name="T16" fmla="*/ 125 w 303"/>
              <a:gd name="T17" fmla="*/ 35 h 293"/>
              <a:gd name="T18" fmla="*/ 89 w 303"/>
              <a:gd name="T19" fmla="*/ 0 h 293"/>
              <a:gd name="T20" fmla="*/ 257 w 303"/>
              <a:gd name="T21" fmla="*/ 0 h 293"/>
              <a:gd name="T22" fmla="*/ 257 w 303"/>
              <a:gd name="T23" fmla="*/ 0 h 293"/>
              <a:gd name="T24" fmla="*/ 213 w 303"/>
              <a:gd name="T25" fmla="*/ 0 h 293"/>
              <a:gd name="T26" fmla="*/ 178 w 303"/>
              <a:gd name="T27" fmla="*/ 35 h 293"/>
              <a:gd name="T28" fmla="*/ 178 w 303"/>
              <a:gd name="T29" fmla="*/ 80 h 293"/>
              <a:gd name="T30" fmla="*/ 213 w 303"/>
              <a:gd name="T31" fmla="*/ 124 h 293"/>
              <a:gd name="T32" fmla="*/ 257 w 303"/>
              <a:gd name="T33" fmla="*/ 124 h 293"/>
              <a:gd name="T34" fmla="*/ 302 w 303"/>
              <a:gd name="T35" fmla="*/ 80 h 293"/>
              <a:gd name="T36" fmla="*/ 302 w 303"/>
              <a:gd name="T37" fmla="*/ 35 h 293"/>
              <a:gd name="T38" fmla="*/ 257 w 303"/>
              <a:gd name="T39" fmla="*/ 0 h 293"/>
              <a:gd name="T40" fmla="*/ 89 w 303"/>
              <a:gd name="T41" fmla="*/ 168 h 293"/>
              <a:gd name="T42" fmla="*/ 89 w 303"/>
              <a:gd name="T43" fmla="*/ 168 h 293"/>
              <a:gd name="T44" fmla="*/ 45 w 303"/>
              <a:gd name="T45" fmla="*/ 168 h 293"/>
              <a:gd name="T46" fmla="*/ 0 w 303"/>
              <a:gd name="T47" fmla="*/ 212 h 293"/>
              <a:gd name="T48" fmla="*/ 0 w 303"/>
              <a:gd name="T49" fmla="*/ 256 h 293"/>
              <a:gd name="T50" fmla="*/ 45 w 303"/>
              <a:gd name="T51" fmla="*/ 292 h 293"/>
              <a:gd name="T52" fmla="*/ 89 w 303"/>
              <a:gd name="T53" fmla="*/ 292 h 293"/>
              <a:gd name="T54" fmla="*/ 125 w 303"/>
              <a:gd name="T55" fmla="*/ 256 h 293"/>
              <a:gd name="T56" fmla="*/ 125 w 303"/>
              <a:gd name="T57" fmla="*/ 212 h 293"/>
              <a:gd name="T58" fmla="*/ 89 w 303"/>
              <a:gd name="T59" fmla="*/ 168 h 293"/>
              <a:gd name="T60" fmla="*/ 257 w 303"/>
              <a:gd name="T61" fmla="*/ 168 h 293"/>
              <a:gd name="T62" fmla="*/ 257 w 303"/>
              <a:gd name="T63" fmla="*/ 168 h 293"/>
              <a:gd name="T64" fmla="*/ 213 w 303"/>
              <a:gd name="T65" fmla="*/ 168 h 293"/>
              <a:gd name="T66" fmla="*/ 178 w 303"/>
              <a:gd name="T67" fmla="*/ 212 h 293"/>
              <a:gd name="T68" fmla="*/ 178 w 303"/>
              <a:gd name="T69" fmla="*/ 256 h 293"/>
              <a:gd name="T70" fmla="*/ 213 w 303"/>
              <a:gd name="T71" fmla="*/ 292 h 293"/>
              <a:gd name="T72" fmla="*/ 257 w 303"/>
              <a:gd name="T73" fmla="*/ 292 h 293"/>
              <a:gd name="T74" fmla="*/ 302 w 303"/>
              <a:gd name="T75" fmla="*/ 256 h 293"/>
              <a:gd name="T76" fmla="*/ 302 w 303"/>
              <a:gd name="T77" fmla="*/ 212 h 293"/>
              <a:gd name="T78" fmla="*/ 257 w 303"/>
              <a:gd name="T79" fmla="*/ 168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3" h="293">
                <a:moveTo>
                  <a:pt x="89" y="0"/>
                </a:moveTo>
                <a:lnTo>
                  <a:pt x="89" y="0"/>
                </a:lnTo>
                <a:cubicBezTo>
                  <a:pt x="45" y="0"/>
                  <a:pt x="45" y="0"/>
                  <a:pt x="45" y="0"/>
                </a:cubicBezTo>
                <a:cubicBezTo>
                  <a:pt x="19" y="0"/>
                  <a:pt x="0" y="8"/>
                  <a:pt x="0" y="35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06"/>
                  <a:pt x="19" y="124"/>
                  <a:pt x="45" y="124"/>
                </a:cubicBezTo>
                <a:cubicBezTo>
                  <a:pt x="89" y="124"/>
                  <a:pt x="89" y="124"/>
                  <a:pt x="89" y="124"/>
                </a:cubicBezTo>
                <a:cubicBezTo>
                  <a:pt x="116" y="124"/>
                  <a:pt x="125" y="106"/>
                  <a:pt x="125" y="80"/>
                </a:cubicBezTo>
                <a:cubicBezTo>
                  <a:pt x="125" y="35"/>
                  <a:pt x="125" y="35"/>
                  <a:pt x="125" y="35"/>
                </a:cubicBezTo>
                <a:cubicBezTo>
                  <a:pt x="125" y="8"/>
                  <a:pt x="116" y="0"/>
                  <a:pt x="89" y="0"/>
                </a:cubicBezTo>
                <a:close/>
                <a:moveTo>
                  <a:pt x="257" y="0"/>
                </a:moveTo>
                <a:lnTo>
                  <a:pt x="257" y="0"/>
                </a:lnTo>
                <a:cubicBezTo>
                  <a:pt x="213" y="0"/>
                  <a:pt x="213" y="0"/>
                  <a:pt x="213" y="0"/>
                </a:cubicBezTo>
                <a:cubicBezTo>
                  <a:pt x="187" y="0"/>
                  <a:pt x="178" y="8"/>
                  <a:pt x="178" y="35"/>
                </a:cubicBezTo>
                <a:cubicBezTo>
                  <a:pt x="178" y="80"/>
                  <a:pt x="178" y="80"/>
                  <a:pt x="178" y="80"/>
                </a:cubicBezTo>
                <a:cubicBezTo>
                  <a:pt x="178" y="106"/>
                  <a:pt x="187" y="124"/>
                  <a:pt x="213" y="124"/>
                </a:cubicBezTo>
                <a:cubicBezTo>
                  <a:pt x="257" y="124"/>
                  <a:pt x="257" y="124"/>
                  <a:pt x="257" y="124"/>
                </a:cubicBezTo>
                <a:cubicBezTo>
                  <a:pt x="284" y="124"/>
                  <a:pt x="302" y="106"/>
                  <a:pt x="302" y="80"/>
                </a:cubicBezTo>
                <a:cubicBezTo>
                  <a:pt x="302" y="35"/>
                  <a:pt x="302" y="35"/>
                  <a:pt x="302" y="35"/>
                </a:cubicBezTo>
                <a:cubicBezTo>
                  <a:pt x="302" y="8"/>
                  <a:pt x="284" y="0"/>
                  <a:pt x="257" y="0"/>
                </a:cubicBezTo>
                <a:close/>
                <a:moveTo>
                  <a:pt x="89" y="168"/>
                </a:moveTo>
                <a:lnTo>
                  <a:pt x="89" y="168"/>
                </a:lnTo>
                <a:cubicBezTo>
                  <a:pt x="45" y="168"/>
                  <a:pt x="45" y="168"/>
                  <a:pt x="45" y="168"/>
                </a:cubicBezTo>
                <a:cubicBezTo>
                  <a:pt x="19" y="168"/>
                  <a:pt x="0" y="186"/>
                  <a:pt x="0" y="212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3"/>
                  <a:pt x="19" y="292"/>
                  <a:pt x="45" y="292"/>
                </a:cubicBezTo>
                <a:cubicBezTo>
                  <a:pt x="89" y="292"/>
                  <a:pt x="89" y="292"/>
                  <a:pt x="89" y="292"/>
                </a:cubicBezTo>
                <a:cubicBezTo>
                  <a:pt x="116" y="292"/>
                  <a:pt x="125" y="283"/>
                  <a:pt x="125" y="256"/>
                </a:cubicBezTo>
                <a:cubicBezTo>
                  <a:pt x="125" y="212"/>
                  <a:pt x="125" y="212"/>
                  <a:pt x="125" y="212"/>
                </a:cubicBezTo>
                <a:cubicBezTo>
                  <a:pt x="125" y="186"/>
                  <a:pt x="116" y="168"/>
                  <a:pt x="89" y="168"/>
                </a:cubicBezTo>
                <a:close/>
                <a:moveTo>
                  <a:pt x="257" y="168"/>
                </a:moveTo>
                <a:lnTo>
                  <a:pt x="257" y="168"/>
                </a:lnTo>
                <a:cubicBezTo>
                  <a:pt x="213" y="168"/>
                  <a:pt x="213" y="168"/>
                  <a:pt x="213" y="168"/>
                </a:cubicBezTo>
                <a:cubicBezTo>
                  <a:pt x="187" y="168"/>
                  <a:pt x="178" y="186"/>
                  <a:pt x="178" y="212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8" y="283"/>
                  <a:pt x="187" y="292"/>
                  <a:pt x="213" y="292"/>
                </a:cubicBezTo>
                <a:cubicBezTo>
                  <a:pt x="257" y="292"/>
                  <a:pt x="257" y="292"/>
                  <a:pt x="257" y="292"/>
                </a:cubicBezTo>
                <a:cubicBezTo>
                  <a:pt x="284" y="292"/>
                  <a:pt x="302" y="283"/>
                  <a:pt x="302" y="256"/>
                </a:cubicBezTo>
                <a:cubicBezTo>
                  <a:pt x="302" y="212"/>
                  <a:pt x="302" y="212"/>
                  <a:pt x="302" y="212"/>
                </a:cubicBezTo>
                <a:cubicBezTo>
                  <a:pt x="302" y="186"/>
                  <a:pt x="284" y="168"/>
                  <a:pt x="257" y="1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6" name="Freeform 98">
            <a:extLst>
              <a:ext uri="{FF2B5EF4-FFF2-40B4-BE49-F238E27FC236}">
                <a16:creationId xmlns:a16="http://schemas.microsoft.com/office/drawing/2014/main" id="{08DCD9B2-EC43-432B-AFC3-500F5E4E4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0"/>
            <a:ext cx="198438" cy="109538"/>
          </a:xfrm>
          <a:custGeom>
            <a:avLst/>
            <a:gdLst>
              <a:gd name="T0" fmla="*/ 97 w 427"/>
              <a:gd name="T1" fmla="*/ 116 h 240"/>
              <a:gd name="T2" fmla="*/ 97 w 427"/>
              <a:gd name="T3" fmla="*/ 116 h 240"/>
              <a:gd name="T4" fmla="*/ 355 w 427"/>
              <a:gd name="T5" fmla="*/ 116 h 240"/>
              <a:gd name="T6" fmla="*/ 355 w 427"/>
              <a:gd name="T7" fmla="*/ 239 h 240"/>
              <a:gd name="T8" fmla="*/ 426 w 427"/>
              <a:gd name="T9" fmla="*/ 239 h 240"/>
              <a:gd name="T10" fmla="*/ 426 w 427"/>
              <a:gd name="T11" fmla="*/ 98 h 240"/>
              <a:gd name="T12" fmla="*/ 372 w 427"/>
              <a:gd name="T13" fmla="*/ 45 h 240"/>
              <a:gd name="T14" fmla="*/ 97 w 427"/>
              <a:gd name="T15" fmla="*/ 45 h 240"/>
              <a:gd name="T16" fmla="*/ 97 w 427"/>
              <a:gd name="T17" fmla="*/ 0 h 240"/>
              <a:gd name="T18" fmla="*/ 0 w 427"/>
              <a:gd name="T19" fmla="*/ 80 h 240"/>
              <a:gd name="T20" fmla="*/ 97 w 427"/>
              <a:gd name="T21" fmla="*/ 160 h 240"/>
              <a:gd name="T22" fmla="*/ 97 w 427"/>
              <a:gd name="T23" fmla="*/ 116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7" h="240">
                <a:moveTo>
                  <a:pt x="97" y="116"/>
                </a:moveTo>
                <a:lnTo>
                  <a:pt x="97" y="116"/>
                </a:lnTo>
                <a:cubicBezTo>
                  <a:pt x="355" y="116"/>
                  <a:pt x="355" y="116"/>
                  <a:pt x="355" y="116"/>
                </a:cubicBezTo>
                <a:cubicBezTo>
                  <a:pt x="355" y="239"/>
                  <a:pt x="355" y="239"/>
                  <a:pt x="355" y="239"/>
                </a:cubicBezTo>
                <a:cubicBezTo>
                  <a:pt x="426" y="239"/>
                  <a:pt x="426" y="239"/>
                  <a:pt x="426" y="239"/>
                </a:cubicBezTo>
                <a:cubicBezTo>
                  <a:pt x="426" y="98"/>
                  <a:pt x="426" y="98"/>
                  <a:pt x="426" y="98"/>
                </a:cubicBezTo>
                <a:cubicBezTo>
                  <a:pt x="426" y="71"/>
                  <a:pt x="400" y="45"/>
                  <a:pt x="372" y="45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0"/>
                  <a:pt x="97" y="0"/>
                  <a:pt x="97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97" y="160"/>
                  <a:pt x="97" y="160"/>
                  <a:pt x="97" y="160"/>
                </a:cubicBezTo>
                <a:lnTo>
                  <a:pt x="97" y="1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7" name="Freeform 113">
            <a:extLst>
              <a:ext uri="{FF2B5EF4-FFF2-40B4-BE49-F238E27FC236}">
                <a16:creationId xmlns:a16="http://schemas.microsoft.com/office/drawing/2014/main" id="{14C52185-3B1E-4082-BD1D-18814654C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5053013"/>
            <a:ext cx="165100" cy="114300"/>
          </a:xfrm>
          <a:custGeom>
            <a:avLst/>
            <a:gdLst>
              <a:gd name="T0" fmla="*/ 53 w 355"/>
              <a:gd name="T1" fmla="*/ 204 h 249"/>
              <a:gd name="T2" fmla="*/ 53 w 355"/>
              <a:gd name="T3" fmla="*/ 204 h 249"/>
              <a:gd name="T4" fmla="*/ 27 w 355"/>
              <a:gd name="T5" fmla="*/ 204 h 249"/>
              <a:gd name="T6" fmla="*/ 0 w 355"/>
              <a:gd name="T7" fmla="*/ 231 h 249"/>
              <a:gd name="T8" fmla="*/ 27 w 355"/>
              <a:gd name="T9" fmla="*/ 248 h 249"/>
              <a:gd name="T10" fmla="*/ 53 w 355"/>
              <a:gd name="T11" fmla="*/ 248 h 249"/>
              <a:gd name="T12" fmla="*/ 80 w 355"/>
              <a:gd name="T13" fmla="*/ 231 h 249"/>
              <a:gd name="T14" fmla="*/ 53 w 355"/>
              <a:gd name="T15" fmla="*/ 204 h 249"/>
              <a:gd name="T16" fmla="*/ 53 w 355"/>
              <a:gd name="T17" fmla="*/ 107 h 249"/>
              <a:gd name="T18" fmla="*/ 53 w 355"/>
              <a:gd name="T19" fmla="*/ 107 h 249"/>
              <a:gd name="T20" fmla="*/ 27 w 355"/>
              <a:gd name="T21" fmla="*/ 107 h 249"/>
              <a:gd name="T22" fmla="*/ 0 w 355"/>
              <a:gd name="T23" fmla="*/ 125 h 249"/>
              <a:gd name="T24" fmla="*/ 27 w 355"/>
              <a:gd name="T25" fmla="*/ 151 h 249"/>
              <a:gd name="T26" fmla="*/ 53 w 355"/>
              <a:gd name="T27" fmla="*/ 151 h 249"/>
              <a:gd name="T28" fmla="*/ 80 w 355"/>
              <a:gd name="T29" fmla="*/ 125 h 249"/>
              <a:gd name="T30" fmla="*/ 53 w 355"/>
              <a:gd name="T31" fmla="*/ 107 h 249"/>
              <a:gd name="T32" fmla="*/ 53 w 355"/>
              <a:gd name="T33" fmla="*/ 0 h 249"/>
              <a:gd name="T34" fmla="*/ 53 w 355"/>
              <a:gd name="T35" fmla="*/ 0 h 249"/>
              <a:gd name="T36" fmla="*/ 27 w 355"/>
              <a:gd name="T37" fmla="*/ 0 h 249"/>
              <a:gd name="T38" fmla="*/ 0 w 355"/>
              <a:gd name="T39" fmla="*/ 27 h 249"/>
              <a:gd name="T40" fmla="*/ 27 w 355"/>
              <a:gd name="T41" fmla="*/ 54 h 249"/>
              <a:gd name="T42" fmla="*/ 53 w 355"/>
              <a:gd name="T43" fmla="*/ 54 h 249"/>
              <a:gd name="T44" fmla="*/ 80 w 355"/>
              <a:gd name="T45" fmla="*/ 27 h 249"/>
              <a:gd name="T46" fmla="*/ 53 w 355"/>
              <a:gd name="T47" fmla="*/ 0 h 249"/>
              <a:gd name="T48" fmla="*/ 151 w 355"/>
              <a:gd name="T49" fmla="*/ 54 h 249"/>
              <a:gd name="T50" fmla="*/ 151 w 355"/>
              <a:gd name="T51" fmla="*/ 54 h 249"/>
              <a:gd name="T52" fmla="*/ 328 w 355"/>
              <a:gd name="T53" fmla="*/ 54 h 249"/>
              <a:gd name="T54" fmla="*/ 354 w 355"/>
              <a:gd name="T55" fmla="*/ 27 h 249"/>
              <a:gd name="T56" fmla="*/ 328 w 355"/>
              <a:gd name="T57" fmla="*/ 0 h 249"/>
              <a:gd name="T58" fmla="*/ 151 w 355"/>
              <a:gd name="T59" fmla="*/ 0 h 249"/>
              <a:gd name="T60" fmla="*/ 124 w 355"/>
              <a:gd name="T61" fmla="*/ 27 h 249"/>
              <a:gd name="T62" fmla="*/ 151 w 355"/>
              <a:gd name="T63" fmla="*/ 54 h 249"/>
              <a:gd name="T64" fmla="*/ 328 w 355"/>
              <a:gd name="T65" fmla="*/ 107 h 249"/>
              <a:gd name="T66" fmla="*/ 328 w 355"/>
              <a:gd name="T67" fmla="*/ 107 h 249"/>
              <a:gd name="T68" fmla="*/ 151 w 355"/>
              <a:gd name="T69" fmla="*/ 107 h 249"/>
              <a:gd name="T70" fmla="*/ 124 w 355"/>
              <a:gd name="T71" fmla="*/ 125 h 249"/>
              <a:gd name="T72" fmla="*/ 151 w 355"/>
              <a:gd name="T73" fmla="*/ 151 h 249"/>
              <a:gd name="T74" fmla="*/ 328 w 355"/>
              <a:gd name="T75" fmla="*/ 151 h 249"/>
              <a:gd name="T76" fmla="*/ 354 w 355"/>
              <a:gd name="T77" fmla="*/ 125 h 249"/>
              <a:gd name="T78" fmla="*/ 328 w 355"/>
              <a:gd name="T79" fmla="*/ 107 h 249"/>
              <a:gd name="T80" fmla="*/ 328 w 355"/>
              <a:gd name="T81" fmla="*/ 204 h 249"/>
              <a:gd name="T82" fmla="*/ 328 w 355"/>
              <a:gd name="T83" fmla="*/ 204 h 249"/>
              <a:gd name="T84" fmla="*/ 151 w 355"/>
              <a:gd name="T85" fmla="*/ 204 h 249"/>
              <a:gd name="T86" fmla="*/ 124 w 355"/>
              <a:gd name="T87" fmla="*/ 231 h 249"/>
              <a:gd name="T88" fmla="*/ 151 w 355"/>
              <a:gd name="T89" fmla="*/ 248 h 249"/>
              <a:gd name="T90" fmla="*/ 328 w 355"/>
              <a:gd name="T91" fmla="*/ 248 h 249"/>
              <a:gd name="T92" fmla="*/ 354 w 355"/>
              <a:gd name="T93" fmla="*/ 231 h 249"/>
              <a:gd name="T94" fmla="*/ 328 w 355"/>
              <a:gd name="T95" fmla="*/ 204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5" h="249">
                <a:moveTo>
                  <a:pt x="53" y="204"/>
                </a:moveTo>
                <a:lnTo>
                  <a:pt x="53" y="204"/>
                </a:lnTo>
                <a:cubicBezTo>
                  <a:pt x="27" y="204"/>
                  <a:pt x="27" y="204"/>
                  <a:pt x="27" y="204"/>
                </a:cubicBezTo>
                <a:cubicBezTo>
                  <a:pt x="18" y="204"/>
                  <a:pt x="0" y="213"/>
                  <a:pt x="0" y="231"/>
                </a:cubicBezTo>
                <a:cubicBezTo>
                  <a:pt x="0" y="239"/>
                  <a:pt x="18" y="248"/>
                  <a:pt x="27" y="248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71" y="248"/>
                  <a:pt x="80" y="239"/>
                  <a:pt x="80" y="231"/>
                </a:cubicBezTo>
                <a:cubicBezTo>
                  <a:pt x="80" y="213"/>
                  <a:pt x="71" y="204"/>
                  <a:pt x="53" y="204"/>
                </a:cubicBezTo>
                <a:close/>
                <a:moveTo>
                  <a:pt x="53" y="107"/>
                </a:moveTo>
                <a:lnTo>
                  <a:pt x="53" y="107"/>
                </a:lnTo>
                <a:cubicBezTo>
                  <a:pt x="27" y="107"/>
                  <a:pt x="27" y="107"/>
                  <a:pt x="27" y="107"/>
                </a:cubicBezTo>
                <a:cubicBezTo>
                  <a:pt x="18" y="107"/>
                  <a:pt x="0" y="116"/>
                  <a:pt x="0" y="125"/>
                </a:cubicBezTo>
                <a:cubicBezTo>
                  <a:pt x="0" y="142"/>
                  <a:pt x="18" y="151"/>
                  <a:pt x="27" y="151"/>
                </a:cubicBezTo>
                <a:cubicBezTo>
                  <a:pt x="53" y="151"/>
                  <a:pt x="53" y="151"/>
                  <a:pt x="53" y="151"/>
                </a:cubicBezTo>
                <a:cubicBezTo>
                  <a:pt x="71" y="151"/>
                  <a:pt x="80" y="142"/>
                  <a:pt x="80" y="125"/>
                </a:cubicBezTo>
                <a:cubicBezTo>
                  <a:pt x="80" y="116"/>
                  <a:pt x="71" y="107"/>
                  <a:pt x="53" y="107"/>
                </a:cubicBezTo>
                <a:close/>
                <a:moveTo>
                  <a:pt x="53" y="0"/>
                </a:moveTo>
                <a:lnTo>
                  <a:pt x="53" y="0"/>
                </a:lnTo>
                <a:cubicBezTo>
                  <a:pt x="27" y="0"/>
                  <a:pt x="27" y="0"/>
                  <a:pt x="27" y="0"/>
                </a:cubicBezTo>
                <a:cubicBezTo>
                  <a:pt x="18" y="0"/>
                  <a:pt x="0" y="18"/>
                  <a:pt x="0" y="27"/>
                </a:cubicBezTo>
                <a:cubicBezTo>
                  <a:pt x="0" y="44"/>
                  <a:pt x="18" y="54"/>
                  <a:pt x="27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71" y="54"/>
                  <a:pt x="80" y="44"/>
                  <a:pt x="80" y="27"/>
                </a:cubicBezTo>
                <a:cubicBezTo>
                  <a:pt x="80" y="18"/>
                  <a:pt x="71" y="0"/>
                  <a:pt x="53" y="0"/>
                </a:cubicBezTo>
                <a:close/>
                <a:moveTo>
                  <a:pt x="151" y="54"/>
                </a:moveTo>
                <a:lnTo>
                  <a:pt x="151" y="54"/>
                </a:lnTo>
                <a:cubicBezTo>
                  <a:pt x="328" y="54"/>
                  <a:pt x="328" y="54"/>
                  <a:pt x="328" y="54"/>
                </a:cubicBezTo>
                <a:cubicBezTo>
                  <a:pt x="337" y="54"/>
                  <a:pt x="354" y="44"/>
                  <a:pt x="354" y="27"/>
                </a:cubicBezTo>
                <a:cubicBezTo>
                  <a:pt x="354" y="18"/>
                  <a:pt x="337" y="0"/>
                  <a:pt x="32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42" y="0"/>
                  <a:pt x="124" y="18"/>
                  <a:pt x="124" y="27"/>
                </a:cubicBezTo>
                <a:cubicBezTo>
                  <a:pt x="124" y="44"/>
                  <a:pt x="142" y="54"/>
                  <a:pt x="151" y="54"/>
                </a:cubicBezTo>
                <a:close/>
                <a:moveTo>
                  <a:pt x="328" y="107"/>
                </a:moveTo>
                <a:lnTo>
                  <a:pt x="328" y="107"/>
                </a:lnTo>
                <a:cubicBezTo>
                  <a:pt x="151" y="107"/>
                  <a:pt x="151" y="107"/>
                  <a:pt x="151" y="107"/>
                </a:cubicBezTo>
                <a:cubicBezTo>
                  <a:pt x="142" y="107"/>
                  <a:pt x="124" y="116"/>
                  <a:pt x="124" y="125"/>
                </a:cubicBezTo>
                <a:cubicBezTo>
                  <a:pt x="124" y="142"/>
                  <a:pt x="142" y="151"/>
                  <a:pt x="151" y="151"/>
                </a:cubicBezTo>
                <a:cubicBezTo>
                  <a:pt x="328" y="151"/>
                  <a:pt x="328" y="151"/>
                  <a:pt x="328" y="151"/>
                </a:cubicBezTo>
                <a:cubicBezTo>
                  <a:pt x="337" y="151"/>
                  <a:pt x="354" y="142"/>
                  <a:pt x="354" y="125"/>
                </a:cubicBezTo>
                <a:cubicBezTo>
                  <a:pt x="354" y="116"/>
                  <a:pt x="337" y="107"/>
                  <a:pt x="328" y="107"/>
                </a:cubicBezTo>
                <a:close/>
                <a:moveTo>
                  <a:pt x="328" y="204"/>
                </a:moveTo>
                <a:lnTo>
                  <a:pt x="328" y="204"/>
                </a:lnTo>
                <a:cubicBezTo>
                  <a:pt x="151" y="204"/>
                  <a:pt x="151" y="204"/>
                  <a:pt x="151" y="204"/>
                </a:cubicBezTo>
                <a:cubicBezTo>
                  <a:pt x="142" y="204"/>
                  <a:pt x="124" y="213"/>
                  <a:pt x="124" y="231"/>
                </a:cubicBezTo>
                <a:cubicBezTo>
                  <a:pt x="124" y="239"/>
                  <a:pt x="142" y="248"/>
                  <a:pt x="151" y="248"/>
                </a:cubicBezTo>
                <a:cubicBezTo>
                  <a:pt x="328" y="248"/>
                  <a:pt x="328" y="248"/>
                  <a:pt x="328" y="248"/>
                </a:cubicBezTo>
                <a:cubicBezTo>
                  <a:pt x="337" y="248"/>
                  <a:pt x="354" y="239"/>
                  <a:pt x="354" y="231"/>
                </a:cubicBezTo>
                <a:cubicBezTo>
                  <a:pt x="354" y="213"/>
                  <a:pt x="337" y="204"/>
                  <a:pt x="328" y="2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8" name="Freeform 121">
            <a:extLst>
              <a:ext uri="{FF2B5EF4-FFF2-40B4-BE49-F238E27FC236}">
                <a16:creationId xmlns:a16="http://schemas.microsoft.com/office/drawing/2014/main" id="{99062FCB-CF48-4224-A824-73B09B93A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4111625"/>
            <a:ext cx="204787" cy="188913"/>
          </a:xfrm>
          <a:custGeom>
            <a:avLst/>
            <a:gdLst>
              <a:gd name="T0" fmla="*/ 107 w 444"/>
              <a:gd name="T1" fmla="*/ 310 h 409"/>
              <a:gd name="T2" fmla="*/ 107 w 444"/>
              <a:gd name="T3" fmla="*/ 310 h 409"/>
              <a:gd name="T4" fmla="*/ 115 w 444"/>
              <a:gd name="T5" fmla="*/ 97 h 409"/>
              <a:gd name="T6" fmla="*/ 195 w 444"/>
              <a:gd name="T7" fmla="*/ 53 h 409"/>
              <a:gd name="T8" fmla="*/ 195 w 444"/>
              <a:gd name="T9" fmla="*/ 0 h 409"/>
              <a:gd name="T10" fmla="*/ 80 w 444"/>
              <a:gd name="T11" fmla="*/ 62 h 409"/>
              <a:gd name="T12" fmla="*/ 71 w 444"/>
              <a:gd name="T13" fmla="*/ 346 h 409"/>
              <a:gd name="T14" fmla="*/ 36 w 444"/>
              <a:gd name="T15" fmla="*/ 390 h 409"/>
              <a:gd name="T16" fmla="*/ 168 w 444"/>
              <a:gd name="T17" fmla="*/ 399 h 409"/>
              <a:gd name="T18" fmla="*/ 168 w 444"/>
              <a:gd name="T19" fmla="*/ 257 h 409"/>
              <a:gd name="T20" fmla="*/ 107 w 444"/>
              <a:gd name="T21" fmla="*/ 310 h 409"/>
              <a:gd name="T22" fmla="*/ 274 w 444"/>
              <a:gd name="T23" fmla="*/ 18 h 409"/>
              <a:gd name="T24" fmla="*/ 274 w 444"/>
              <a:gd name="T25" fmla="*/ 18 h 409"/>
              <a:gd name="T26" fmla="*/ 274 w 444"/>
              <a:gd name="T27" fmla="*/ 159 h 409"/>
              <a:gd name="T28" fmla="*/ 337 w 444"/>
              <a:gd name="T29" fmla="*/ 97 h 409"/>
              <a:gd name="T30" fmla="*/ 328 w 444"/>
              <a:gd name="T31" fmla="*/ 319 h 409"/>
              <a:gd name="T32" fmla="*/ 248 w 444"/>
              <a:gd name="T33" fmla="*/ 355 h 409"/>
              <a:gd name="T34" fmla="*/ 248 w 444"/>
              <a:gd name="T35" fmla="*/ 408 h 409"/>
              <a:gd name="T36" fmla="*/ 364 w 444"/>
              <a:gd name="T37" fmla="*/ 355 h 409"/>
              <a:gd name="T38" fmla="*/ 372 w 444"/>
              <a:gd name="T39" fmla="*/ 62 h 409"/>
              <a:gd name="T40" fmla="*/ 417 w 444"/>
              <a:gd name="T41" fmla="*/ 18 h 409"/>
              <a:gd name="T42" fmla="*/ 274 w 444"/>
              <a:gd name="T43" fmla="*/ 1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09">
                <a:moveTo>
                  <a:pt x="107" y="310"/>
                </a:moveTo>
                <a:lnTo>
                  <a:pt x="107" y="310"/>
                </a:lnTo>
                <a:cubicBezTo>
                  <a:pt x="54" y="248"/>
                  <a:pt x="54" y="159"/>
                  <a:pt x="115" y="97"/>
                </a:cubicBezTo>
                <a:cubicBezTo>
                  <a:pt x="142" y="71"/>
                  <a:pt x="168" y="62"/>
                  <a:pt x="195" y="53"/>
                </a:cubicBezTo>
                <a:cubicBezTo>
                  <a:pt x="195" y="0"/>
                  <a:pt x="195" y="0"/>
                  <a:pt x="195" y="0"/>
                </a:cubicBezTo>
                <a:cubicBezTo>
                  <a:pt x="151" y="9"/>
                  <a:pt x="115" y="27"/>
                  <a:pt x="80" y="62"/>
                </a:cubicBezTo>
                <a:cubicBezTo>
                  <a:pt x="0" y="142"/>
                  <a:pt x="0" y="266"/>
                  <a:pt x="71" y="346"/>
                </a:cubicBezTo>
                <a:cubicBezTo>
                  <a:pt x="36" y="390"/>
                  <a:pt x="36" y="390"/>
                  <a:pt x="36" y="390"/>
                </a:cubicBezTo>
                <a:cubicBezTo>
                  <a:pt x="168" y="399"/>
                  <a:pt x="168" y="399"/>
                  <a:pt x="168" y="399"/>
                </a:cubicBezTo>
                <a:cubicBezTo>
                  <a:pt x="168" y="257"/>
                  <a:pt x="168" y="257"/>
                  <a:pt x="168" y="257"/>
                </a:cubicBezTo>
                <a:lnTo>
                  <a:pt x="107" y="310"/>
                </a:lnTo>
                <a:close/>
                <a:moveTo>
                  <a:pt x="274" y="18"/>
                </a:moveTo>
                <a:lnTo>
                  <a:pt x="274" y="18"/>
                </a:lnTo>
                <a:cubicBezTo>
                  <a:pt x="274" y="159"/>
                  <a:pt x="274" y="159"/>
                  <a:pt x="274" y="159"/>
                </a:cubicBezTo>
                <a:cubicBezTo>
                  <a:pt x="337" y="97"/>
                  <a:pt x="337" y="97"/>
                  <a:pt x="337" y="97"/>
                </a:cubicBezTo>
                <a:cubicBezTo>
                  <a:pt x="390" y="159"/>
                  <a:pt x="390" y="257"/>
                  <a:pt x="328" y="319"/>
                </a:cubicBezTo>
                <a:cubicBezTo>
                  <a:pt x="311" y="337"/>
                  <a:pt x="274" y="355"/>
                  <a:pt x="248" y="355"/>
                </a:cubicBezTo>
                <a:cubicBezTo>
                  <a:pt x="248" y="408"/>
                  <a:pt x="248" y="408"/>
                  <a:pt x="248" y="408"/>
                </a:cubicBezTo>
                <a:cubicBezTo>
                  <a:pt x="293" y="408"/>
                  <a:pt x="337" y="381"/>
                  <a:pt x="364" y="355"/>
                </a:cubicBezTo>
                <a:cubicBezTo>
                  <a:pt x="443" y="275"/>
                  <a:pt x="443" y="142"/>
                  <a:pt x="372" y="62"/>
                </a:cubicBezTo>
                <a:cubicBezTo>
                  <a:pt x="417" y="18"/>
                  <a:pt x="417" y="18"/>
                  <a:pt x="417" y="18"/>
                </a:cubicBezTo>
                <a:lnTo>
                  <a:pt x="274" y="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9" name="Freeform 131">
            <a:extLst>
              <a:ext uri="{FF2B5EF4-FFF2-40B4-BE49-F238E27FC236}">
                <a16:creationId xmlns:a16="http://schemas.microsoft.com/office/drawing/2014/main" id="{A118B571-5E00-42CD-A597-A42F124B8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630738"/>
            <a:ext cx="230188" cy="152400"/>
          </a:xfrm>
          <a:custGeom>
            <a:avLst/>
            <a:gdLst>
              <a:gd name="T0" fmla="*/ 381 w 497"/>
              <a:gd name="T1" fmla="*/ 88 h 329"/>
              <a:gd name="T2" fmla="*/ 381 w 497"/>
              <a:gd name="T3" fmla="*/ 88 h 329"/>
              <a:gd name="T4" fmla="*/ 355 w 497"/>
              <a:gd name="T5" fmla="*/ 97 h 329"/>
              <a:gd name="T6" fmla="*/ 230 w 497"/>
              <a:gd name="T7" fmla="*/ 0 h 329"/>
              <a:gd name="T8" fmla="*/ 97 w 497"/>
              <a:gd name="T9" fmla="*/ 132 h 329"/>
              <a:gd name="T10" fmla="*/ 97 w 497"/>
              <a:gd name="T11" fmla="*/ 150 h 329"/>
              <a:gd name="T12" fmla="*/ 89 w 497"/>
              <a:gd name="T13" fmla="*/ 150 h 329"/>
              <a:gd name="T14" fmla="*/ 0 w 497"/>
              <a:gd name="T15" fmla="*/ 238 h 329"/>
              <a:gd name="T16" fmla="*/ 89 w 497"/>
              <a:gd name="T17" fmla="*/ 328 h 329"/>
              <a:gd name="T18" fmla="*/ 381 w 497"/>
              <a:gd name="T19" fmla="*/ 328 h 329"/>
              <a:gd name="T20" fmla="*/ 496 w 497"/>
              <a:gd name="T21" fmla="*/ 203 h 329"/>
              <a:gd name="T22" fmla="*/ 381 w 497"/>
              <a:gd name="T23" fmla="*/ 8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7" h="329">
                <a:moveTo>
                  <a:pt x="381" y="88"/>
                </a:moveTo>
                <a:lnTo>
                  <a:pt x="381" y="88"/>
                </a:lnTo>
                <a:cubicBezTo>
                  <a:pt x="372" y="88"/>
                  <a:pt x="363" y="88"/>
                  <a:pt x="355" y="97"/>
                </a:cubicBezTo>
                <a:cubicBezTo>
                  <a:pt x="346" y="44"/>
                  <a:pt x="293" y="0"/>
                  <a:pt x="230" y="0"/>
                </a:cubicBezTo>
                <a:cubicBezTo>
                  <a:pt x="159" y="0"/>
                  <a:pt x="97" y="62"/>
                  <a:pt x="97" y="132"/>
                </a:cubicBezTo>
                <a:cubicBezTo>
                  <a:pt x="97" y="132"/>
                  <a:pt x="97" y="141"/>
                  <a:pt x="97" y="150"/>
                </a:cubicBezTo>
                <a:cubicBezTo>
                  <a:pt x="97" y="150"/>
                  <a:pt x="97" y="150"/>
                  <a:pt x="89" y="150"/>
                </a:cubicBezTo>
                <a:cubicBezTo>
                  <a:pt x="44" y="150"/>
                  <a:pt x="0" y="185"/>
                  <a:pt x="0" y="238"/>
                </a:cubicBezTo>
                <a:cubicBezTo>
                  <a:pt x="0" y="283"/>
                  <a:pt x="44" y="328"/>
                  <a:pt x="89" y="328"/>
                </a:cubicBezTo>
                <a:cubicBezTo>
                  <a:pt x="381" y="328"/>
                  <a:pt x="381" y="328"/>
                  <a:pt x="381" y="328"/>
                </a:cubicBezTo>
                <a:cubicBezTo>
                  <a:pt x="443" y="328"/>
                  <a:pt x="496" y="275"/>
                  <a:pt x="496" y="203"/>
                </a:cubicBezTo>
                <a:cubicBezTo>
                  <a:pt x="496" y="141"/>
                  <a:pt x="443" y="88"/>
                  <a:pt x="381" y="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0" name="Freeform 132">
            <a:extLst>
              <a:ext uri="{FF2B5EF4-FFF2-40B4-BE49-F238E27FC236}">
                <a16:creationId xmlns:a16="http://schemas.microsoft.com/office/drawing/2014/main" id="{2C9AEAED-B6B0-4D45-8351-01EAFD0D9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0288" y="4630738"/>
            <a:ext cx="230187" cy="152400"/>
          </a:xfrm>
          <a:custGeom>
            <a:avLst/>
            <a:gdLst>
              <a:gd name="T0" fmla="*/ 381 w 498"/>
              <a:gd name="T1" fmla="*/ 88 h 329"/>
              <a:gd name="T2" fmla="*/ 381 w 498"/>
              <a:gd name="T3" fmla="*/ 88 h 329"/>
              <a:gd name="T4" fmla="*/ 355 w 498"/>
              <a:gd name="T5" fmla="*/ 97 h 329"/>
              <a:gd name="T6" fmla="*/ 231 w 498"/>
              <a:gd name="T7" fmla="*/ 0 h 329"/>
              <a:gd name="T8" fmla="*/ 98 w 498"/>
              <a:gd name="T9" fmla="*/ 132 h 329"/>
              <a:gd name="T10" fmla="*/ 98 w 498"/>
              <a:gd name="T11" fmla="*/ 150 h 329"/>
              <a:gd name="T12" fmla="*/ 89 w 498"/>
              <a:gd name="T13" fmla="*/ 150 h 329"/>
              <a:gd name="T14" fmla="*/ 0 w 498"/>
              <a:gd name="T15" fmla="*/ 238 h 329"/>
              <a:gd name="T16" fmla="*/ 89 w 498"/>
              <a:gd name="T17" fmla="*/ 328 h 329"/>
              <a:gd name="T18" fmla="*/ 213 w 498"/>
              <a:gd name="T19" fmla="*/ 328 h 329"/>
              <a:gd name="T20" fmla="*/ 213 w 498"/>
              <a:gd name="T21" fmla="*/ 230 h 329"/>
              <a:gd name="T22" fmla="*/ 160 w 498"/>
              <a:gd name="T23" fmla="*/ 230 h 329"/>
              <a:gd name="T24" fmla="*/ 249 w 498"/>
              <a:gd name="T25" fmla="*/ 115 h 329"/>
              <a:gd name="T26" fmla="*/ 337 w 498"/>
              <a:gd name="T27" fmla="*/ 230 h 329"/>
              <a:gd name="T28" fmla="*/ 284 w 498"/>
              <a:gd name="T29" fmla="*/ 230 h 329"/>
              <a:gd name="T30" fmla="*/ 284 w 498"/>
              <a:gd name="T31" fmla="*/ 328 h 329"/>
              <a:gd name="T32" fmla="*/ 381 w 498"/>
              <a:gd name="T33" fmla="*/ 328 h 329"/>
              <a:gd name="T34" fmla="*/ 497 w 498"/>
              <a:gd name="T35" fmla="*/ 203 h 329"/>
              <a:gd name="T36" fmla="*/ 381 w 498"/>
              <a:gd name="T37" fmla="*/ 8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8" h="329">
                <a:moveTo>
                  <a:pt x="381" y="88"/>
                </a:moveTo>
                <a:lnTo>
                  <a:pt x="381" y="88"/>
                </a:lnTo>
                <a:cubicBezTo>
                  <a:pt x="372" y="88"/>
                  <a:pt x="364" y="88"/>
                  <a:pt x="355" y="97"/>
                </a:cubicBezTo>
                <a:cubicBezTo>
                  <a:pt x="346" y="44"/>
                  <a:pt x="293" y="0"/>
                  <a:pt x="231" y="0"/>
                </a:cubicBezTo>
                <a:cubicBezTo>
                  <a:pt x="160" y="0"/>
                  <a:pt x="98" y="62"/>
                  <a:pt x="98" y="132"/>
                </a:cubicBezTo>
                <a:cubicBezTo>
                  <a:pt x="98" y="132"/>
                  <a:pt x="98" y="141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5"/>
                  <a:pt x="0" y="238"/>
                </a:cubicBezTo>
                <a:cubicBezTo>
                  <a:pt x="0" y="283"/>
                  <a:pt x="45" y="328"/>
                  <a:pt x="89" y="328"/>
                </a:cubicBezTo>
                <a:cubicBezTo>
                  <a:pt x="213" y="328"/>
                  <a:pt x="213" y="328"/>
                  <a:pt x="213" y="328"/>
                </a:cubicBezTo>
                <a:cubicBezTo>
                  <a:pt x="213" y="230"/>
                  <a:pt x="213" y="230"/>
                  <a:pt x="213" y="230"/>
                </a:cubicBezTo>
                <a:cubicBezTo>
                  <a:pt x="160" y="230"/>
                  <a:pt x="160" y="230"/>
                  <a:pt x="160" y="230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337" y="230"/>
                  <a:pt x="337" y="230"/>
                  <a:pt x="337" y="230"/>
                </a:cubicBezTo>
                <a:cubicBezTo>
                  <a:pt x="284" y="230"/>
                  <a:pt x="284" y="230"/>
                  <a:pt x="284" y="230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381" y="328"/>
                  <a:pt x="381" y="328"/>
                  <a:pt x="381" y="328"/>
                </a:cubicBezTo>
                <a:cubicBezTo>
                  <a:pt x="443" y="328"/>
                  <a:pt x="497" y="275"/>
                  <a:pt x="497" y="203"/>
                </a:cubicBezTo>
                <a:cubicBezTo>
                  <a:pt x="497" y="141"/>
                  <a:pt x="443" y="88"/>
                  <a:pt x="381" y="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1" name="Freeform 134">
            <a:extLst>
              <a:ext uri="{FF2B5EF4-FFF2-40B4-BE49-F238E27FC236}">
                <a16:creationId xmlns:a16="http://schemas.microsoft.com/office/drawing/2014/main" id="{E49C3C95-B7CA-450E-B072-FF95DE6B4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4838" y="4143375"/>
            <a:ext cx="165100" cy="209550"/>
          </a:xfrm>
          <a:custGeom>
            <a:avLst/>
            <a:gdLst>
              <a:gd name="T0" fmla="*/ 106 w 355"/>
              <a:gd name="T1" fmla="*/ 248 h 453"/>
              <a:gd name="T2" fmla="*/ 106 w 355"/>
              <a:gd name="T3" fmla="*/ 248 h 453"/>
              <a:gd name="T4" fmla="*/ 248 w 355"/>
              <a:gd name="T5" fmla="*/ 248 h 453"/>
              <a:gd name="T6" fmla="*/ 248 w 355"/>
              <a:gd name="T7" fmla="*/ 204 h 453"/>
              <a:gd name="T8" fmla="*/ 106 w 355"/>
              <a:gd name="T9" fmla="*/ 204 h 453"/>
              <a:gd name="T10" fmla="*/ 106 w 355"/>
              <a:gd name="T11" fmla="*/ 248 h 453"/>
              <a:gd name="T12" fmla="*/ 301 w 355"/>
              <a:gd name="T13" fmla="*/ 0 h 453"/>
              <a:gd name="T14" fmla="*/ 301 w 355"/>
              <a:gd name="T15" fmla="*/ 0 h 453"/>
              <a:gd name="T16" fmla="*/ 53 w 355"/>
              <a:gd name="T17" fmla="*/ 0 h 453"/>
              <a:gd name="T18" fmla="*/ 0 w 355"/>
              <a:gd name="T19" fmla="*/ 53 h 453"/>
              <a:gd name="T20" fmla="*/ 0 w 355"/>
              <a:gd name="T21" fmla="*/ 399 h 453"/>
              <a:gd name="T22" fmla="*/ 53 w 355"/>
              <a:gd name="T23" fmla="*/ 452 h 453"/>
              <a:gd name="T24" fmla="*/ 301 w 355"/>
              <a:gd name="T25" fmla="*/ 452 h 453"/>
              <a:gd name="T26" fmla="*/ 354 w 355"/>
              <a:gd name="T27" fmla="*/ 399 h 453"/>
              <a:gd name="T28" fmla="*/ 354 w 355"/>
              <a:gd name="T29" fmla="*/ 53 h 453"/>
              <a:gd name="T30" fmla="*/ 301 w 355"/>
              <a:gd name="T31" fmla="*/ 0 h 453"/>
              <a:gd name="T32" fmla="*/ 301 w 355"/>
              <a:gd name="T33" fmla="*/ 399 h 453"/>
              <a:gd name="T34" fmla="*/ 301 w 355"/>
              <a:gd name="T35" fmla="*/ 399 h 453"/>
              <a:gd name="T36" fmla="*/ 53 w 355"/>
              <a:gd name="T37" fmla="*/ 399 h 453"/>
              <a:gd name="T38" fmla="*/ 53 w 355"/>
              <a:gd name="T39" fmla="*/ 53 h 453"/>
              <a:gd name="T40" fmla="*/ 301 w 355"/>
              <a:gd name="T41" fmla="*/ 53 h 453"/>
              <a:gd name="T42" fmla="*/ 301 w 355"/>
              <a:gd name="T43" fmla="*/ 399 h 453"/>
              <a:gd name="T44" fmla="*/ 248 w 355"/>
              <a:gd name="T45" fmla="*/ 106 h 453"/>
              <a:gd name="T46" fmla="*/ 248 w 355"/>
              <a:gd name="T47" fmla="*/ 106 h 453"/>
              <a:gd name="T48" fmla="*/ 106 w 355"/>
              <a:gd name="T49" fmla="*/ 106 h 453"/>
              <a:gd name="T50" fmla="*/ 106 w 355"/>
              <a:gd name="T51" fmla="*/ 151 h 453"/>
              <a:gd name="T52" fmla="*/ 248 w 355"/>
              <a:gd name="T53" fmla="*/ 151 h 453"/>
              <a:gd name="T54" fmla="*/ 248 w 355"/>
              <a:gd name="T55" fmla="*/ 106 h 453"/>
              <a:gd name="T56" fmla="*/ 248 w 355"/>
              <a:gd name="T57" fmla="*/ 301 h 453"/>
              <a:gd name="T58" fmla="*/ 248 w 355"/>
              <a:gd name="T59" fmla="*/ 301 h 453"/>
              <a:gd name="T60" fmla="*/ 106 w 355"/>
              <a:gd name="T61" fmla="*/ 301 h 453"/>
              <a:gd name="T62" fmla="*/ 106 w 355"/>
              <a:gd name="T63" fmla="*/ 345 h 453"/>
              <a:gd name="T64" fmla="*/ 248 w 355"/>
              <a:gd name="T65" fmla="*/ 345 h 453"/>
              <a:gd name="T66" fmla="*/ 248 w 355"/>
              <a:gd name="T67" fmla="*/ 301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5" h="453">
                <a:moveTo>
                  <a:pt x="106" y="248"/>
                </a:moveTo>
                <a:lnTo>
                  <a:pt x="106" y="248"/>
                </a:lnTo>
                <a:cubicBezTo>
                  <a:pt x="248" y="248"/>
                  <a:pt x="248" y="248"/>
                  <a:pt x="248" y="248"/>
                </a:cubicBezTo>
                <a:cubicBezTo>
                  <a:pt x="248" y="204"/>
                  <a:pt x="248" y="204"/>
                  <a:pt x="248" y="204"/>
                </a:cubicBezTo>
                <a:cubicBezTo>
                  <a:pt x="106" y="204"/>
                  <a:pt x="106" y="204"/>
                  <a:pt x="106" y="204"/>
                </a:cubicBezTo>
                <a:lnTo>
                  <a:pt x="106" y="248"/>
                </a:lnTo>
                <a:close/>
                <a:moveTo>
                  <a:pt x="301" y="0"/>
                </a:moveTo>
                <a:lnTo>
                  <a:pt x="301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26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26" y="452"/>
                  <a:pt x="53" y="452"/>
                </a:cubicBezTo>
                <a:cubicBezTo>
                  <a:pt x="301" y="452"/>
                  <a:pt x="301" y="452"/>
                  <a:pt x="301" y="452"/>
                </a:cubicBezTo>
                <a:cubicBezTo>
                  <a:pt x="328" y="452"/>
                  <a:pt x="354" y="425"/>
                  <a:pt x="354" y="399"/>
                </a:cubicBezTo>
                <a:cubicBezTo>
                  <a:pt x="354" y="53"/>
                  <a:pt x="354" y="53"/>
                  <a:pt x="354" y="53"/>
                </a:cubicBezTo>
                <a:cubicBezTo>
                  <a:pt x="354" y="26"/>
                  <a:pt x="328" y="0"/>
                  <a:pt x="301" y="0"/>
                </a:cubicBezTo>
                <a:close/>
                <a:moveTo>
                  <a:pt x="301" y="399"/>
                </a:moveTo>
                <a:lnTo>
                  <a:pt x="301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3"/>
                  <a:pt x="53" y="53"/>
                  <a:pt x="53" y="53"/>
                </a:cubicBezTo>
                <a:cubicBezTo>
                  <a:pt x="301" y="53"/>
                  <a:pt x="301" y="53"/>
                  <a:pt x="301" y="53"/>
                </a:cubicBezTo>
                <a:lnTo>
                  <a:pt x="301" y="399"/>
                </a:lnTo>
                <a:close/>
                <a:moveTo>
                  <a:pt x="248" y="106"/>
                </a:moveTo>
                <a:lnTo>
                  <a:pt x="248" y="106"/>
                </a:lnTo>
                <a:cubicBezTo>
                  <a:pt x="106" y="106"/>
                  <a:pt x="106" y="106"/>
                  <a:pt x="106" y="106"/>
                </a:cubicBezTo>
                <a:cubicBezTo>
                  <a:pt x="106" y="151"/>
                  <a:pt x="106" y="151"/>
                  <a:pt x="106" y="151"/>
                </a:cubicBezTo>
                <a:cubicBezTo>
                  <a:pt x="248" y="151"/>
                  <a:pt x="248" y="151"/>
                  <a:pt x="248" y="151"/>
                </a:cubicBezTo>
                <a:lnTo>
                  <a:pt x="248" y="106"/>
                </a:lnTo>
                <a:close/>
                <a:moveTo>
                  <a:pt x="248" y="301"/>
                </a:moveTo>
                <a:lnTo>
                  <a:pt x="248" y="301"/>
                </a:lnTo>
                <a:cubicBezTo>
                  <a:pt x="106" y="301"/>
                  <a:pt x="106" y="301"/>
                  <a:pt x="106" y="301"/>
                </a:cubicBezTo>
                <a:cubicBezTo>
                  <a:pt x="106" y="345"/>
                  <a:pt x="106" y="345"/>
                  <a:pt x="106" y="345"/>
                </a:cubicBezTo>
                <a:cubicBezTo>
                  <a:pt x="248" y="345"/>
                  <a:pt x="248" y="345"/>
                  <a:pt x="248" y="345"/>
                </a:cubicBezTo>
                <a:lnTo>
                  <a:pt x="248" y="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2" name="Freeform 137">
            <a:extLst>
              <a:ext uri="{FF2B5EF4-FFF2-40B4-BE49-F238E27FC236}">
                <a16:creationId xmlns:a16="http://schemas.microsoft.com/office/drawing/2014/main" id="{20B0F885-4F68-48C1-8263-0DC7ED4EA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675" y="3201988"/>
            <a:ext cx="230188" cy="185737"/>
          </a:xfrm>
          <a:custGeom>
            <a:avLst/>
            <a:gdLst>
              <a:gd name="T0" fmla="*/ 470 w 497"/>
              <a:gd name="T1" fmla="*/ 124 h 400"/>
              <a:gd name="T2" fmla="*/ 470 w 497"/>
              <a:gd name="T3" fmla="*/ 124 h 400"/>
              <a:gd name="T4" fmla="*/ 26 w 497"/>
              <a:gd name="T5" fmla="*/ 124 h 400"/>
              <a:gd name="T6" fmla="*/ 0 w 497"/>
              <a:gd name="T7" fmla="*/ 151 h 400"/>
              <a:gd name="T8" fmla="*/ 18 w 497"/>
              <a:gd name="T9" fmla="*/ 372 h 400"/>
              <a:gd name="T10" fmla="*/ 44 w 497"/>
              <a:gd name="T11" fmla="*/ 399 h 400"/>
              <a:gd name="T12" fmla="*/ 452 w 497"/>
              <a:gd name="T13" fmla="*/ 399 h 400"/>
              <a:gd name="T14" fmla="*/ 479 w 497"/>
              <a:gd name="T15" fmla="*/ 372 h 400"/>
              <a:gd name="T16" fmla="*/ 496 w 497"/>
              <a:gd name="T17" fmla="*/ 151 h 400"/>
              <a:gd name="T18" fmla="*/ 470 w 497"/>
              <a:gd name="T19" fmla="*/ 124 h 400"/>
              <a:gd name="T20" fmla="*/ 461 w 497"/>
              <a:gd name="T21" fmla="*/ 71 h 400"/>
              <a:gd name="T22" fmla="*/ 461 w 497"/>
              <a:gd name="T23" fmla="*/ 71 h 400"/>
              <a:gd name="T24" fmla="*/ 426 w 497"/>
              <a:gd name="T25" fmla="*/ 53 h 400"/>
              <a:gd name="T26" fmla="*/ 257 w 497"/>
              <a:gd name="T27" fmla="*/ 53 h 400"/>
              <a:gd name="T28" fmla="*/ 213 w 497"/>
              <a:gd name="T29" fmla="*/ 36 h 400"/>
              <a:gd name="T30" fmla="*/ 204 w 497"/>
              <a:gd name="T31" fmla="*/ 18 h 400"/>
              <a:gd name="T32" fmla="*/ 160 w 497"/>
              <a:gd name="T33" fmla="*/ 0 h 400"/>
              <a:gd name="T34" fmla="*/ 79 w 497"/>
              <a:gd name="T35" fmla="*/ 0 h 400"/>
              <a:gd name="T36" fmla="*/ 44 w 497"/>
              <a:gd name="T37" fmla="*/ 27 h 400"/>
              <a:gd name="T38" fmla="*/ 44 w 497"/>
              <a:gd name="T39" fmla="*/ 89 h 400"/>
              <a:gd name="T40" fmla="*/ 461 w 497"/>
              <a:gd name="T41" fmla="*/ 89 h 400"/>
              <a:gd name="T42" fmla="*/ 461 w 497"/>
              <a:gd name="T43" fmla="*/ 7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400">
                <a:moveTo>
                  <a:pt x="470" y="124"/>
                </a:moveTo>
                <a:lnTo>
                  <a:pt x="470" y="124"/>
                </a:lnTo>
                <a:cubicBezTo>
                  <a:pt x="26" y="124"/>
                  <a:pt x="26" y="124"/>
                  <a:pt x="26" y="124"/>
                </a:cubicBezTo>
                <a:cubicBezTo>
                  <a:pt x="0" y="124"/>
                  <a:pt x="0" y="133"/>
                  <a:pt x="0" y="151"/>
                </a:cubicBezTo>
                <a:cubicBezTo>
                  <a:pt x="18" y="372"/>
                  <a:pt x="18" y="372"/>
                  <a:pt x="18" y="372"/>
                </a:cubicBezTo>
                <a:cubicBezTo>
                  <a:pt x="18" y="381"/>
                  <a:pt x="26" y="399"/>
                  <a:pt x="44" y="399"/>
                </a:cubicBezTo>
                <a:cubicBezTo>
                  <a:pt x="452" y="399"/>
                  <a:pt x="452" y="399"/>
                  <a:pt x="452" y="399"/>
                </a:cubicBezTo>
                <a:cubicBezTo>
                  <a:pt x="470" y="399"/>
                  <a:pt x="470" y="381"/>
                  <a:pt x="479" y="372"/>
                </a:cubicBezTo>
                <a:cubicBezTo>
                  <a:pt x="496" y="151"/>
                  <a:pt x="496" y="151"/>
                  <a:pt x="496" y="151"/>
                </a:cubicBezTo>
                <a:cubicBezTo>
                  <a:pt x="496" y="133"/>
                  <a:pt x="496" y="124"/>
                  <a:pt x="470" y="124"/>
                </a:cubicBezTo>
                <a:close/>
                <a:moveTo>
                  <a:pt x="461" y="71"/>
                </a:moveTo>
                <a:lnTo>
                  <a:pt x="461" y="71"/>
                </a:lnTo>
                <a:cubicBezTo>
                  <a:pt x="452" y="62"/>
                  <a:pt x="443" y="53"/>
                  <a:pt x="426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39" y="53"/>
                  <a:pt x="222" y="44"/>
                  <a:pt x="213" y="36"/>
                </a:cubicBezTo>
                <a:cubicBezTo>
                  <a:pt x="204" y="18"/>
                  <a:pt x="204" y="18"/>
                  <a:pt x="204" y="18"/>
                </a:cubicBezTo>
                <a:cubicBezTo>
                  <a:pt x="186" y="8"/>
                  <a:pt x="169" y="0"/>
                  <a:pt x="16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62" y="0"/>
                  <a:pt x="53" y="8"/>
                  <a:pt x="44" y="27"/>
                </a:cubicBezTo>
                <a:cubicBezTo>
                  <a:pt x="44" y="89"/>
                  <a:pt x="44" y="89"/>
                  <a:pt x="44" y="89"/>
                </a:cubicBezTo>
                <a:cubicBezTo>
                  <a:pt x="461" y="89"/>
                  <a:pt x="461" y="89"/>
                  <a:pt x="461" y="89"/>
                </a:cubicBezTo>
                <a:lnTo>
                  <a:pt x="461" y="7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3" name="Freeform 139">
            <a:extLst>
              <a:ext uri="{FF2B5EF4-FFF2-40B4-BE49-F238E27FC236}">
                <a16:creationId xmlns:a16="http://schemas.microsoft.com/office/drawing/2014/main" id="{F5F018E0-0691-4578-BBC0-2980ABF7F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78175"/>
            <a:ext cx="230188" cy="184150"/>
          </a:xfrm>
          <a:custGeom>
            <a:avLst/>
            <a:gdLst>
              <a:gd name="T0" fmla="*/ 416 w 497"/>
              <a:gd name="T1" fmla="*/ 71 h 400"/>
              <a:gd name="T2" fmla="*/ 416 w 497"/>
              <a:gd name="T3" fmla="*/ 71 h 400"/>
              <a:gd name="T4" fmla="*/ 398 w 497"/>
              <a:gd name="T5" fmla="*/ 53 h 400"/>
              <a:gd name="T6" fmla="*/ 97 w 497"/>
              <a:gd name="T7" fmla="*/ 53 h 400"/>
              <a:gd name="T8" fmla="*/ 71 w 497"/>
              <a:gd name="T9" fmla="*/ 71 h 400"/>
              <a:gd name="T10" fmla="*/ 71 w 497"/>
              <a:gd name="T11" fmla="*/ 98 h 400"/>
              <a:gd name="T12" fmla="*/ 416 w 497"/>
              <a:gd name="T13" fmla="*/ 98 h 400"/>
              <a:gd name="T14" fmla="*/ 416 w 497"/>
              <a:gd name="T15" fmla="*/ 71 h 400"/>
              <a:gd name="T16" fmla="*/ 345 w 497"/>
              <a:gd name="T17" fmla="*/ 0 h 400"/>
              <a:gd name="T18" fmla="*/ 345 w 497"/>
              <a:gd name="T19" fmla="*/ 0 h 400"/>
              <a:gd name="T20" fmla="*/ 150 w 497"/>
              <a:gd name="T21" fmla="*/ 0 h 400"/>
              <a:gd name="T22" fmla="*/ 124 w 497"/>
              <a:gd name="T23" fmla="*/ 27 h 400"/>
              <a:gd name="T24" fmla="*/ 372 w 497"/>
              <a:gd name="T25" fmla="*/ 27 h 400"/>
              <a:gd name="T26" fmla="*/ 345 w 497"/>
              <a:gd name="T27" fmla="*/ 0 h 400"/>
              <a:gd name="T28" fmla="*/ 469 w 497"/>
              <a:gd name="T29" fmla="*/ 98 h 400"/>
              <a:gd name="T30" fmla="*/ 469 w 497"/>
              <a:gd name="T31" fmla="*/ 98 h 400"/>
              <a:gd name="T32" fmla="*/ 451 w 497"/>
              <a:gd name="T33" fmla="*/ 80 h 400"/>
              <a:gd name="T34" fmla="*/ 451 w 497"/>
              <a:gd name="T35" fmla="*/ 124 h 400"/>
              <a:gd name="T36" fmla="*/ 44 w 497"/>
              <a:gd name="T37" fmla="*/ 124 h 400"/>
              <a:gd name="T38" fmla="*/ 44 w 497"/>
              <a:gd name="T39" fmla="*/ 80 h 400"/>
              <a:gd name="T40" fmla="*/ 26 w 497"/>
              <a:gd name="T41" fmla="*/ 98 h 400"/>
              <a:gd name="T42" fmla="*/ 8 w 497"/>
              <a:gd name="T43" fmla="*/ 151 h 400"/>
              <a:gd name="T44" fmla="*/ 44 w 497"/>
              <a:gd name="T45" fmla="*/ 372 h 400"/>
              <a:gd name="T46" fmla="*/ 71 w 497"/>
              <a:gd name="T47" fmla="*/ 399 h 400"/>
              <a:gd name="T48" fmla="*/ 416 w 497"/>
              <a:gd name="T49" fmla="*/ 399 h 400"/>
              <a:gd name="T50" fmla="*/ 451 w 497"/>
              <a:gd name="T51" fmla="*/ 372 h 400"/>
              <a:gd name="T52" fmla="*/ 487 w 497"/>
              <a:gd name="T53" fmla="*/ 151 h 400"/>
              <a:gd name="T54" fmla="*/ 469 w 497"/>
              <a:gd name="T55" fmla="*/ 98 h 400"/>
              <a:gd name="T56" fmla="*/ 345 w 497"/>
              <a:gd name="T57" fmla="*/ 230 h 400"/>
              <a:gd name="T58" fmla="*/ 345 w 497"/>
              <a:gd name="T59" fmla="*/ 230 h 400"/>
              <a:gd name="T60" fmla="*/ 319 w 497"/>
              <a:gd name="T61" fmla="*/ 257 h 400"/>
              <a:gd name="T62" fmla="*/ 177 w 497"/>
              <a:gd name="T63" fmla="*/ 257 h 400"/>
              <a:gd name="T64" fmla="*/ 150 w 497"/>
              <a:gd name="T65" fmla="*/ 230 h 400"/>
              <a:gd name="T66" fmla="*/ 150 w 497"/>
              <a:gd name="T67" fmla="*/ 186 h 400"/>
              <a:gd name="T68" fmla="*/ 186 w 497"/>
              <a:gd name="T69" fmla="*/ 186 h 400"/>
              <a:gd name="T70" fmla="*/ 186 w 497"/>
              <a:gd name="T71" fmla="*/ 221 h 400"/>
              <a:gd name="T72" fmla="*/ 309 w 497"/>
              <a:gd name="T73" fmla="*/ 221 h 400"/>
              <a:gd name="T74" fmla="*/ 309 w 497"/>
              <a:gd name="T75" fmla="*/ 186 h 400"/>
              <a:gd name="T76" fmla="*/ 345 w 497"/>
              <a:gd name="T77" fmla="*/ 186 h 400"/>
              <a:gd name="T78" fmla="*/ 345 w 497"/>
              <a:gd name="T79" fmla="*/ 23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7" h="400">
                <a:moveTo>
                  <a:pt x="416" y="71"/>
                </a:moveTo>
                <a:lnTo>
                  <a:pt x="416" y="71"/>
                </a:lnTo>
                <a:cubicBezTo>
                  <a:pt x="416" y="53"/>
                  <a:pt x="398" y="53"/>
                  <a:pt x="398" y="53"/>
                </a:cubicBezTo>
                <a:cubicBezTo>
                  <a:pt x="97" y="53"/>
                  <a:pt x="97" y="53"/>
                  <a:pt x="97" y="53"/>
                </a:cubicBezTo>
                <a:cubicBezTo>
                  <a:pt x="97" y="53"/>
                  <a:pt x="71" y="53"/>
                  <a:pt x="71" y="71"/>
                </a:cubicBezTo>
                <a:cubicBezTo>
                  <a:pt x="71" y="98"/>
                  <a:pt x="71" y="98"/>
                  <a:pt x="71" y="98"/>
                </a:cubicBezTo>
                <a:cubicBezTo>
                  <a:pt x="416" y="98"/>
                  <a:pt x="416" y="98"/>
                  <a:pt x="416" y="98"/>
                </a:cubicBezTo>
                <a:lnTo>
                  <a:pt x="416" y="71"/>
                </a:lnTo>
                <a:close/>
                <a:moveTo>
                  <a:pt x="345" y="0"/>
                </a:moveTo>
                <a:lnTo>
                  <a:pt x="345" y="0"/>
                </a:lnTo>
                <a:cubicBezTo>
                  <a:pt x="150" y="0"/>
                  <a:pt x="150" y="0"/>
                  <a:pt x="150" y="0"/>
                </a:cubicBezTo>
                <a:cubicBezTo>
                  <a:pt x="150" y="0"/>
                  <a:pt x="124" y="0"/>
                  <a:pt x="124" y="27"/>
                </a:cubicBezTo>
                <a:cubicBezTo>
                  <a:pt x="372" y="27"/>
                  <a:pt x="372" y="27"/>
                  <a:pt x="372" y="27"/>
                </a:cubicBezTo>
                <a:cubicBezTo>
                  <a:pt x="372" y="0"/>
                  <a:pt x="345" y="0"/>
                  <a:pt x="345" y="0"/>
                </a:cubicBezTo>
                <a:close/>
                <a:moveTo>
                  <a:pt x="469" y="98"/>
                </a:moveTo>
                <a:lnTo>
                  <a:pt x="469" y="98"/>
                </a:lnTo>
                <a:cubicBezTo>
                  <a:pt x="451" y="80"/>
                  <a:pt x="451" y="80"/>
                  <a:pt x="451" y="80"/>
                </a:cubicBezTo>
                <a:cubicBezTo>
                  <a:pt x="451" y="124"/>
                  <a:pt x="451" y="124"/>
                  <a:pt x="451" y="12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" y="80"/>
                  <a:pt x="44" y="80"/>
                  <a:pt x="44" y="80"/>
                </a:cubicBezTo>
                <a:cubicBezTo>
                  <a:pt x="44" y="80"/>
                  <a:pt x="44" y="80"/>
                  <a:pt x="26" y="98"/>
                </a:cubicBezTo>
                <a:cubicBezTo>
                  <a:pt x="8" y="115"/>
                  <a:pt x="0" y="115"/>
                  <a:pt x="8" y="151"/>
                </a:cubicBezTo>
                <a:cubicBezTo>
                  <a:pt x="8" y="177"/>
                  <a:pt x="44" y="346"/>
                  <a:pt x="44" y="372"/>
                </a:cubicBezTo>
                <a:cubicBezTo>
                  <a:pt x="53" y="399"/>
                  <a:pt x="71" y="399"/>
                  <a:pt x="71" y="399"/>
                </a:cubicBezTo>
                <a:cubicBezTo>
                  <a:pt x="416" y="399"/>
                  <a:pt x="416" y="399"/>
                  <a:pt x="416" y="399"/>
                </a:cubicBezTo>
                <a:cubicBezTo>
                  <a:pt x="416" y="399"/>
                  <a:pt x="443" y="399"/>
                  <a:pt x="451" y="372"/>
                </a:cubicBezTo>
                <a:cubicBezTo>
                  <a:pt x="451" y="346"/>
                  <a:pt x="487" y="177"/>
                  <a:pt x="487" y="151"/>
                </a:cubicBezTo>
                <a:cubicBezTo>
                  <a:pt x="496" y="115"/>
                  <a:pt x="487" y="115"/>
                  <a:pt x="469" y="98"/>
                </a:cubicBezTo>
                <a:close/>
                <a:moveTo>
                  <a:pt x="345" y="230"/>
                </a:moveTo>
                <a:lnTo>
                  <a:pt x="345" y="230"/>
                </a:lnTo>
                <a:cubicBezTo>
                  <a:pt x="345" y="230"/>
                  <a:pt x="345" y="257"/>
                  <a:pt x="319" y="25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150" y="257"/>
                  <a:pt x="150" y="230"/>
                  <a:pt x="150" y="230"/>
                </a:cubicBezTo>
                <a:cubicBezTo>
                  <a:pt x="150" y="186"/>
                  <a:pt x="150" y="186"/>
                  <a:pt x="150" y="186"/>
                </a:cubicBezTo>
                <a:cubicBezTo>
                  <a:pt x="186" y="186"/>
                  <a:pt x="186" y="186"/>
                  <a:pt x="186" y="186"/>
                </a:cubicBezTo>
                <a:cubicBezTo>
                  <a:pt x="186" y="221"/>
                  <a:pt x="186" y="221"/>
                  <a:pt x="186" y="221"/>
                </a:cubicBezTo>
                <a:cubicBezTo>
                  <a:pt x="309" y="221"/>
                  <a:pt x="309" y="221"/>
                  <a:pt x="309" y="221"/>
                </a:cubicBezTo>
                <a:cubicBezTo>
                  <a:pt x="309" y="186"/>
                  <a:pt x="309" y="186"/>
                  <a:pt x="309" y="186"/>
                </a:cubicBezTo>
                <a:cubicBezTo>
                  <a:pt x="345" y="186"/>
                  <a:pt x="345" y="186"/>
                  <a:pt x="345" y="186"/>
                </a:cubicBezTo>
                <a:lnTo>
                  <a:pt x="345" y="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4" name="Freeform 142">
            <a:extLst>
              <a:ext uri="{FF2B5EF4-FFF2-40B4-BE49-F238E27FC236}">
                <a16:creationId xmlns:a16="http://schemas.microsoft.com/office/drawing/2014/main" id="{FF58BB95-46B1-4B08-A79C-8FA5CF8B0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537075"/>
            <a:ext cx="173037" cy="222250"/>
          </a:xfrm>
          <a:custGeom>
            <a:avLst/>
            <a:gdLst>
              <a:gd name="T0" fmla="*/ 18 w 373"/>
              <a:gd name="T1" fmla="*/ 187 h 480"/>
              <a:gd name="T2" fmla="*/ 18 w 373"/>
              <a:gd name="T3" fmla="*/ 187 h 480"/>
              <a:gd name="T4" fmla="*/ 53 w 373"/>
              <a:gd name="T5" fmla="*/ 435 h 480"/>
              <a:gd name="T6" fmla="*/ 186 w 373"/>
              <a:gd name="T7" fmla="*/ 479 h 480"/>
              <a:gd name="T8" fmla="*/ 319 w 373"/>
              <a:gd name="T9" fmla="*/ 435 h 480"/>
              <a:gd name="T10" fmla="*/ 354 w 373"/>
              <a:gd name="T11" fmla="*/ 187 h 480"/>
              <a:gd name="T12" fmla="*/ 186 w 373"/>
              <a:gd name="T13" fmla="*/ 222 h 480"/>
              <a:gd name="T14" fmla="*/ 18 w 373"/>
              <a:gd name="T15" fmla="*/ 187 h 480"/>
              <a:gd name="T16" fmla="*/ 266 w 373"/>
              <a:gd name="T17" fmla="*/ 45 h 480"/>
              <a:gd name="T18" fmla="*/ 266 w 373"/>
              <a:gd name="T19" fmla="*/ 45 h 480"/>
              <a:gd name="T20" fmla="*/ 239 w 373"/>
              <a:gd name="T21" fmla="*/ 18 h 480"/>
              <a:gd name="T22" fmla="*/ 212 w 373"/>
              <a:gd name="T23" fmla="*/ 0 h 480"/>
              <a:gd name="T24" fmla="*/ 159 w 373"/>
              <a:gd name="T25" fmla="*/ 0 h 480"/>
              <a:gd name="T26" fmla="*/ 133 w 373"/>
              <a:gd name="T27" fmla="*/ 18 h 480"/>
              <a:gd name="T28" fmla="*/ 106 w 373"/>
              <a:gd name="T29" fmla="*/ 45 h 480"/>
              <a:gd name="T30" fmla="*/ 0 w 373"/>
              <a:gd name="T31" fmla="*/ 107 h 480"/>
              <a:gd name="T32" fmla="*/ 0 w 373"/>
              <a:gd name="T33" fmla="*/ 107 h 480"/>
              <a:gd name="T34" fmla="*/ 186 w 373"/>
              <a:gd name="T35" fmla="*/ 178 h 480"/>
              <a:gd name="T36" fmla="*/ 372 w 373"/>
              <a:gd name="T37" fmla="*/ 107 h 480"/>
              <a:gd name="T38" fmla="*/ 372 w 373"/>
              <a:gd name="T39" fmla="*/ 107 h 480"/>
              <a:gd name="T40" fmla="*/ 266 w 373"/>
              <a:gd name="T41" fmla="*/ 45 h 480"/>
              <a:gd name="T42" fmla="*/ 239 w 373"/>
              <a:gd name="T43" fmla="*/ 98 h 480"/>
              <a:gd name="T44" fmla="*/ 239 w 373"/>
              <a:gd name="T45" fmla="*/ 98 h 480"/>
              <a:gd name="T46" fmla="*/ 203 w 373"/>
              <a:gd name="T47" fmla="*/ 63 h 480"/>
              <a:gd name="T48" fmla="*/ 168 w 373"/>
              <a:gd name="T49" fmla="*/ 63 h 480"/>
              <a:gd name="T50" fmla="*/ 133 w 373"/>
              <a:gd name="T51" fmla="*/ 98 h 480"/>
              <a:gd name="T52" fmla="*/ 88 w 373"/>
              <a:gd name="T53" fmla="*/ 98 h 480"/>
              <a:gd name="T54" fmla="*/ 141 w 373"/>
              <a:gd name="T55" fmla="*/ 36 h 480"/>
              <a:gd name="T56" fmla="*/ 159 w 373"/>
              <a:gd name="T57" fmla="*/ 28 h 480"/>
              <a:gd name="T58" fmla="*/ 212 w 373"/>
              <a:gd name="T59" fmla="*/ 28 h 480"/>
              <a:gd name="T60" fmla="*/ 231 w 373"/>
              <a:gd name="T61" fmla="*/ 36 h 480"/>
              <a:gd name="T62" fmla="*/ 284 w 373"/>
              <a:gd name="T63" fmla="*/ 98 h 480"/>
              <a:gd name="T64" fmla="*/ 239 w 373"/>
              <a:gd name="T65" fmla="*/ 98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3" h="480">
                <a:moveTo>
                  <a:pt x="18" y="187"/>
                </a:moveTo>
                <a:lnTo>
                  <a:pt x="18" y="187"/>
                </a:lnTo>
                <a:cubicBezTo>
                  <a:pt x="53" y="435"/>
                  <a:pt x="53" y="435"/>
                  <a:pt x="53" y="435"/>
                </a:cubicBezTo>
                <a:cubicBezTo>
                  <a:pt x="53" y="444"/>
                  <a:pt x="106" y="479"/>
                  <a:pt x="186" y="479"/>
                </a:cubicBezTo>
                <a:cubicBezTo>
                  <a:pt x="266" y="479"/>
                  <a:pt x="319" y="444"/>
                  <a:pt x="319" y="435"/>
                </a:cubicBezTo>
                <a:cubicBezTo>
                  <a:pt x="354" y="187"/>
                  <a:pt x="354" y="187"/>
                  <a:pt x="354" y="187"/>
                </a:cubicBezTo>
                <a:cubicBezTo>
                  <a:pt x="310" y="213"/>
                  <a:pt x="247" y="222"/>
                  <a:pt x="186" y="222"/>
                </a:cubicBezTo>
                <a:cubicBezTo>
                  <a:pt x="124" y="222"/>
                  <a:pt x="62" y="213"/>
                  <a:pt x="18" y="187"/>
                </a:cubicBezTo>
                <a:close/>
                <a:moveTo>
                  <a:pt x="266" y="45"/>
                </a:moveTo>
                <a:lnTo>
                  <a:pt x="266" y="45"/>
                </a:lnTo>
                <a:cubicBezTo>
                  <a:pt x="239" y="18"/>
                  <a:pt x="239" y="18"/>
                  <a:pt x="239" y="18"/>
                </a:cubicBezTo>
                <a:cubicBezTo>
                  <a:pt x="239" y="9"/>
                  <a:pt x="231" y="0"/>
                  <a:pt x="212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41" y="0"/>
                  <a:pt x="133" y="9"/>
                  <a:pt x="133" y="1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44" y="53"/>
                  <a:pt x="0" y="81"/>
                  <a:pt x="0" y="107"/>
                </a:cubicBezTo>
                <a:lnTo>
                  <a:pt x="0" y="107"/>
                </a:lnTo>
                <a:cubicBezTo>
                  <a:pt x="0" y="151"/>
                  <a:pt x="80" y="178"/>
                  <a:pt x="186" y="178"/>
                </a:cubicBezTo>
                <a:cubicBezTo>
                  <a:pt x="292" y="178"/>
                  <a:pt x="372" y="151"/>
                  <a:pt x="372" y="107"/>
                </a:cubicBezTo>
                <a:lnTo>
                  <a:pt x="372" y="107"/>
                </a:lnTo>
                <a:cubicBezTo>
                  <a:pt x="372" y="81"/>
                  <a:pt x="328" y="53"/>
                  <a:pt x="266" y="45"/>
                </a:cubicBezTo>
                <a:close/>
                <a:moveTo>
                  <a:pt x="239" y="98"/>
                </a:moveTo>
                <a:lnTo>
                  <a:pt x="239" y="98"/>
                </a:lnTo>
                <a:cubicBezTo>
                  <a:pt x="203" y="63"/>
                  <a:pt x="203" y="63"/>
                  <a:pt x="203" y="63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33" y="98"/>
                  <a:pt x="133" y="98"/>
                  <a:pt x="133" y="98"/>
                </a:cubicBezTo>
                <a:cubicBezTo>
                  <a:pt x="88" y="98"/>
                  <a:pt x="88" y="98"/>
                  <a:pt x="88" y="98"/>
                </a:cubicBezTo>
                <a:cubicBezTo>
                  <a:pt x="88" y="98"/>
                  <a:pt x="141" y="45"/>
                  <a:pt x="141" y="36"/>
                </a:cubicBezTo>
                <a:cubicBezTo>
                  <a:pt x="150" y="28"/>
                  <a:pt x="150" y="28"/>
                  <a:pt x="159" y="28"/>
                </a:cubicBezTo>
                <a:cubicBezTo>
                  <a:pt x="212" y="28"/>
                  <a:pt x="212" y="28"/>
                  <a:pt x="212" y="28"/>
                </a:cubicBezTo>
                <a:cubicBezTo>
                  <a:pt x="222" y="28"/>
                  <a:pt x="222" y="28"/>
                  <a:pt x="231" y="36"/>
                </a:cubicBezTo>
                <a:cubicBezTo>
                  <a:pt x="231" y="45"/>
                  <a:pt x="284" y="98"/>
                  <a:pt x="284" y="98"/>
                </a:cubicBezTo>
                <a:lnTo>
                  <a:pt x="239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5" name="Freeform 143">
            <a:extLst>
              <a:ext uri="{FF2B5EF4-FFF2-40B4-BE49-F238E27FC236}">
                <a16:creationId xmlns:a16="http://schemas.microsoft.com/office/drawing/2014/main" id="{5C55A422-67C7-4918-A02A-36B1533A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5013325"/>
            <a:ext cx="182563" cy="185738"/>
          </a:xfrm>
          <a:custGeom>
            <a:avLst/>
            <a:gdLst>
              <a:gd name="T0" fmla="*/ 328 w 391"/>
              <a:gd name="T1" fmla="*/ 0 h 400"/>
              <a:gd name="T2" fmla="*/ 328 w 391"/>
              <a:gd name="T3" fmla="*/ 0 h 400"/>
              <a:gd name="T4" fmla="*/ 44 w 391"/>
              <a:gd name="T5" fmla="*/ 0 h 400"/>
              <a:gd name="T6" fmla="*/ 0 w 391"/>
              <a:gd name="T7" fmla="*/ 53 h 400"/>
              <a:gd name="T8" fmla="*/ 0 w 391"/>
              <a:gd name="T9" fmla="*/ 346 h 400"/>
              <a:gd name="T10" fmla="*/ 44 w 391"/>
              <a:gd name="T11" fmla="*/ 399 h 400"/>
              <a:gd name="T12" fmla="*/ 346 w 391"/>
              <a:gd name="T13" fmla="*/ 399 h 400"/>
              <a:gd name="T14" fmla="*/ 390 w 391"/>
              <a:gd name="T15" fmla="*/ 346 h 400"/>
              <a:gd name="T16" fmla="*/ 390 w 391"/>
              <a:gd name="T17" fmla="*/ 80 h 400"/>
              <a:gd name="T18" fmla="*/ 328 w 391"/>
              <a:gd name="T19" fmla="*/ 0 h 400"/>
              <a:gd name="T20" fmla="*/ 292 w 391"/>
              <a:gd name="T21" fmla="*/ 151 h 400"/>
              <a:gd name="T22" fmla="*/ 292 w 391"/>
              <a:gd name="T23" fmla="*/ 151 h 400"/>
              <a:gd name="T24" fmla="*/ 266 w 391"/>
              <a:gd name="T25" fmla="*/ 177 h 400"/>
              <a:gd name="T26" fmla="*/ 124 w 391"/>
              <a:gd name="T27" fmla="*/ 177 h 400"/>
              <a:gd name="T28" fmla="*/ 98 w 391"/>
              <a:gd name="T29" fmla="*/ 151 h 400"/>
              <a:gd name="T30" fmla="*/ 98 w 391"/>
              <a:gd name="T31" fmla="*/ 27 h 400"/>
              <a:gd name="T32" fmla="*/ 292 w 391"/>
              <a:gd name="T33" fmla="*/ 27 h 400"/>
              <a:gd name="T34" fmla="*/ 292 w 391"/>
              <a:gd name="T35" fmla="*/ 151 h 400"/>
              <a:gd name="T36" fmla="*/ 266 w 391"/>
              <a:gd name="T37" fmla="*/ 53 h 400"/>
              <a:gd name="T38" fmla="*/ 266 w 391"/>
              <a:gd name="T39" fmla="*/ 53 h 400"/>
              <a:gd name="T40" fmla="*/ 222 w 391"/>
              <a:gd name="T41" fmla="*/ 53 h 400"/>
              <a:gd name="T42" fmla="*/ 222 w 391"/>
              <a:gd name="T43" fmla="*/ 151 h 400"/>
              <a:gd name="T44" fmla="*/ 266 w 391"/>
              <a:gd name="T45" fmla="*/ 151 h 400"/>
              <a:gd name="T46" fmla="*/ 266 w 391"/>
              <a:gd name="T47" fmla="*/ 5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400">
                <a:moveTo>
                  <a:pt x="328" y="0"/>
                </a:moveTo>
                <a:lnTo>
                  <a:pt x="328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8"/>
                  <a:pt x="0" y="53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4" y="399"/>
                </a:cubicBezTo>
                <a:cubicBezTo>
                  <a:pt x="346" y="399"/>
                  <a:pt x="346" y="399"/>
                  <a:pt x="346" y="399"/>
                </a:cubicBezTo>
                <a:cubicBezTo>
                  <a:pt x="373" y="399"/>
                  <a:pt x="390" y="372"/>
                  <a:pt x="390" y="346"/>
                </a:cubicBezTo>
                <a:cubicBezTo>
                  <a:pt x="390" y="80"/>
                  <a:pt x="390" y="80"/>
                  <a:pt x="390" y="80"/>
                </a:cubicBezTo>
                <a:lnTo>
                  <a:pt x="328" y="0"/>
                </a:lnTo>
                <a:close/>
                <a:moveTo>
                  <a:pt x="292" y="151"/>
                </a:moveTo>
                <a:lnTo>
                  <a:pt x="292" y="151"/>
                </a:lnTo>
                <a:cubicBezTo>
                  <a:pt x="292" y="159"/>
                  <a:pt x="284" y="177"/>
                  <a:pt x="266" y="17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07" y="177"/>
                  <a:pt x="98" y="159"/>
                  <a:pt x="98" y="151"/>
                </a:cubicBezTo>
                <a:cubicBezTo>
                  <a:pt x="98" y="27"/>
                  <a:pt x="98" y="27"/>
                  <a:pt x="98" y="27"/>
                </a:cubicBezTo>
                <a:cubicBezTo>
                  <a:pt x="292" y="27"/>
                  <a:pt x="292" y="27"/>
                  <a:pt x="292" y="27"/>
                </a:cubicBezTo>
                <a:lnTo>
                  <a:pt x="292" y="151"/>
                </a:lnTo>
                <a:close/>
                <a:moveTo>
                  <a:pt x="266" y="53"/>
                </a:moveTo>
                <a:lnTo>
                  <a:pt x="266" y="53"/>
                </a:lnTo>
                <a:cubicBezTo>
                  <a:pt x="222" y="53"/>
                  <a:pt x="222" y="53"/>
                  <a:pt x="222" y="53"/>
                </a:cubicBezTo>
                <a:cubicBezTo>
                  <a:pt x="222" y="151"/>
                  <a:pt x="222" y="151"/>
                  <a:pt x="222" y="151"/>
                </a:cubicBezTo>
                <a:cubicBezTo>
                  <a:pt x="266" y="151"/>
                  <a:pt x="266" y="151"/>
                  <a:pt x="266" y="151"/>
                </a:cubicBezTo>
                <a:lnTo>
                  <a:pt x="266" y="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6" name="Freeform 147">
            <a:extLst>
              <a:ext uri="{FF2B5EF4-FFF2-40B4-BE49-F238E27FC236}">
                <a16:creationId xmlns:a16="http://schemas.microsoft.com/office/drawing/2014/main" id="{02250A00-67A0-418B-9BFC-A653848FE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563" y="5008563"/>
            <a:ext cx="230187" cy="193675"/>
          </a:xfrm>
          <a:custGeom>
            <a:avLst/>
            <a:gdLst>
              <a:gd name="T0" fmla="*/ 249 w 498"/>
              <a:gd name="T1" fmla="*/ 0 h 418"/>
              <a:gd name="T2" fmla="*/ 249 w 498"/>
              <a:gd name="T3" fmla="*/ 0 h 418"/>
              <a:gd name="T4" fmla="*/ 115 w 498"/>
              <a:gd name="T5" fmla="*/ 115 h 418"/>
              <a:gd name="T6" fmla="*/ 204 w 498"/>
              <a:gd name="T7" fmla="*/ 115 h 418"/>
              <a:gd name="T8" fmla="*/ 204 w 498"/>
              <a:gd name="T9" fmla="*/ 248 h 418"/>
              <a:gd name="T10" fmla="*/ 293 w 498"/>
              <a:gd name="T11" fmla="*/ 248 h 418"/>
              <a:gd name="T12" fmla="*/ 293 w 498"/>
              <a:gd name="T13" fmla="*/ 115 h 418"/>
              <a:gd name="T14" fmla="*/ 381 w 498"/>
              <a:gd name="T15" fmla="*/ 115 h 418"/>
              <a:gd name="T16" fmla="*/ 249 w 498"/>
              <a:gd name="T17" fmla="*/ 0 h 418"/>
              <a:gd name="T18" fmla="*/ 478 w 498"/>
              <a:gd name="T19" fmla="*/ 283 h 418"/>
              <a:gd name="T20" fmla="*/ 478 w 498"/>
              <a:gd name="T21" fmla="*/ 283 h 418"/>
              <a:gd name="T22" fmla="*/ 399 w 498"/>
              <a:gd name="T23" fmla="*/ 230 h 418"/>
              <a:gd name="T24" fmla="*/ 355 w 498"/>
              <a:gd name="T25" fmla="*/ 230 h 418"/>
              <a:gd name="T26" fmla="*/ 434 w 498"/>
              <a:gd name="T27" fmla="*/ 292 h 418"/>
              <a:gd name="T28" fmla="*/ 346 w 498"/>
              <a:gd name="T29" fmla="*/ 292 h 418"/>
              <a:gd name="T30" fmla="*/ 346 w 498"/>
              <a:gd name="T31" fmla="*/ 301 h 418"/>
              <a:gd name="T32" fmla="*/ 319 w 498"/>
              <a:gd name="T33" fmla="*/ 355 h 418"/>
              <a:gd name="T34" fmla="*/ 178 w 498"/>
              <a:gd name="T35" fmla="*/ 355 h 418"/>
              <a:gd name="T36" fmla="*/ 151 w 498"/>
              <a:gd name="T37" fmla="*/ 301 h 418"/>
              <a:gd name="T38" fmla="*/ 151 w 498"/>
              <a:gd name="T39" fmla="*/ 292 h 418"/>
              <a:gd name="T40" fmla="*/ 62 w 498"/>
              <a:gd name="T41" fmla="*/ 292 h 418"/>
              <a:gd name="T42" fmla="*/ 142 w 498"/>
              <a:gd name="T43" fmla="*/ 230 h 418"/>
              <a:gd name="T44" fmla="*/ 98 w 498"/>
              <a:gd name="T45" fmla="*/ 230 h 418"/>
              <a:gd name="T46" fmla="*/ 18 w 498"/>
              <a:gd name="T47" fmla="*/ 283 h 418"/>
              <a:gd name="T48" fmla="*/ 0 w 498"/>
              <a:gd name="T49" fmla="*/ 320 h 418"/>
              <a:gd name="T50" fmla="*/ 18 w 498"/>
              <a:gd name="T51" fmla="*/ 399 h 418"/>
              <a:gd name="T52" fmla="*/ 45 w 498"/>
              <a:gd name="T53" fmla="*/ 417 h 418"/>
              <a:gd name="T54" fmla="*/ 452 w 498"/>
              <a:gd name="T55" fmla="*/ 417 h 418"/>
              <a:gd name="T56" fmla="*/ 478 w 498"/>
              <a:gd name="T57" fmla="*/ 399 h 418"/>
              <a:gd name="T58" fmla="*/ 497 w 498"/>
              <a:gd name="T59" fmla="*/ 320 h 418"/>
              <a:gd name="T60" fmla="*/ 478 w 498"/>
              <a:gd name="T61" fmla="*/ 28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8" h="418">
                <a:moveTo>
                  <a:pt x="249" y="0"/>
                </a:moveTo>
                <a:lnTo>
                  <a:pt x="249" y="0"/>
                </a:lnTo>
                <a:cubicBezTo>
                  <a:pt x="115" y="115"/>
                  <a:pt x="115" y="115"/>
                  <a:pt x="115" y="115"/>
                </a:cubicBezTo>
                <a:cubicBezTo>
                  <a:pt x="204" y="115"/>
                  <a:pt x="204" y="115"/>
                  <a:pt x="204" y="115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293" y="248"/>
                  <a:pt x="293" y="248"/>
                  <a:pt x="293" y="248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381" y="115"/>
                  <a:pt x="381" y="115"/>
                  <a:pt x="381" y="115"/>
                </a:cubicBezTo>
                <a:lnTo>
                  <a:pt x="249" y="0"/>
                </a:lnTo>
                <a:close/>
                <a:moveTo>
                  <a:pt x="478" y="283"/>
                </a:moveTo>
                <a:lnTo>
                  <a:pt x="478" y="283"/>
                </a:lnTo>
                <a:cubicBezTo>
                  <a:pt x="399" y="230"/>
                  <a:pt x="399" y="230"/>
                  <a:pt x="399" y="230"/>
                </a:cubicBezTo>
                <a:cubicBezTo>
                  <a:pt x="355" y="230"/>
                  <a:pt x="355" y="230"/>
                  <a:pt x="355" y="230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46" y="292"/>
                  <a:pt x="346" y="292"/>
                  <a:pt x="346" y="301"/>
                </a:cubicBezTo>
                <a:cubicBezTo>
                  <a:pt x="319" y="355"/>
                  <a:pt x="319" y="355"/>
                  <a:pt x="319" y="355"/>
                </a:cubicBezTo>
                <a:cubicBezTo>
                  <a:pt x="178" y="355"/>
                  <a:pt x="178" y="355"/>
                  <a:pt x="178" y="355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292"/>
                  <a:pt x="151" y="292"/>
                  <a:pt x="151" y="292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142" y="230"/>
                  <a:pt x="142" y="230"/>
                  <a:pt x="142" y="230"/>
                </a:cubicBezTo>
                <a:cubicBezTo>
                  <a:pt x="98" y="230"/>
                  <a:pt x="98" y="230"/>
                  <a:pt x="98" y="230"/>
                </a:cubicBezTo>
                <a:cubicBezTo>
                  <a:pt x="18" y="283"/>
                  <a:pt x="18" y="283"/>
                  <a:pt x="18" y="283"/>
                </a:cubicBezTo>
                <a:cubicBezTo>
                  <a:pt x="9" y="292"/>
                  <a:pt x="0" y="301"/>
                  <a:pt x="0" y="320"/>
                </a:cubicBezTo>
                <a:cubicBezTo>
                  <a:pt x="18" y="399"/>
                  <a:pt x="18" y="399"/>
                  <a:pt x="18" y="399"/>
                </a:cubicBezTo>
                <a:cubicBezTo>
                  <a:pt x="18" y="408"/>
                  <a:pt x="36" y="417"/>
                  <a:pt x="45" y="417"/>
                </a:cubicBezTo>
                <a:cubicBezTo>
                  <a:pt x="452" y="417"/>
                  <a:pt x="452" y="417"/>
                  <a:pt x="452" y="417"/>
                </a:cubicBezTo>
                <a:cubicBezTo>
                  <a:pt x="461" y="417"/>
                  <a:pt x="478" y="408"/>
                  <a:pt x="478" y="399"/>
                </a:cubicBezTo>
                <a:cubicBezTo>
                  <a:pt x="497" y="320"/>
                  <a:pt x="497" y="320"/>
                  <a:pt x="497" y="320"/>
                </a:cubicBezTo>
                <a:cubicBezTo>
                  <a:pt x="497" y="301"/>
                  <a:pt x="487" y="292"/>
                  <a:pt x="478" y="2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7" name="Freeform 148">
            <a:extLst>
              <a:ext uri="{FF2B5EF4-FFF2-40B4-BE49-F238E27FC236}">
                <a16:creationId xmlns:a16="http://schemas.microsoft.com/office/drawing/2014/main" id="{B3662A04-EFEB-4674-9725-EDC8A7017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5008563"/>
            <a:ext cx="230188" cy="193675"/>
          </a:xfrm>
          <a:custGeom>
            <a:avLst/>
            <a:gdLst>
              <a:gd name="T0" fmla="*/ 479 w 497"/>
              <a:gd name="T1" fmla="*/ 283 h 418"/>
              <a:gd name="T2" fmla="*/ 479 w 497"/>
              <a:gd name="T3" fmla="*/ 283 h 418"/>
              <a:gd name="T4" fmla="*/ 398 w 497"/>
              <a:gd name="T5" fmla="*/ 230 h 418"/>
              <a:gd name="T6" fmla="*/ 354 w 497"/>
              <a:gd name="T7" fmla="*/ 230 h 418"/>
              <a:gd name="T8" fmla="*/ 434 w 497"/>
              <a:gd name="T9" fmla="*/ 292 h 418"/>
              <a:gd name="T10" fmla="*/ 345 w 497"/>
              <a:gd name="T11" fmla="*/ 292 h 418"/>
              <a:gd name="T12" fmla="*/ 345 w 497"/>
              <a:gd name="T13" fmla="*/ 301 h 418"/>
              <a:gd name="T14" fmla="*/ 319 w 497"/>
              <a:gd name="T15" fmla="*/ 355 h 418"/>
              <a:gd name="T16" fmla="*/ 177 w 497"/>
              <a:gd name="T17" fmla="*/ 355 h 418"/>
              <a:gd name="T18" fmla="*/ 151 w 497"/>
              <a:gd name="T19" fmla="*/ 301 h 418"/>
              <a:gd name="T20" fmla="*/ 151 w 497"/>
              <a:gd name="T21" fmla="*/ 292 h 418"/>
              <a:gd name="T22" fmla="*/ 62 w 497"/>
              <a:gd name="T23" fmla="*/ 292 h 418"/>
              <a:gd name="T24" fmla="*/ 141 w 497"/>
              <a:gd name="T25" fmla="*/ 230 h 418"/>
              <a:gd name="T26" fmla="*/ 97 w 497"/>
              <a:gd name="T27" fmla="*/ 230 h 418"/>
              <a:gd name="T28" fmla="*/ 17 w 497"/>
              <a:gd name="T29" fmla="*/ 283 h 418"/>
              <a:gd name="T30" fmla="*/ 0 w 497"/>
              <a:gd name="T31" fmla="*/ 320 h 418"/>
              <a:gd name="T32" fmla="*/ 17 w 497"/>
              <a:gd name="T33" fmla="*/ 399 h 418"/>
              <a:gd name="T34" fmla="*/ 44 w 497"/>
              <a:gd name="T35" fmla="*/ 417 h 418"/>
              <a:gd name="T36" fmla="*/ 451 w 497"/>
              <a:gd name="T37" fmla="*/ 417 h 418"/>
              <a:gd name="T38" fmla="*/ 479 w 497"/>
              <a:gd name="T39" fmla="*/ 399 h 418"/>
              <a:gd name="T40" fmla="*/ 496 w 497"/>
              <a:gd name="T41" fmla="*/ 320 h 418"/>
              <a:gd name="T42" fmla="*/ 479 w 497"/>
              <a:gd name="T43" fmla="*/ 283 h 418"/>
              <a:gd name="T44" fmla="*/ 381 w 497"/>
              <a:gd name="T45" fmla="*/ 124 h 418"/>
              <a:gd name="T46" fmla="*/ 381 w 497"/>
              <a:gd name="T47" fmla="*/ 124 h 418"/>
              <a:gd name="T48" fmla="*/ 292 w 497"/>
              <a:gd name="T49" fmla="*/ 124 h 418"/>
              <a:gd name="T50" fmla="*/ 292 w 497"/>
              <a:gd name="T51" fmla="*/ 0 h 418"/>
              <a:gd name="T52" fmla="*/ 204 w 497"/>
              <a:gd name="T53" fmla="*/ 0 h 418"/>
              <a:gd name="T54" fmla="*/ 204 w 497"/>
              <a:gd name="T55" fmla="*/ 124 h 418"/>
              <a:gd name="T56" fmla="*/ 115 w 497"/>
              <a:gd name="T57" fmla="*/ 124 h 418"/>
              <a:gd name="T58" fmla="*/ 248 w 497"/>
              <a:gd name="T59" fmla="*/ 248 h 418"/>
              <a:gd name="T60" fmla="*/ 381 w 497"/>
              <a:gd name="T61" fmla="*/ 124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418">
                <a:moveTo>
                  <a:pt x="479" y="283"/>
                </a:moveTo>
                <a:lnTo>
                  <a:pt x="479" y="283"/>
                </a:lnTo>
                <a:cubicBezTo>
                  <a:pt x="398" y="230"/>
                  <a:pt x="398" y="230"/>
                  <a:pt x="398" y="230"/>
                </a:cubicBezTo>
                <a:cubicBezTo>
                  <a:pt x="354" y="230"/>
                  <a:pt x="354" y="230"/>
                  <a:pt x="354" y="230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345" y="292"/>
                  <a:pt x="345" y="292"/>
                  <a:pt x="345" y="292"/>
                </a:cubicBezTo>
                <a:cubicBezTo>
                  <a:pt x="345" y="292"/>
                  <a:pt x="345" y="292"/>
                  <a:pt x="345" y="301"/>
                </a:cubicBezTo>
                <a:cubicBezTo>
                  <a:pt x="319" y="355"/>
                  <a:pt x="319" y="355"/>
                  <a:pt x="319" y="355"/>
                </a:cubicBezTo>
                <a:cubicBezTo>
                  <a:pt x="177" y="355"/>
                  <a:pt x="177" y="355"/>
                  <a:pt x="177" y="355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292"/>
                  <a:pt x="151" y="292"/>
                  <a:pt x="151" y="292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141" y="230"/>
                  <a:pt x="141" y="230"/>
                  <a:pt x="141" y="230"/>
                </a:cubicBezTo>
                <a:cubicBezTo>
                  <a:pt x="97" y="230"/>
                  <a:pt x="97" y="230"/>
                  <a:pt x="97" y="230"/>
                </a:cubicBezTo>
                <a:cubicBezTo>
                  <a:pt x="17" y="283"/>
                  <a:pt x="17" y="283"/>
                  <a:pt x="17" y="283"/>
                </a:cubicBezTo>
                <a:cubicBezTo>
                  <a:pt x="9" y="292"/>
                  <a:pt x="0" y="301"/>
                  <a:pt x="0" y="320"/>
                </a:cubicBezTo>
                <a:cubicBezTo>
                  <a:pt x="17" y="399"/>
                  <a:pt x="17" y="399"/>
                  <a:pt x="17" y="399"/>
                </a:cubicBezTo>
                <a:cubicBezTo>
                  <a:pt x="17" y="408"/>
                  <a:pt x="35" y="417"/>
                  <a:pt x="44" y="417"/>
                </a:cubicBezTo>
                <a:cubicBezTo>
                  <a:pt x="451" y="417"/>
                  <a:pt x="451" y="417"/>
                  <a:pt x="451" y="417"/>
                </a:cubicBezTo>
                <a:cubicBezTo>
                  <a:pt x="460" y="417"/>
                  <a:pt x="479" y="408"/>
                  <a:pt x="479" y="399"/>
                </a:cubicBezTo>
                <a:cubicBezTo>
                  <a:pt x="496" y="320"/>
                  <a:pt x="496" y="320"/>
                  <a:pt x="496" y="320"/>
                </a:cubicBezTo>
                <a:cubicBezTo>
                  <a:pt x="496" y="301"/>
                  <a:pt x="487" y="292"/>
                  <a:pt x="479" y="283"/>
                </a:cubicBezTo>
                <a:close/>
                <a:moveTo>
                  <a:pt x="381" y="124"/>
                </a:moveTo>
                <a:lnTo>
                  <a:pt x="381" y="124"/>
                </a:lnTo>
                <a:cubicBezTo>
                  <a:pt x="292" y="124"/>
                  <a:pt x="292" y="124"/>
                  <a:pt x="292" y="124"/>
                </a:cubicBezTo>
                <a:cubicBezTo>
                  <a:pt x="292" y="0"/>
                  <a:pt x="292" y="0"/>
                  <a:pt x="292" y="0"/>
                </a:cubicBezTo>
                <a:cubicBezTo>
                  <a:pt x="204" y="0"/>
                  <a:pt x="204" y="0"/>
                  <a:pt x="204" y="0"/>
                </a:cubicBezTo>
                <a:cubicBezTo>
                  <a:pt x="204" y="124"/>
                  <a:pt x="204" y="124"/>
                  <a:pt x="204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248" y="248"/>
                  <a:pt x="248" y="248"/>
                  <a:pt x="248" y="248"/>
                </a:cubicBezTo>
                <a:lnTo>
                  <a:pt x="381" y="1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8" name="Freeform 152">
            <a:extLst>
              <a:ext uri="{FF2B5EF4-FFF2-40B4-BE49-F238E27FC236}">
                <a16:creationId xmlns:a16="http://schemas.microsoft.com/office/drawing/2014/main" id="{A870B3CE-5066-4E98-97B3-4ABE5066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25" y="4143375"/>
            <a:ext cx="165100" cy="209550"/>
          </a:xfrm>
          <a:custGeom>
            <a:avLst/>
            <a:gdLst>
              <a:gd name="T0" fmla="*/ 301 w 355"/>
              <a:gd name="T1" fmla="*/ 0 h 453"/>
              <a:gd name="T2" fmla="*/ 301 w 355"/>
              <a:gd name="T3" fmla="*/ 0 h 453"/>
              <a:gd name="T4" fmla="*/ 53 w 355"/>
              <a:gd name="T5" fmla="*/ 0 h 453"/>
              <a:gd name="T6" fmla="*/ 0 w 355"/>
              <a:gd name="T7" fmla="*/ 53 h 453"/>
              <a:gd name="T8" fmla="*/ 0 w 355"/>
              <a:gd name="T9" fmla="*/ 399 h 453"/>
              <a:gd name="T10" fmla="*/ 53 w 355"/>
              <a:gd name="T11" fmla="*/ 452 h 453"/>
              <a:gd name="T12" fmla="*/ 301 w 355"/>
              <a:gd name="T13" fmla="*/ 452 h 453"/>
              <a:gd name="T14" fmla="*/ 354 w 355"/>
              <a:gd name="T15" fmla="*/ 399 h 453"/>
              <a:gd name="T16" fmla="*/ 354 w 355"/>
              <a:gd name="T17" fmla="*/ 53 h 453"/>
              <a:gd name="T18" fmla="*/ 301 w 355"/>
              <a:gd name="T19" fmla="*/ 0 h 453"/>
              <a:gd name="T20" fmla="*/ 71 w 355"/>
              <a:gd name="T21" fmla="*/ 106 h 453"/>
              <a:gd name="T22" fmla="*/ 71 w 355"/>
              <a:gd name="T23" fmla="*/ 106 h 453"/>
              <a:gd name="T24" fmla="*/ 284 w 355"/>
              <a:gd name="T25" fmla="*/ 106 h 453"/>
              <a:gd name="T26" fmla="*/ 284 w 355"/>
              <a:gd name="T27" fmla="*/ 151 h 453"/>
              <a:gd name="T28" fmla="*/ 71 w 355"/>
              <a:gd name="T29" fmla="*/ 151 h 453"/>
              <a:gd name="T30" fmla="*/ 71 w 355"/>
              <a:gd name="T31" fmla="*/ 106 h 453"/>
              <a:gd name="T32" fmla="*/ 284 w 355"/>
              <a:gd name="T33" fmla="*/ 345 h 453"/>
              <a:gd name="T34" fmla="*/ 284 w 355"/>
              <a:gd name="T35" fmla="*/ 345 h 453"/>
              <a:gd name="T36" fmla="*/ 71 w 355"/>
              <a:gd name="T37" fmla="*/ 345 h 453"/>
              <a:gd name="T38" fmla="*/ 71 w 355"/>
              <a:gd name="T39" fmla="*/ 301 h 453"/>
              <a:gd name="T40" fmla="*/ 284 w 355"/>
              <a:gd name="T41" fmla="*/ 301 h 453"/>
              <a:gd name="T42" fmla="*/ 284 w 355"/>
              <a:gd name="T43" fmla="*/ 345 h 453"/>
              <a:gd name="T44" fmla="*/ 284 w 355"/>
              <a:gd name="T45" fmla="*/ 248 h 453"/>
              <a:gd name="T46" fmla="*/ 284 w 355"/>
              <a:gd name="T47" fmla="*/ 248 h 453"/>
              <a:gd name="T48" fmla="*/ 71 w 355"/>
              <a:gd name="T49" fmla="*/ 248 h 453"/>
              <a:gd name="T50" fmla="*/ 71 w 355"/>
              <a:gd name="T51" fmla="*/ 204 h 453"/>
              <a:gd name="T52" fmla="*/ 284 w 355"/>
              <a:gd name="T53" fmla="*/ 204 h 453"/>
              <a:gd name="T54" fmla="*/ 284 w 355"/>
              <a:gd name="T55" fmla="*/ 248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5" h="453">
                <a:moveTo>
                  <a:pt x="301" y="0"/>
                </a:moveTo>
                <a:lnTo>
                  <a:pt x="301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6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27" y="452"/>
                  <a:pt x="53" y="452"/>
                </a:cubicBezTo>
                <a:cubicBezTo>
                  <a:pt x="301" y="452"/>
                  <a:pt x="301" y="452"/>
                  <a:pt x="301" y="452"/>
                </a:cubicBezTo>
                <a:cubicBezTo>
                  <a:pt x="328" y="452"/>
                  <a:pt x="354" y="425"/>
                  <a:pt x="354" y="399"/>
                </a:cubicBezTo>
                <a:cubicBezTo>
                  <a:pt x="354" y="53"/>
                  <a:pt x="354" y="53"/>
                  <a:pt x="354" y="53"/>
                </a:cubicBezTo>
                <a:cubicBezTo>
                  <a:pt x="354" y="26"/>
                  <a:pt x="328" y="0"/>
                  <a:pt x="301" y="0"/>
                </a:cubicBezTo>
                <a:close/>
                <a:moveTo>
                  <a:pt x="71" y="106"/>
                </a:moveTo>
                <a:lnTo>
                  <a:pt x="71" y="106"/>
                </a:lnTo>
                <a:cubicBezTo>
                  <a:pt x="284" y="106"/>
                  <a:pt x="284" y="106"/>
                  <a:pt x="284" y="106"/>
                </a:cubicBezTo>
                <a:cubicBezTo>
                  <a:pt x="284" y="151"/>
                  <a:pt x="284" y="151"/>
                  <a:pt x="284" y="151"/>
                </a:cubicBezTo>
                <a:cubicBezTo>
                  <a:pt x="71" y="151"/>
                  <a:pt x="71" y="151"/>
                  <a:pt x="71" y="151"/>
                </a:cubicBezTo>
                <a:lnTo>
                  <a:pt x="71" y="106"/>
                </a:lnTo>
                <a:close/>
                <a:moveTo>
                  <a:pt x="284" y="345"/>
                </a:moveTo>
                <a:lnTo>
                  <a:pt x="284" y="345"/>
                </a:lnTo>
                <a:cubicBezTo>
                  <a:pt x="71" y="345"/>
                  <a:pt x="71" y="345"/>
                  <a:pt x="71" y="345"/>
                </a:cubicBezTo>
                <a:cubicBezTo>
                  <a:pt x="71" y="301"/>
                  <a:pt x="71" y="301"/>
                  <a:pt x="71" y="301"/>
                </a:cubicBezTo>
                <a:cubicBezTo>
                  <a:pt x="284" y="301"/>
                  <a:pt x="284" y="301"/>
                  <a:pt x="284" y="301"/>
                </a:cubicBezTo>
                <a:lnTo>
                  <a:pt x="284" y="345"/>
                </a:lnTo>
                <a:close/>
                <a:moveTo>
                  <a:pt x="284" y="248"/>
                </a:moveTo>
                <a:lnTo>
                  <a:pt x="284" y="248"/>
                </a:lnTo>
                <a:cubicBezTo>
                  <a:pt x="71" y="248"/>
                  <a:pt x="71" y="248"/>
                  <a:pt x="71" y="248"/>
                </a:cubicBezTo>
                <a:cubicBezTo>
                  <a:pt x="71" y="204"/>
                  <a:pt x="71" y="204"/>
                  <a:pt x="71" y="204"/>
                </a:cubicBezTo>
                <a:cubicBezTo>
                  <a:pt x="284" y="204"/>
                  <a:pt x="284" y="204"/>
                  <a:pt x="284" y="204"/>
                </a:cubicBezTo>
                <a:lnTo>
                  <a:pt x="284" y="2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9" name="Freeform 153">
            <a:extLst>
              <a:ext uri="{FF2B5EF4-FFF2-40B4-BE49-F238E27FC236}">
                <a16:creationId xmlns:a16="http://schemas.microsoft.com/office/drawing/2014/main" id="{13F42ADB-A5FD-4E22-87F1-97B38F03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5" y="5018088"/>
            <a:ext cx="204788" cy="173037"/>
          </a:xfrm>
          <a:custGeom>
            <a:avLst/>
            <a:gdLst>
              <a:gd name="T0" fmla="*/ 434 w 444"/>
              <a:gd name="T1" fmla="*/ 213 h 374"/>
              <a:gd name="T2" fmla="*/ 434 w 444"/>
              <a:gd name="T3" fmla="*/ 213 h 374"/>
              <a:gd name="T4" fmla="*/ 364 w 444"/>
              <a:gd name="T5" fmla="*/ 28 h 374"/>
              <a:gd name="T6" fmla="*/ 319 w 444"/>
              <a:gd name="T7" fmla="*/ 0 h 374"/>
              <a:gd name="T8" fmla="*/ 274 w 444"/>
              <a:gd name="T9" fmla="*/ 0 h 374"/>
              <a:gd name="T10" fmla="*/ 283 w 444"/>
              <a:gd name="T11" fmla="*/ 107 h 374"/>
              <a:gd name="T12" fmla="*/ 346 w 444"/>
              <a:gd name="T13" fmla="*/ 107 h 374"/>
              <a:gd name="T14" fmla="*/ 221 w 444"/>
              <a:gd name="T15" fmla="*/ 213 h 374"/>
              <a:gd name="T16" fmla="*/ 98 w 444"/>
              <a:gd name="T17" fmla="*/ 107 h 374"/>
              <a:gd name="T18" fmla="*/ 160 w 444"/>
              <a:gd name="T19" fmla="*/ 107 h 374"/>
              <a:gd name="T20" fmla="*/ 168 w 444"/>
              <a:gd name="T21" fmla="*/ 0 h 374"/>
              <a:gd name="T22" fmla="*/ 124 w 444"/>
              <a:gd name="T23" fmla="*/ 0 h 374"/>
              <a:gd name="T24" fmla="*/ 89 w 444"/>
              <a:gd name="T25" fmla="*/ 28 h 374"/>
              <a:gd name="T26" fmla="*/ 9 w 444"/>
              <a:gd name="T27" fmla="*/ 213 h 374"/>
              <a:gd name="T28" fmla="*/ 0 w 444"/>
              <a:gd name="T29" fmla="*/ 258 h 374"/>
              <a:gd name="T30" fmla="*/ 18 w 444"/>
              <a:gd name="T31" fmla="*/ 356 h 374"/>
              <a:gd name="T32" fmla="*/ 45 w 444"/>
              <a:gd name="T33" fmla="*/ 373 h 374"/>
              <a:gd name="T34" fmla="*/ 399 w 444"/>
              <a:gd name="T35" fmla="*/ 373 h 374"/>
              <a:gd name="T36" fmla="*/ 426 w 444"/>
              <a:gd name="T37" fmla="*/ 356 h 374"/>
              <a:gd name="T38" fmla="*/ 443 w 444"/>
              <a:gd name="T39" fmla="*/ 258 h 374"/>
              <a:gd name="T40" fmla="*/ 434 w 444"/>
              <a:gd name="T41" fmla="*/ 213 h 374"/>
              <a:gd name="T42" fmla="*/ 408 w 444"/>
              <a:gd name="T43" fmla="*/ 275 h 374"/>
              <a:gd name="T44" fmla="*/ 408 w 444"/>
              <a:gd name="T45" fmla="*/ 275 h 374"/>
              <a:gd name="T46" fmla="*/ 399 w 444"/>
              <a:gd name="T47" fmla="*/ 311 h 374"/>
              <a:gd name="T48" fmla="*/ 372 w 444"/>
              <a:gd name="T49" fmla="*/ 338 h 374"/>
              <a:gd name="T50" fmla="*/ 71 w 444"/>
              <a:gd name="T51" fmla="*/ 338 h 374"/>
              <a:gd name="T52" fmla="*/ 45 w 444"/>
              <a:gd name="T53" fmla="*/ 311 h 374"/>
              <a:gd name="T54" fmla="*/ 45 w 444"/>
              <a:gd name="T55" fmla="*/ 275 h 374"/>
              <a:gd name="T56" fmla="*/ 62 w 444"/>
              <a:gd name="T57" fmla="*/ 249 h 374"/>
              <a:gd name="T58" fmla="*/ 381 w 444"/>
              <a:gd name="T59" fmla="*/ 249 h 374"/>
              <a:gd name="T60" fmla="*/ 408 w 444"/>
              <a:gd name="T61" fmla="*/ 27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44" h="374">
                <a:moveTo>
                  <a:pt x="434" y="213"/>
                </a:moveTo>
                <a:lnTo>
                  <a:pt x="434" y="213"/>
                </a:lnTo>
                <a:cubicBezTo>
                  <a:pt x="364" y="28"/>
                  <a:pt x="364" y="28"/>
                  <a:pt x="364" y="28"/>
                </a:cubicBezTo>
                <a:cubicBezTo>
                  <a:pt x="355" y="10"/>
                  <a:pt x="337" y="0"/>
                  <a:pt x="319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346" y="107"/>
                  <a:pt x="346" y="107"/>
                  <a:pt x="346" y="107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160" y="107"/>
                  <a:pt x="160" y="107"/>
                  <a:pt x="160" y="107"/>
                </a:cubicBezTo>
                <a:cubicBezTo>
                  <a:pt x="168" y="0"/>
                  <a:pt x="168" y="0"/>
                  <a:pt x="168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7" y="0"/>
                  <a:pt x="89" y="10"/>
                  <a:pt x="89" y="28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9"/>
                  <a:pt x="0" y="258"/>
                </a:cubicBezTo>
                <a:cubicBezTo>
                  <a:pt x="18" y="356"/>
                  <a:pt x="18" y="356"/>
                  <a:pt x="18" y="356"/>
                </a:cubicBezTo>
                <a:cubicBezTo>
                  <a:pt x="18" y="364"/>
                  <a:pt x="36" y="373"/>
                  <a:pt x="45" y="373"/>
                </a:cubicBezTo>
                <a:cubicBezTo>
                  <a:pt x="399" y="373"/>
                  <a:pt x="399" y="373"/>
                  <a:pt x="399" y="373"/>
                </a:cubicBezTo>
                <a:cubicBezTo>
                  <a:pt x="408" y="373"/>
                  <a:pt x="426" y="364"/>
                  <a:pt x="426" y="356"/>
                </a:cubicBezTo>
                <a:cubicBezTo>
                  <a:pt x="443" y="258"/>
                  <a:pt x="443" y="258"/>
                  <a:pt x="443" y="258"/>
                </a:cubicBezTo>
                <a:cubicBezTo>
                  <a:pt x="443" y="249"/>
                  <a:pt x="443" y="222"/>
                  <a:pt x="434" y="213"/>
                </a:cubicBezTo>
                <a:close/>
                <a:moveTo>
                  <a:pt x="408" y="275"/>
                </a:moveTo>
                <a:lnTo>
                  <a:pt x="408" y="275"/>
                </a:lnTo>
                <a:cubicBezTo>
                  <a:pt x="399" y="311"/>
                  <a:pt x="399" y="311"/>
                  <a:pt x="399" y="311"/>
                </a:cubicBezTo>
                <a:cubicBezTo>
                  <a:pt x="399" y="329"/>
                  <a:pt x="381" y="338"/>
                  <a:pt x="372" y="338"/>
                </a:cubicBezTo>
                <a:cubicBezTo>
                  <a:pt x="71" y="338"/>
                  <a:pt x="71" y="338"/>
                  <a:pt x="71" y="338"/>
                </a:cubicBezTo>
                <a:cubicBezTo>
                  <a:pt x="62" y="338"/>
                  <a:pt x="45" y="329"/>
                  <a:pt x="45" y="311"/>
                </a:cubicBezTo>
                <a:cubicBezTo>
                  <a:pt x="45" y="275"/>
                  <a:pt x="45" y="275"/>
                  <a:pt x="45" y="275"/>
                </a:cubicBezTo>
                <a:cubicBezTo>
                  <a:pt x="36" y="266"/>
                  <a:pt x="45" y="249"/>
                  <a:pt x="62" y="249"/>
                </a:cubicBezTo>
                <a:cubicBezTo>
                  <a:pt x="381" y="249"/>
                  <a:pt x="381" y="249"/>
                  <a:pt x="381" y="249"/>
                </a:cubicBezTo>
                <a:cubicBezTo>
                  <a:pt x="399" y="249"/>
                  <a:pt x="408" y="266"/>
                  <a:pt x="408" y="2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0" name="Freeform 165">
            <a:extLst>
              <a:ext uri="{FF2B5EF4-FFF2-40B4-BE49-F238E27FC236}">
                <a16:creationId xmlns:a16="http://schemas.microsoft.com/office/drawing/2014/main" id="{E54189D1-A44F-4938-AF78-584AE6FB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1804988"/>
            <a:ext cx="230188" cy="153987"/>
          </a:xfrm>
          <a:custGeom>
            <a:avLst/>
            <a:gdLst>
              <a:gd name="T0" fmla="*/ 345 w 497"/>
              <a:gd name="T1" fmla="*/ 53 h 337"/>
              <a:gd name="T2" fmla="*/ 97 w 497"/>
              <a:gd name="T3" fmla="*/ 53 h 337"/>
              <a:gd name="T4" fmla="*/ 97 w 497"/>
              <a:gd name="T5" fmla="*/ 0 h 337"/>
              <a:gd name="T6" fmla="*/ 0 w 497"/>
              <a:gd name="T7" fmla="*/ 88 h 337"/>
              <a:gd name="T8" fmla="*/ 97 w 497"/>
              <a:gd name="T9" fmla="*/ 169 h 337"/>
              <a:gd name="T10" fmla="*/ 97 w 497"/>
              <a:gd name="T11" fmla="*/ 124 h 337"/>
              <a:gd name="T12" fmla="*/ 345 w 497"/>
              <a:gd name="T13" fmla="*/ 124 h 337"/>
              <a:gd name="T14" fmla="*/ 345 w 497"/>
              <a:gd name="T15" fmla="*/ 53 h 337"/>
              <a:gd name="T16" fmla="*/ 496 w 497"/>
              <a:gd name="T17" fmla="*/ 257 h 337"/>
              <a:gd name="T18" fmla="*/ 398 w 497"/>
              <a:gd name="T19" fmla="*/ 177 h 337"/>
              <a:gd name="T20" fmla="*/ 398 w 497"/>
              <a:gd name="T21" fmla="*/ 222 h 337"/>
              <a:gd name="T22" fmla="*/ 150 w 497"/>
              <a:gd name="T23" fmla="*/ 222 h 337"/>
              <a:gd name="T24" fmla="*/ 150 w 497"/>
              <a:gd name="T25" fmla="*/ 292 h 337"/>
              <a:gd name="T26" fmla="*/ 398 w 497"/>
              <a:gd name="T27" fmla="*/ 292 h 337"/>
              <a:gd name="T28" fmla="*/ 398 w 497"/>
              <a:gd name="T29" fmla="*/ 336 h 337"/>
              <a:gd name="T30" fmla="*/ 496 w 497"/>
              <a:gd name="T31" fmla="*/ 25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345" y="53"/>
                </a:moveTo>
                <a:lnTo>
                  <a:pt x="97" y="53"/>
                </a:lnTo>
                <a:lnTo>
                  <a:pt x="97" y="0"/>
                </a:lnTo>
                <a:lnTo>
                  <a:pt x="0" y="88"/>
                </a:lnTo>
                <a:lnTo>
                  <a:pt x="97" y="169"/>
                </a:lnTo>
                <a:lnTo>
                  <a:pt x="97" y="124"/>
                </a:lnTo>
                <a:lnTo>
                  <a:pt x="345" y="124"/>
                </a:lnTo>
                <a:lnTo>
                  <a:pt x="345" y="53"/>
                </a:lnTo>
                <a:close/>
                <a:moveTo>
                  <a:pt x="496" y="257"/>
                </a:moveTo>
                <a:lnTo>
                  <a:pt x="398" y="177"/>
                </a:lnTo>
                <a:lnTo>
                  <a:pt x="398" y="222"/>
                </a:lnTo>
                <a:lnTo>
                  <a:pt x="150" y="222"/>
                </a:lnTo>
                <a:lnTo>
                  <a:pt x="150" y="292"/>
                </a:lnTo>
                <a:lnTo>
                  <a:pt x="398" y="292"/>
                </a:lnTo>
                <a:lnTo>
                  <a:pt x="398" y="336"/>
                </a:lnTo>
                <a:lnTo>
                  <a:pt x="496" y="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1" name="Freeform 10">
            <a:extLst>
              <a:ext uri="{FF2B5EF4-FFF2-40B4-BE49-F238E27FC236}">
                <a16:creationId xmlns:a16="http://schemas.microsoft.com/office/drawing/2014/main" id="{4E9108C9-ED68-451E-9B3A-C5299647D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3625850"/>
            <a:ext cx="228600" cy="228600"/>
          </a:xfrm>
          <a:custGeom>
            <a:avLst/>
            <a:gdLst>
              <a:gd name="T0" fmla="*/ 240 w 480"/>
              <a:gd name="T1" fmla="*/ 0 h 479"/>
              <a:gd name="T2" fmla="*/ 240 w 480"/>
              <a:gd name="T3" fmla="*/ 0 h 479"/>
              <a:gd name="T4" fmla="*/ 0 w 480"/>
              <a:gd name="T5" fmla="*/ 239 h 479"/>
              <a:gd name="T6" fmla="*/ 240 w 480"/>
              <a:gd name="T7" fmla="*/ 478 h 479"/>
              <a:gd name="T8" fmla="*/ 479 w 480"/>
              <a:gd name="T9" fmla="*/ 239 h 479"/>
              <a:gd name="T10" fmla="*/ 240 w 480"/>
              <a:gd name="T11" fmla="*/ 0 h 479"/>
              <a:gd name="T12" fmla="*/ 364 w 480"/>
              <a:gd name="T13" fmla="*/ 115 h 479"/>
              <a:gd name="T14" fmla="*/ 364 w 480"/>
              <a:gd name="T15" fmla="*/ 115 h 479"/>
              <a:gd name="T16" fmla="*/ 62 w 480"/>
              <a:gd name="T17" fmla="*/ 239 h 479"/>
              <a:gd name="T18" fmla="*/ 62 w 480"/>
              <a:gd name="T19" fmla="*/ 239 h 479"/>
              <a:gd name="T20" fmla="*/ 240 w 480"/>
              <a:gd name="T21" fmla="*/ 62 h 479"/>
              <a:gd name="T22" fmla="*/ 355 w 480"/>
              <a:gd name="T23" fmla="*/ 97 h 479"/>
              <a:gd name="T24" fmla="*/ 98 w 480"/>
              <a:gd name="T25" fmla="*/ 354 h 479"/>
              <a:gd name="T26" fmla="*/ 62 w 480"/>
              <a:gd name="T27" fmla="*/ 239 h 479"/>
              <a:gd name="T28" fmla="*/ 107 w 480"/>
              <a:gd name="T29" fmla="*/ 372 h 479"/>
              <a:gd name="T30" fmla="*/ 107 w 480"/>
              <a:gd name="T31" fmla="*/ 372 h 479"/>
              <a:gd name="T32" fmla="*/ 240 w 480"/>
              <a:gd name="T33" fmla="*/ 425 h 479"/>
              <a:gd name="T34" fmla="*/ 240 w 480"/>
              <a:gd name="T35" fmla="*/ 425 h 479"/>
              <a:gd name="T36" fmla="*/ 124 w 480"/>
              <a:gd name="T37" fmla="*/ 381 h 479"/>
              <a:gd name="T38" fmla="*/ 381 w 480"/>
              <a:gd name="T39" fmla="*/ 124 h 479"/>
              <a:gd name="T40" fmla="*/ 417 w 480"/>
              <a:gd name="T41" fmla="*/ 239 h 479"/>
              <a:gd name="T42" fmla="*/ 240 w 480"/>
              <a:gd name="T43" fmla="*/ 425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80" h="479">
                <a:moveTo>
                  <a:pt x="240" y="0"/>
                </a:moveTo>
                <a:lnTo>
                  <a:pt x="240" y="0"/>
                </a:lnTo>
                <a:cubicBezTo>
                  <a:pt x="107" y="0"/>
                  <a:pt x="0" y="106"/>
                  <a:pt x="0" y="239"/>
                </a:cubicBezTo>
                <a:cubicBezTo>
                  <a:pt x="0" y="372"/>
                  <a:pt x="107" y="478"/>
                  <a:pt x="240" y="478"/>
                </a:cubicBezTo>
                <a:cubicBezTo>
                  <a:pt x="372" y="478"/>
                  <a:pt x="479" y="372"/>
                  <a:pt x="479" y="239"/>
                </a:cubicBezTo>
                <a:cubicBezTo>
                  <a:pt x="479" y="106"/>
                  <a:pt x="372" y="0"/>
                  <a:pt x="240" y="0"/>
                </a:cubicBezTo>
                <a:close/>
                <a:moveTo>
                  <a:pt x="364" y="115"/>
                </a:moveTo>
                <a:lnTo>
                  <a:pt x="364" y="115"/>
                </a:lnTo>
                <a:close/>
                <a:moveTo>
                  <a:pt x="62" y="239"/>
                </a:moveTo>
                <a:lnTo>
                  <a:pt x="62" y="239"/>
                </a:lnTo>
                <a:cubicBezTo>
                  <a:pt x="62" y="141"/>
                  <a:pt x="142" y="62"/>
                  <a:pt x="240" y="62"/>
                </a:cubicBezTo>
                <a:cubicBezTo>
                  <a:pt x="284" y="62"/>
                  <a:pt x="319" y="79"/>
                  <a:pt x="355" y="97"/>
                </a:cubicBezTo>
                <a:cubicBezTo>
                  <a:pt x="98" y="354"/>
                  <a:pt x="98" y="354"/>
                  <a:pt x="98" y="354"/>
                </a:cubicBezTo>
                <a:cubicBezTo>
                  <a:pt x="71" y="328"/>
                  <a:pt x="62" y="283"/>
                  <a:pt x="62" y="239"/>
                </a:cubicBezTo>
                <a:close/>
                <a:moveTo>
                  <a:pt x="107" y="372"/>
                </a:moveTo>
                <a:lnTo>
                  <a:pt x="107" y="372"/>
                </a:lnTo>
                <a:close/>
                <a:moveTo>
                  <a:pt x="240" y="425"/>
                </a:moveTo>
                <a:lnTo>
                  <a:pt x="240" y="425"/>
                </a:lnTo>
                <a:cubicBezTo>
                  <a:pt x="195" y="425"/>
                  <a:pt x="160" y="407"/>
                  <a:pt x="124" y="381"/>
                </a:cubicBezTo>
                <a:cubicBezTo>
                  <a:pt x="381" y="124"/>
                  <a:pt x="381" y="124"/>
                  <a:pt x="381" y="124"/>
                </a:cubicBezTo>
                <a:cubicBezTo>
                  <a:pt x="408" y="159"/>
                  <a:pt x="417" y="194"/>
                  <a:pt x="417" y="239"/>
                </a:cubicBezTo>
                <a:cubicBezTo>
                  <a:pt x="417" y="345"/>
                  <a:pt x="337" y="425"/>
                  <a:pt x="240" y="4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2" name="Freeform 14">
            <a:extLst>
              <a:ext uri="{FF2B5EF4-FFF2-40B4-BE49-F238E27FC236}">
                <a16:creationId xmlns:a16="http://schemas.microsoft.com/office/drawing/2014/main" id="{A7722263-F803-4AEF-AAFC-13DA27BF8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0763" y="2660650"/>
            <a:ext cx="200025" cy="200025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230 w 418"/>
              <a:gd name="T13" fmla="*/ 230 h 417"/>
              <a:gd name="T14" fmla="*/ 230 w 418"/>
              <a:gd name="T15" fmla="*/ 230 h 417"/>
              <a:gd name="T16" fmla="*/ 230 w 418"/>
              <a:gd name="T17" fmla="*/ 328 h 417"/>
              <a:gd name="T18" fmla="*/ 177 w 418"/>
              <a:gd name="T19" fmla="*/ 328 h 417"/>
              <a:gd name="T20" fmla="*/ 177 w 418"/>
              <a:gd name="T21" fmla="*/ 230 h 417"/>
              <a:gd name="T22" fmla="*/ 79 w 418"/>
              <a:gd name="T23" fmla="*/ 230 h 417"/>
              <a:gd name="T24" fmla="*/ 79 w 418"/>
              <a:gd name="T25" fmla="*/ 177 h 417"/>
              <a:gd name="T26" fmla="*/ 177 w 418"/>
              <a:gd name="T27" fmla="*/ 177 h 417"/>
              <a:gd name="T28" fmla="*/ 177 w 418"/>
              <a:gd name="T29" fmla="*/ 79 h 417"/>
              <a:gd name="T30" fmla="*/ 230 w 418"/>
              <a:gd name="T31" fmla="*/ 79 h 417"/>
              <a:gd name="T32" fmla="*/ 230 w 418"/>
              <a:gd name="T33" fmla="*/ 177 h 417"/>
              <a:gd name="T34" fmla="*/ 327 w 418"/>
              <a:gd name="T35" fmla="*/ 177 h 417"/>
              <a:gd name="T36" fmla="*/ 327 w 418"/>
              <a:gd name="T37" fmla="*/ 230 h 417"/>
              <a:gd name="T38" fmla="*/ 230 w 418"/>
              <a:gd name="T39" fmla="*/ 23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8" y="0"/>
                  <a:pt x="0" y="88"/>
                  <a:pt x="0" y="204"/>
                </a:cubicBezTo>
                <a:cubicBezTo>
                  <a:pt x="0" y="319"/>
                  <a:pt x="88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230" y="230"/>
                </a:moveTo>
                <a:lnTo>
                  <a:pt x="230" y="230"/>
                </a:lnTo>
                <a:cubicBezTo>
                  <a:pt x="230" y="328"/>
                  <a:pt x="230" y="328"/>
                  <a:pt x="230" y="328"/>
                </a:cubicBezTo>
                <a:cubicBezTo>
                  <a:pt x="177" y="328"/>
                  <a:pt x="177" y="328"/>
                  <a:pt x="177" y="328"/>
                </a:cubicBezTo>
                <a:cubicBezTo>
                  <a:pt x="177" y="230"/>
                  <a:pt x="177" y="230"/>
                  <a:pt x="177" y="230"/>
                </a:cubicBezTo>
                <a:cubicBezTo>
                  <a:pt x="79" y="230"/>
                  <a:pt x="79" y="230"/>
                  <a:pt x="79" y="230"/>
                </a:cubicBezTo>
                <a:cubicBezTo>
                  <a:pt x="79" y="177"/>
                  <a:pt x="79" y="177"/>
                  <a:pt x="79" y="177"/>
                </a:cubicBezTo>
                <a:cubicBezTo>
                  <a:pt x="177" y="177"/>
                  <a:pt x="177" y="177"/>
                  <a:pt x="177" y="177"/>
                </a:cubicBezTo>
                <a:cubicBezTo>
                  <a:pt x="177" y="79"/>
                  <a:pt x="177" y="79"/>
                  <a:pt x="177" y="79"/>
                </a:cubicBezTo>
                <a:cubicBezTo>
                  <a:pt x="230" y="79"/>
                  <a:pt x="230" y="79"/>
                  <a:pt x="230" y="79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327" y="177"/>
                  <a:pt x="327" y="177"/>
                  <a:pt x="327" y="177"/>
                </a:cubicBezTo>
                <a:cubicBezTo>
                  <a:pt x="327" y="230"/>
                  <a:pt x="327" y="230"/>
                  <a:pt x="327" y="230"/>
                </a:cubicBezTo>
                <a:lnTo>
                  <a:pt x="230" y="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" name="Freeform 43">
            <a:extLst>
              <a:ext uri="{FF2B5EF4-FFF2-40B4-BE49-F238E27FC236}">
                <a16:creationId xmlns:a16="http://schemas.microsoft.com/office/drawing/2014/main" id="{D6A1046C-4201-4088-B542-7BB4350A3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488" y="2705100"/>
            <a:ext cx="177800" cy="182563"/>
          </a:xfrm>
          <a:custGeom>
            <a:avLst/>
            <a:gdLst>
              <a:gd name="T0" fmla="*/ 0 w 373"/>
              <a:gd name="T1" fmla="*/ 0 h 382"/>
              <a:gd name="T2" fmla="*/ 0 w 373"/>
              <a:gd name="T3" fmla="*/ 0 h 382"/>
              <a:gd name="T4" fmla="*/ 0 w 373"/>
              <a:gd name="T5" fmla="*/ 62 h 382"/>
              <a:gd name="T6" fmla="*/ 319 w 373"/>
              <a:gd name="T7" fmla="*/ 381 h 382"/>
              <a:gd name="T8" fmla="*/ 372 w 373"/>
              <a:gd name="T9" fmla="*/ 381 h 382"/>
              <a:gd name="T10" fmla="*/ 0 w 373"/>
              <a:gd name="T11" fmla="*/ 0 h 382"/>
              <a:gd name="T12" fmla="*/ 0 w 373"/>
              <a:gd name="T13" fmla="*/ 115 h 382"/>
              <a:gd name="T14" fmla="*/ 0 w 373"/>
              <a:gd name="T15" fmla="*/ 115 h 382"/>
              <a:gd name="T16" fmla="*/ 0 w 373"/>
              <a:gd name="T17" fmla="*/ 177 h 382"/>
              <a:gd name="T18" fmla="*/ 196 w 373"/>
              <a:gd name="T19" fmla="*/ 381 h 382"/>
              <a:gd name="T20" fmla="*/ 258 w 373"/>
              <a:gd name="T21" fmla="*/ 381 h 382"/>
              <a:gd name="T22" fmla="*/ 0 w 373"/>
              <a:gd name="T23" fmla="*/ 115 h 382"/>
              <a:gd name="T24" fmla="*/ 54 w 373"/>
              <a:gd name="T25" fmla="*/ 266 h 382"/>
              <a:gd name="T26" fmla="*/ 54 w 373"/>
              <a:gd name="T27" fmla="*/ 266 h 382"/>
              <a:gd name="T28" fmla="*/ 0 w 373"/>
              <a:gd name="T29" fmla="*/ 319 h 382"/>
              <a:gd name="T30" fmla="*/ 54 w 373"/>
              <a:gd name="T31" fmla="*/ 381 h 382"/>
              <a:gd name="T32" fmla="*/ 107 w 373"/>
              <a:gd name="T33" fmla="*/ 319 h 382"/>
              <a:gd name="T34" fmla="*/ 54 w 373"/>
              <a:gd name="T35" fmla="*/ 26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3" h="382">
                <a:moveTo>
                  <a:pt x="0" y="0"/>
                </a:moveTo>
                <a:lnTo>
                  <a:pt x="0" y="0"/>
                </a:lnTo>
                <a:cubicBezTo>
                  <a:pt x="0" y="62"/>
                  <a:pt x="0" y="62"/>
                  <a:pt x="0" y="62"/>
                </a:cubicBezTo>
                <a:cubicBezTo>
                  <a:pt x="178" y="62"/>
                  <a:pt x="319" y="204"/>
                  <a:pt x="319" y="381"/>
                </a:cubicBezTo>
                <a:cubicBezTo>
                  <a:pt x="372" y="381"/>
                  <a:pt x="372" y="381"/>
                  <a:pt x="372" y="381"/>
                </a:cubicBezTo>
                <a:cubicBezTo>
                  <a:pt x="372" y="168"/>
                  <a:pt x="205" y="0"/>
                  <a:pt x="0" y="0"/>
                </a:cubicBezTo>
                <a:close/>
                <a:moveTo>
                  <a:pt x="0" y="115"/>
                </a:moveTo>
                <a:lnTo>
                  <a:pt x="0" y="115"/>
                </a:lnTo>
                <a:cubicBezTo>
                  <a:pt x="0" y="177"/>
                  <a:pt x="0" y="177"/>
                  <a:pt x="0" y="177"/>
                </a:cubicBezTo>
                <a:cubicBezTo>
                  <a:pt x="107" y="177"/>
                  <a:pt x="196" y="266"/>
                  <a:pt x="196" y="381"/>
                </a:cubicBezTo>
                <a:cubicBezTo>
                  <a:pt x="258" y="381"/>
                  <a:pt x="258" y="381"/>
                  <a:pt x="258" y="381"/>
                </a:cubicBezTo>
                <a:cubicBezTo>
                  <a:pt x="258" y="230"/>
                  <a:pt x="142" y="115"/>
                  <a:pt x="0" y="115"/>
                </a:cubicBezTo>
                <a:close/>
                <a:moveTo>
                  <a:pt x="54" y="266"/>
                </a:moveTo>
                <a:lnTo>
                  <a:pt x="54" y="266"/>
                </a:lnTo>
                <a:cubicBezTo>
                  <a:pt x="27" y="266"/>
                  <a:pt x="0" y="293"/>
                  <a:pt x="0" y="319"/>
                </a:cubicBezTo>
                <a:cubicBezTo>
                  <a:pt x="0" y="355"/>
                  <a:pt x="27" y="381"/>
                  <a:pt x="54" y="381"/>
                </a:cubicBezTo>
                <a:cubicBezTo>
                  <a:pt x="89" y="381"/>
                  <a:pt x="107" y="355"/>
                  <a:pt x="107" y="319"/>
                </a:cubicBezTo>
                <a:cubicBezTo>
                  <a:pt x="107" y="293"/>
                  <a:pt x="89" y="266"/>
                  <a:pt x="54" y="2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4" name="Freeform 95">
            <a:extLst>
              <a:ext uri="{FF2B5EF4-FFF2-40B4-BE49-F238E27FC236}">
                <a16:creationId xmlns:a16="http://schemas.microsoft.com/office/drawing/2014/main" id="{4B287DBB-D0E3-41B4-BD65-41490B9DD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4116388"/>
            <a:ext cx="220662" cy="195262"/>
          </a:xfrm>
          <a:custGeom>
            <a:avLst/>
            <a:gdLst>
              <a:gd name="T0" fmla="*/ 257 w 462"/>
              <a:gd name="T1" fmla="*/ 0 h 409"/>
              <a:gd name="T2" fmla="*/ 257 w 462"/>
              <a:gd name="T3" fmla="*/ 0 h 409"/>
              <a:gd name="T4" fmla="*/ 62 w 462"/>
              <a:gd name="T5" fmla="*/ 205 h 409"/>
              <a:gd name="T6" fmla="*/ 0 w 462"/>
              <a:gd name="T7" fmla="*/ 205 h 409"/>
              <a:gd name="T8" fmla="*/ 89 w 462"/>
              <a:gd name="T9" fmla="*/ 302 h 409"/>
              <a:gd name="T10" fmla="*/ 178 w 462"/>
              <a:gd name="T11" fmla="*/ 205 h 409"/>
              <a:gd name="T12" fmla="*/ 106 w 462"/>
              <a:gd name="T13" fmla="*/ 205 h 409"/>
              <a:gd name="T14" fmla="*/ 257 w 462"/>
              <a:gd name="T15" fmla="*/ 53 h 409"/>
              <a:gd name="T16" fmla="*/ 416 w 462"/>
              <a:gd name="T17" fmla="*/ 205 h 409"/>
              <a:gd name="T18" fmla="*/ 257 w 462"/>
              <a:gd name="T19" fmla="*/ 364 h 409"/>
              <a:gd name="T20" fmla="*/ 169 w 462"/>
              <a:gd name="T21" fmla="*/ 328 h 409"/>
              <a:gd name="T22" fmla="*/ 133 w 462"/>
              <a:gd name="T23" fmla="*/ 364 h 409"/>
              <a:gd name="T24" fmla="*/ 257 w 462"/>
              <a:gd name="T25" fmla="*/ 408 h 409"/>
              <a:gd name="T26" fmla="*/ 461 w 462"/>
              <a:gd name="T27" fmla="*/ 205 h 409"/>
              <a:gd name="T28" fmla="*/ 257 w 462"/>
              <a:gd name="T29" fmla="*/ 0 h 409"/>
              <a:gd name="T30" fmla="*/ 240 w 462"/>
              <a:gd name="T31" fmla="*/ 98 h 409"/>
              <a:gd name="T32" fmla="*/ 240 w 462"/>
              <a:gd name="T33" fmla="*/ 98 h 409"/>
              <a:gd name="T34" fmla="*/ 240 w 462"/>
              <a:gd name="T35" fmla="*/ 213 h 409"/>
              <a:gd name="T36" fmla="*/ 319 w 462"/>
              <a:gd name="T37" fmla="*/ 293 h 409"/>
              <a:gd name="T38" fmla="*/ 346 w 462"/>
              <a:gd name="T39" fmla="*/ 266 h 409"/>
              <a:gd name="T40" fmla="*/ 275 w 462"/>
              <a:gd name="T41" fmla="*/ 205 h 409"/>
              <a:gd name="T42" fmla="*/ 275 w 462"/>
              <a:gd name="T43" fmla="*/ 98 h 409"/>
              <a:gd name="T44" fmla="*/ 240 w 462"/>
              <a:gd name="T45" fmla="*/ 9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409">
                <a:moveTo>
                  <a:pt x="257" y="0"/>
                </a:moveTo>
                <a:lnTo>
                  <a:pt x="257" y="0"/>
                </a:lnTo>
                <a:cubicBezTo>
                  <a:pt x="151" y="0"/>
                  <a:pt x="62" y="89"/>
                  <a:pt x="62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89" y="302"/>
                  <a:pt x="89" y="302"/>
                  <a:pt x="89" y="302"/>
                </a:cubicBezTo>
                <a:cubicBezTo>
                  <a:pt x="178" y="205"/>
                  <a:pt x="178" y="205"/>
                  <a:pt x="178" y="205"/>
                </a:cubicBezTo>
                <a:cubicBezTo>
                  <a:pt x="106" y="205"/>
                  <a:pt x="106" y="205"/>
                  <a:pt x="106" y="205"/>
                </a:cubicBezTo>
                <a:cubicBezTo>
                  <a:pt x="115" y="124"/>
                  <a:pt x="178" y="53"/>
                  <a:pt x="257" y="53"/>
                </a:cubicBezTo>
                <a:cubicBezTo>
                  <a:pt x="346" y="53"/>
                  <a:pt x="416" y="124"/>
                  <a:pt x="416" y="205"/>
                </a:cubicBezTo>
                <a:cubicBezTo>
                  <a:pt x="416" y="293"/>
                  <a:pt x="346" y="364"/>
                  <a:pt x="257" y="364"/>
                </a:cubicBezTo>
                <a:cubicBezTo>
                  <a:pt x="231" y="364"/>
                  <a:pt x="196" y="346"/>
                  <a:pt x="169" y="328"/>
                </a:cubicBezTo>
                <a:cubicBezTo>
                  <a:pt x="133" y="364"/>
                  <a:pt x="133" y="364"/>
                  <a:pt x="133" y="364"/>
                </a:cubicBezTo>
                <a:cubicBezTo>
                  <a:pt x="169" y="391"/>
                  <a:pt x="213" y="408"/>
                  <a:pt x="257" y="408"/>
                </a:cubicBezTo>
                <a:cubicBezTo>
                  <a:pt x="372" y="408"/>
                  <a:pt x="461" y="319"/>
                  <a:pt x="461" y="205"/>
                </a:cubicBezTo>
                <a:cubicBezTo>
                  <a:pt x="461" y="98"/>
                  <a:pt x="372" y="0"/>
                  <a:pt x="257" y="0"/>
                </a:cubicBezTo>
                <a:close/>
                <a:moveTo>
                  <a:pt x="240" y="98"/>
                </a:moveTo>
                <a:lnTo>
                  <a:pt x="240" y="98"/>
                </a:lnTo>
                <a:cubicBezTo>
                  <a:pt x="240" y="213"/>
                  <a:pt x="240" y="213"/>
                  <a:pt x="240" y="213"/>
                </a:cubicBezTo>
                <a:cubicBezTo>
                  <a:pt x="319" y="293"/>
                  <a:pt x="319" y="293"/>
                  <a:pt x="319" y="293"/>
                </a:cubicBezTo>
                <a:cubicBezTo>
                  <a:pt x="346" y="266"/>
                  <a:pt x="346" y="266"/>
                  <a:pt x="346" y="266"/>
                </a:cubicBezTo>
                <a:cubicBezTo>
                  <a:pt x="275" y="205"/>
                  <a:pt x="275" y="205"/>
                  <a:pt x="275" y="205"/>
                </a:cubicBezTo>
                <a:cubicBezTo>
                  <a:pt x="275" y="98"/>
                  <a:pt x="275" y="98"/>
                  <a:pt x="275" y="98"/>
                </a:cubicBezTo>
                <a:lnTo>
                  <a:pt x="240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5" name="Freeform 125">
            <a:extLst>
              <a:ext uri="{FF2B5EF4-FFF2-40B4-BE49-F238E27FC236}">
                <a16:creationId xmlns:a16="http://schemas.microsoft.com/office/drawing/2014/main" id="{49F64EC2-F477-46E4-A94E-F73064325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5" y="3160713"/>
            <a:ext cx="212725" cy="217487"/>
          </a:xfrm>
          <a:custGeom>
            <a:avLst/>
            <a:gdLst>
              <a:gd name="T0" fmla="*/ 399 w 445"/>
              <a:gd name="T1" fmla="*/ 0 h 453"/>
              <a:gd name="T2" fmla="*/ 399 w 445"/>
              <a:gd name="T3" fmla="*/ 0 h 453"/>
              <a:gd name="T4" fmla="*/ 169 w 445"/>
              <a:gd name="T5" fmla="*/ 0 h 453"/>
              <a:gd name="T6" fmla="*/ 124 w 445"/>
              <a:gd name="T7" fmla="*/ 53 h 453"/>
              <a:gd name="T8" fmla="*/ 124 w 445"/>
              <a:gd name="T9" fmla="*/ 124 h 453"/>
              <a:gd name="T10" fmla="*/ 169 w 445"/>
              <a:gd name="T11" fmla="*/ 124 h 453"/>
              <a:gd name="T12" fmla="*/ 169 w 445"/>
              <a:gd name="T13" fmla="*/ 53 h 453"/>
              <a:gd name="T14" fmla="*/ 399 w 445"/>
              <a:gd name="T15" fmla="*/ 53 h 453"/>
              <a:gd name="T16" fmla="*/ 399 w 445"/>
              <a:gd name="T17" fmla="*/ 399 h 453"/>
              <a:gd name="T18" fmla="*/ 169 w 445"/>
              <a:gd name="T19" fmla="*/ 399 h 453"/>
              <a:gd name="T20" fmla="*/ 169 w 445"/>
              <a:gd name="T21" fmla="*/ 346 h 453"/>
              <a:gd name="T22" fmla="*/ 124 w 445"/>
              <a:gd name="T23" fmla="*/ 346 h 453"/>
              <a:gd name="T24" fmla="*/ 124 w 445"/>
              <a:gd name="T25" fmla="*/ 399 h 453"/>
              <a:gd name="T26" fmla="*/ 169 w 445"/>
              <a:gd name="T27" fmla="*/ 452 h 453"/>
              <a:gd name="T28" fmla="*/ 399 w 445"/>
              <a:gd name="T29" fmla="*/ 452 h 453"/>
              <a:gd name="T30" fmla="*/ 444 w 445"/>
              <a:gd name="T31" fmla="*/ 399 h 453"/>
              <a:gd name="T32" fmla="*/ 444 w 445"/>
              <a:gd name="T33" fmla="*/ 53 h 453"/>
              <a:gd name="T34" fmla="*/ 399 w 445"/>
              <a:gd name="T35" fmla="*/ 0 h 453"/>
              <a:gd name="T36" fmla="*/ 222 w 445"/>
              <a:gd name="T37" fmla="*/ 337 h 453"/>
              <a:gd name="T38" fmla="*/ 222 w 445"/>
              <a:gd name="T39" fmla="*/ 337 h 453"/>
              <a:gd name="T40" fmla="*/ 319 w 445"/>
              <a:gd name="T41" fmla="*/ 239 h 453"/>
              <a:gd name="T42" fmla="*/ 222 w 445"/>
              <a:gd name="T43" fmla="*/ 142 h 453"/>
              <a:gd name="T44" fmla="*/ 222 w 445"/>
              <a:gd name="T45" fmla="*/ 204 h 453"/>
              <a:gd name="T46" fmla="*/ 0 w 445"/>
              <a:gd name="T47" fmla="*/ 204 h 453"/>
              <a:gd name="T48" fmla="*/ 0 w 445"/>
              <a:gd name="T49" fmla="*/ 275 h 453"/>
              <a:gd name="T50" fmla="*/ 222 w 445"/>
              <a:gd name="T51" fmla="*/ 275 h 453"/>
              <a:gd name="T52" fmla="*/ 222 w 445"/>
              <a:gd name="T53" fmla="*/ 33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5" h="453">
                <a:moveTo>
                  <a:pt x="399" y="0"/>
                </a:moveTo>
                <a:lnTo>
                  <a:pt x="399" y="0"/>
                </a:lnTo>
                <a:cubicBezTo>
                  <a:pt x="169" y="0"/>
                  <a:pt x="169" y="0"/>
                  <a:pt x="169" y="0"/>
                </a:cubicBezTo>
                <a:cubicBezTo>
                  <a:pt x="142" y="0"/>
                  <a:pt x="124" y="27"/>
                  <a:pt x="124" y="53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69" y="124"/>
                  <a:pt x="169" y="124"/>
                  <a:pt x="169" y="124"/>
                </a:cubicBezTo>
                <a:cubicBezTo>
                  <a:pt x="169" y="53"/>
                  <a:pt x="169" y="53"/>
                  <a:pt x="169" y="53"/>
                </a:cubicBezTo>
                <a:cubicBezTo>
                  <a:pt x="399" y="53"/>
                  <a:pt x="399" y="53"/>
                  <a:pt x="399" y="53"/>
                </a:cubicBezTo>
                <a:cubicBezTo>
                  <a:pt x="399" y="399"/>
                  <a:pt x="399" y="399"/>
                  <a:pt x="399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9" y="346"/>
                  <a:pt x="169" y="346"/>
                  <a:pt x="169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124" y="399"/>
                  <a:pt x="124" y="399"/>
                  <a:pt x="124" y="399"/>
                </a:cubicBezTo>
                <a:cubicBezTo>
                  <a:pt x="124" y="425"/>
                  <a:pt x="142" y="452"/>
                  <a:pt x="169" y="452"/>
                </a:cubicBezTo>
                <a:cubicBezTo>
                  <a:pt x="399" y="452"/>
                  <a:pt x="399" y="452"/>
                  <a:pt x="399" y="452"/>
                </a:cubicBezTo>
                <a:cubicBezTo>
                  <a:pt x="425" y="452"/>
                  <a:pt x="444" y="425"/>
                  <a:pt x="444" y="399"/>
                </a:cubicBezTo>
                <a:cubicBezTo>
                  <a:pt x="444" y="53"/>
                  <a:pt x="444" y="53"/>
                  <a:pt x="444" y="53"/>
                </a:cubicBezTo>
                <a:cubicBezTo>
                  <a:pt x="444" y="27"/>
                  <a:pt x="425" y="0"/>
                  <a:pt x="399" y="0"/>
                </a:cubicBezTo>
                <a:close/>
                <a:moveTo>
                  <a:pt x="222" y="337"/>
                </a:moveTo>
                <a:lnTo>
                  <a:pt x="222" y="337"/>
                </a:lnTo>
                <a:cubicBezTo>
                  <a:pt x="319" y="239"/>
                  <a:pt x="319" y="239"/>
                  <a:pt x="319" y="239"/>
                </a:cubicBezTo>
                <a:cubicBezTo>
                  <a:pt x="222" y="142"/>
                  <a:pt x="222" y="142"/>
                  <a:pt x="222" y="142"/>
                </a:cubicBezTo>
                <a:cubicBezTo>
                  <a:pt x="222" y="204"/>
                  <a:pt x="222" y="204"/>
                  <a:pt x="222" y="204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75"/>
                  <a:pt x="0" y="275"/>
                  <a:pt x="0" y="275"/>
                </a:cubicBezTo>
                <a:cubicBezTo>
                  <a:pt x="222" y="275"/>
                  <a:pt x="222" y="275"/>
                  <a:pt x="222" y="275"/>
                </a:cubicBezTo>
                <a:lnTo>
                  <a:pt x="222" y="3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6" name="Freeform 128">
            <a:extLst>
              <a:ext uri="{FF2B5EF4-FFF2-40B4-BE49-F238E27FC236}">
                <a16:creationId xmlns:a16="http://schemas.microsoft.com/office/drawing/2014/main" id="{C286433E-E1DA-48FE-A30E-43FD34FC5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013" y="2682875"/>
            <a:ext cx="228600" cy="225425"/>
          </a:xfrm>
          <a:custGeom>
            <a:avLst/>
            <a:gdLst>
              <a:gd name="T0" fmla="*/ 115 w 479"/>
              <a:gd name="T1" fmla="*/ 275 h 471"/>
              <a:gd name="T2" fmla="*/ 115 w 479"/>
              <a:gd name="T3" fmla="*/ 275 h 471"/>
              <a:gd name="T4" fmla="*/ 203 w 479"/>
              <a:gd name="T5" fmla="*/ 364 h 471"/>
              <a:gd name="T6" fmla="*/ 363 w 479"/>
              <a:gd name="T7" fmla="*/ 196 h 471"/>
              <a:gd name="T8" fmla="*/ 274 w 479"/>
              <a:gd name="T9" fmla="*/ 107 h 471"/>
              <a:gd name="T10" fmla="*/ 115 w 479"/>
              <a:gd name="T11" fmla="*/ 275 h 471"/>
              <a:gd name="T12" fmla="*/ 461 w 479"/>
              <a:gd name="T13" fmla="*/ 151 h 471"/>
              <a:gd name="T14" fmla="*/ 461 w 479"/>
              <a:gd name="T15" fmla="*/ 151 h 471"/>
              <a:gd name="T16" fmla="*/ 425 w 479"/>
              <a:gd name="T17" fmla="*/ 116 h 471"/>
              <a:gd name="T18" fmla="*/ 399 w 479"/>
              <a:gd name="T19" fmla="*/ 116 h 471"/>
              <a:gd name="T20" fmla="*/ 355 w 479"/>
              <a:gd name="T21" fmla="*/ 72 h 471"/>
              <a:gd name="T22" fmla="*/ 363 w 479"/>
              <a:gd name="T23" fmla="*/ 45 h 471"/>
              <a:gd name="T24" fmla="*/ 319 w 479"/>
              <a:gd name="T25" fmla="*/ 9 h 471"/>
              <a:gd name="T26" fmla="*/ 284 w 479"/>
              <a:gd name="T27" fmla="*/ 9 h 471"/>
              <a:gd name="T28" fmla="*/ 9 w 479"/>
              <a:gd name="T29" fmla="*/ 284 h 471"/>
              <a:gd name="T30" fmla="*/ 9 w 479"/>
              <a:gd name="T31" fmla="*/ 319 h 471"/>
              <a:gd name="T32" fmla="*/ 53 w 479"/>
              <a:gd name="T33" fmla="*/ 355 h 471"/>
              <a:gd name="T34" fmla="*/ 71 w 479"/>
              <a:gd name="T35" fmla="*/ 347 h 471"/>
              <a:gd name="T36" fmla="*/ 124 w 479"/>
              <a:gd name="T37" fmla="*/ 400 h 471"/>
              <a:gd name="T38" fmla="*/ 115 w 479"/>
              <a:gd name="T39" fmla="*/ 426 h 471"/>
              <a:gd name="T40" fmla="*/ 159 w 479"/>
              <a:gd name="T41" fmla="*/ 462 h 471"/>
              <a:gd name="T42" fmla="*/ 195 w 479"/>
              <a:gd name="T43" fmla="*/ 462 h 471"/>
              <a:gd name="T44" fmla="*/ 461 w 479"/>
              <a:gd name="T45" fmla="*/ 187 h 471"/>
              <a:gd name="T46" fmla="*/ 461 w 479"/>
              <a:gd name="T47" fmla="*/ 151 h 471"/>
              <a:gd name="T48" fmla="*/ 203 w 479"/>
              <a:gd name="T49" fmla="*/ 400 h 471"/>
              <a:gd name="T50" fmla="*/ 203 w 479"/>
              <a:gd name="T51" fmla="*/ 400 h 471"/>
              <a:gd name="T52" fmla="*/ 71 w 479"/>
              <a:gd name="T53" fmla="*/ 275 h 471"/>
              <a:gd name="T54" fmla="*/ 274 w 479"/>
              <a:gd name="T55" fmla="*/ 72 h 471"/>
              <a:gd name="T56" fmla="*/ 399 w 479"/>
              <a:gd name="T57" fmla="*/ 196 h 471"/>
              <a:gd name="T58" fmla="*/ 203 w 479"/>
              <a:gd name="T59" fmla="*/ 40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79" h="471">
                <a:moveTo>
                  <a:pt x="115" y="275"/>
                </a:moveTo>
                <a:lnTo>
                  <a:pt x="115" y="275"/>
                </a:lnTo>
                <a:cubicBezTo>
                  <a:pt x="203" y="364"/>
                  <a:pt x="203" y="364"/>
                  <a:pt x="203" y="364"/>
                </a:cubicBezTo>
                <a:cubicBezTo>
                  <a:pt x="363" y="196"/>
                  <a:pt x="363" y="196"/>
                  <a:pt x="363" y="196"/>
                </a:cubicBezTo>
                <a:cubicBezTo>
                  <a:pt x="274" y="107"/>
                  <a:pt x="274" y="107"/>
                  <a:pt x="274" y="107"/>
                </a:cubicBezTo>
                <a:lnTo>
                  <a:pt x="115" y="275"/>
                </a:lnTo>
                <a:close/>
                <a:moveTo>
                  <a:pt x="461" y="151"/>
                </a:moveTo>
                <a:lnTo>
                  <a:pt x="461" y="151"/>
                </a:lnTo>
                <a:cubicBezTo>
                  <a:pt x="425" y="116"/>
                  <a:pt x="425" y="116"/>
                  <a:pt x="425" y="116"/>
                </a:cubicBezTo>
                <a:cubicBezTo>
                  <a:pt x="416" y="116"/>
                  <a:pt x="408" y="116"/>
                  <a:pt x="399" y="116"/>
                </a:cubicBezTo>
                <a:cubicBezTo>
                  <a:pt x="372" y="116"/>
                  <a:pt x="355" y="98"/>
                  <a:pt x="355" y="72"/>
                </a:cubicBezTo>
                <a:cubicBezTo>
                  <a:pt x="355" y="63"/>
                  <a:pt x="355" y="54"/>
                  <a:pt x="363" y="45"/>
                </a:cubicBezTo>
                <a:cubicBezTo>
                  <a:pt x="319" y="9"/>
                  <a:pt x="319" y="9"/>
                  <a:pt x="319" y="9"/>
                </a:cubicBezTo>
                <a:cubicBezTo>
                  <a:pt x="310" y="0"/>
                  <a:pt x="293" y="0"/>
                  <a:pt x="284" y="9"/>
                </a:cubicBezTo>
                <a:cubicBezTo>
                  <a:pt x="9" y="284"/>
                  <a:pt x="9" y="284"/>
                  <a:pt x="9" y="284"/>
                </a:cubicBezTo>
                <a:cubicBezTo>
                  <a:pt x="0" y="293"/>
                  <a:pt x="0" y="311"/>
                  <a:pt x="9" y="319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53" y="347"/>
                  <a:pt x="62" y="347"/>
                  <a:pt x="71" y="347"/>
                </a:cubicBezTo>
                <a:cubicBezTo>
                  <a:pt x="106" y="347"/>
                  <a:pt x="124" y="373"/>
                  <a:pt x="124" y="400"/>
                </a:cubicBezTo>
                <a:cubicBezTo>
                  <a:pt x="124" y="409"/>
                  <a:pt x="124" y="417"/>
                  <a:pt x="115" y="426"/>
                </a:cubicBezTo>
                <a:cubicBezTo>
                  <a:pt x="159" y="462"/>
                  <a:pt x="159" y="462"/>
                  <a:pt x="159" y="462"/>
                </a:cubicBezTo>
                <a:cubicBezTo>
                  <a:pt x="168" y="470"/>
                  <a:pt x="186" y="470"/>
                  <a:pt x="195" y="462"/>
                </a:cubicBezTo>
                <a:cubicBezTo>
                  <a:pt x="461" y="187"/>
                  <a:pt x="461" y="187"/>
                  <a:pt x="461" y="187"/>
                </a:cubicBezTo>
                <a:cubicBezTo>
                  <a:pt x="478" y="178"/>
                  <a:pt x="478" y="160"/>
                  <a:pt x="461" y="151"/>
                </a:cubicBezTo>
                <a:close/>
                <a:moveTo>
                  <a:pt x="203" y="400"/>
                </a:moveTo>
                <a:lnTo>
                  <a:pt x="203" y="400"/>
                </a:lnTo>
                <a:cubicBezTo>
                  <a:pt x="71" y="275"/>
                  <a:pt x="71" y="275"/>
                  <a:pt x="71" y="275"/>
                </a:cubicBezTo>
                <a:cubicBezTo>
                  <a:pt x="274" y="72"/>
                  <a:pt x="274" y="72"/>
                  <a:pt x="274" y="72"/>
                </a:cubicBezTo>
                <a:cubicBezTo>
                  <a:pt x="399" y="196"/>
                  <a:pt x="399" y="196"/>
                  <a:pt x="399" y="196"/>
                </a:cubicBezTo>
                <a:lnTo>
                  <a:pt x="203" y="4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7" name="Freeform 130">
            <a:extLst>
              <a:ext uri="{FF2B5EF4-FFF2-40B4-BE49-F238E27FC236}">
                <a16:creationId xmlns:a16="http://schemas.microsoft.com/office/drawing/2014/main" id="{7D9ADA9D-263D-42BB-A205-A50F65353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2725738"/>
            <a:ext cx="212725" cy="142875"/>
          </a:xfrm>
          <a:custGeom>
            <a:avLst/>
            <a:gdLst>
              <a:gd name="T0" fmla="*/ 416 w 445"/>
              <a:gd name="T1" fmla="*/ 0 h 302"/>
              <a:gd name="T2" fmla="*/ 416 w 445"/>
              <a:gd name="T3" fmla="*/ 0 h 302"/>
              <a:gd name="T4" fmla="*/ 195 w 445"/>
              <a:gd name="T5" fmla="*/ 0 h 302"/>
              <a:gd name="T6" fmla="*/ 195 w 445"/>
              <a:gd name="T7" fmla="*/ 123 h 302"/>
              <a:gd name="T8" fmla="*/ 444 w 445"/>
              <a:gd name="T9" fmla="*/ 123 h 302"/>
              <a:gd name="T10" fmla="*/ 444 w 445"/>
              <a:gd name="T11" fmla="*/ 26 h 302"/>
              <a:gd name="T12" fmla="*/ 416 w 445"/>
              <a:gd name="T13" fmla="*/ 0 h 302"/>
              <a:gd name="T14" fmla="*/ 0 w 445"/>
              <a:gd name="T15" fmla="*/ 274 h 302"/>
              <a:gd name="T16" fmla="*/ 0 w 445"/>
              <a:gd name="T17" fmla="*/ 274 h 302"/>
              <a:gd name="T18" fmla="*/ 18 w 445"/>
              <a:gd name="T19" fmla="*/ 301 h 302"/>
              <a:gd name="T20" fmla="*/ 151 w 445"/>
              <a:gd name="T21" fmla="*/ 301 h 302"/>
              <a:gd name="T22" fmla="*/ 151 w 445"/>
              <a:gd name="T23" fmla="*/ 176 h 302"/>
              <a:gd name="T24" fmla="*/ 0 w 445"/>
              <a:gd name="T25" fmla="*/ 176 h 302"/>
              <a:gd name="T26" fmla="*/ 0 w 445"/>
              <a:gd name="T27" fmla="*/ 274 h 302"/>
              <a:gd name="T28" fmla="*/ 195 w 445"/>
              <a:gd name="T29" fmla="*/ 301 h 302"/>
              <a:gd name="T30" fmla="*/ 195 w 445"/>
              <a:gd name="T31" fmla="*/ 301 h 302"/>
              <a:gd name="T32" fmla="*/ 416 w 445"/>
              <a:gd name="T33" fmla="*/ 301 h 302"/>
              <a:gd name="T34" fmla="*/ 444 w 445"/>
              <a:gd name="T35" fmla="*/ 274 h 302"/>
              <a:gd name="T36" fmla="*/ 444 w 445"/>
              <a:gd name="T37" fmla="*/ 176 h 302"/>
              <a:gd name="T38" fmla="*/ 195 w 445"/>
              <a:gd name="T39" fmla="*/ 176 h 302"/>
              <a:gd name="T40" fmla="*/ 195 w 445"/>
              <a:gd name="T41" fmla="*/ 301 h 302"/>
              <a:gd name="T42" fmla="*/ 0 w 445"/>
              <a:gd name="T43" fmla="*/ 26 h 302"/>
              <a:gd name="T44" fmla="*/ 0 w 445"/>
              <a:gd name="T45" fmla="*/ 26 h 302"/>
              <a:gd name="T46" fmla="*/ 0 w 445"/>
              <a:gd name="T47" fmla="*/ 123 h 302"/>
              <a:gd name="T48" fmla="*/ 151 w 445"/>
              <a:gd name="T49" fmla="*/ 123 h 302"/>
              <a:gd name="T50" fmla="*/ 151 w 445"/>
              <a:gd name="T51" fmla="*/ 0 h 302"/>
              <a:gd name="T52" fmla="*/ 18 w 445"/>
              <a:gd name="T53" fmla="*/ 0 h 302"/>
              <a:gd name="T54" fmla="*/ 0 w 445"/>
              <a:gd name="T55" fmla="*/ 26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45" h="302">
                <a:moveTo>
                  <a:pt x="416" y="0"/>
                </a:moveTo>
                <a:lnTo>
                  <a:pt x="416" y="0"/>
                </a:lnTo>
                <a:cubicBezTo>
                  <a:pt x="195" y="0"/>
                  <a:pt x="195" y="0"/>
                  <a:pt x="195" y="0"/>
                </a:cubicBezTo>
                <a:cubicBezTo>
                  <a:pt x="195" y="123"/>
                  <a:pt x="195" y="123"/>
                  <a:pt x="195" y="123"/>
                </a:cubicBezTo>
                <a:cubicBezTo>
                  <a:pt x="444" y="123"/>
                  <a:pt x="444" y="123"/>
                  <a:pt x="444" y="123"/>
                </a:cubicBezTo>
                <a:cubicBezTo>
                  <a:pt x="444" y="26"/>
                  <a:pt x="444" y="26"/>
                  <a:pt x="444" y="26"/>
                </a:cubicBezTo>
                <a:cubicBezTo>
                  <a:pt x="444" y="17"/>
                  <a:pt x="434" y="0"/>
                  <a:pt x="416" y="0"/>
                </a:cubicBezTo>
                <a:close/>
                <a:moveTo>
                  <a:pt x="0" y="274"/>
                </a:moveTo>
                <a:lnTo>
                  <a:pt x="0" y="274"/>
                </a:lnTo>
                <a:cubicBezTo>
                  <a:pt x="0" y="292"/>
                  <a:pt x="0" y="301"/>
                  <a:pt x="18" y="301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176"/>
                  <a:pt x="151" y="176"/>
                  <a:pt x="151" y="176"/>
                </a:cubicBezTo>
                <a:cubicBezTo>
                  <a:pt x="0" y="176"/>
                  <a:pt x="0" y="176"/>
                  <a:pt x="0" y="176"/>
                </a:cubicBezTo>
                <a:lnTo>
                  <a:pt x="0" y="274"/>
                </a:lnTo>
                <a:close/>
                <a:moveTo>
                  <a:pt x="195" y="301"/>
                </a:moveTo>
                <a:lnTo>
                  <a:pt x="195" y="301"/>
                </a:lnTo>
                <a:cubicBezTo>
                  <a:pt x="416" y="301"/>
                  <a:pt x="416" y="301"/>
                  <a:pt x="416" y="301"/>
                </a:cubicBezTo>
                <a:cubicBezTo>
                  <a:pt x="434" y="301"/>
                  <a:pt x="444" y="292"/>
                  <a:pt x="444" y="274"/>
                </a:cubicBezTo>
                <a:cubicBezTo>
                  <a:pt x="444" y="176"/>
                  <a:pt x="444" y="176"/>
                  <a:pt x="444" y="176"/>
                </a:cubicBezTo>
                <a:cubicBezTo>
                  <a:pt x="195" y="176"/>
                  <a:pt x="195" y="176"/>
                  <a:pt x="195" y="176"/>
                </a:cubicBezTo>
                <a:lnTo>
                  <a:pt x="195" y="301"/>
                </a:lnTo>
                <a:close/>
                <a:moveTo>
                  <a:pt x="0" y="26"/>
                </a:moveTo>
                <a:lnTo>
                  <a:pt x="0" y="26"/>
                </a:lnTo>
                <a:cubicBezTo>
                  <a:pt x="0" y="123"/>
                  <a:pt x="0" y="123"/>
                  <a:pt x="0" y="123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1" y="0"/>
                  <a:pt x="151" y="0"/>
                  <a:pt x="15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0" y="17"/>
                  <a:pt x="0" y="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8" name="Freeform 138">
            <a:extLst>
              <a:ext uri="{FF2B5EF4-FFF2-40B4-BE49-F238E27FC236}">
                <a16:creationId xmlns:a16="http://schemas.microsoft.com/office/drawing/2014/main" id="{0D50F45C-B173-45BB-9F18-DCD509322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013" y="4605338"/>
            <a:ext cx="228600" cy="165100"/>
          </a:xfrm>
          <a:custGeom>
            <a:avLst/>
            <a:gdLst>
              <a:gd name="T0" fmla="*/ 478 w 479"/>
              <a:gd name="T1" fmla="*/ 44 h 346"/>
              <a:gd name="T2" fmla="*/ 478 w 479"/>
              <a:gd name="T3" fmla="*/ 44 h 346"/>
              <a:gd name="T4" fmla="*/ 478 w 479"/>
              <a:gd name="T5" fmla="*/ 17 h 346"/>
              <a:gd name="T6" fmla="*/ 461 w 479"/>
              <a:gd name="T7" fmla="*/ 0 h 346"/>
              <a:gd name="T8" fmla="*/ 18 w 479"/>
              <a:gd name="T9" fmla="*/ 0 h 346"/>
              <a:gd name="T10" fmla="*/ 0 w 479"/>
              <a:gd name="T11" fmla="*/ 17 h 346"/>
              <a:gd name="T12" fmla="*/ 0 w 479"/>
              <a:gd name="T13" fmla="*/ 44 h 346"/>
              <a:gd name="T14" fmla="*/ 44 w 479"/>
              <a:gd name="T15" fmla="*/ 44 h 346"/>
              <a:gd name="T16" fmla="*/ 44 w 479"/>
              <a:gd name="T17" fmla="*/ 97 h 346"/>
              <a:gd name="T18" fmla="*/ 0 w 479"/>
              <a:gd name="T19" fmla="*/ 97 h 346"/>
              <a:gd name="T20" fmla="*/ 0 w 479"/>
              <a:gd name="T21" fmla="*/ 150 h 346"/>
              <a:gd name="T22" fmla="*/ 44 w 479"/>
              <a:gd name="T23" fmla="*/ 150 h 346"/>
              <a:gd name="T24" fmla="*/ 44 w 479"/>
              <a:gd name="T25" fmla="*/ 194 h 346"/>
              <a:gd name="T26" fmla="*/ 0 w 479"/>
              <a:gd name="T27" fmla="*/ 194 h 346"/>
              <a:gd name="T28" fmla="*/ 0 w 479"/>
              <a:gd name="T29" fmla="*/ 247 h 346"/>
              <a:gd name="T30" fmla="*/ 44 w 479"/>
              <a:gd name="T31" fmla="*/ 247 h 346"/>
              <a:gd name="T32" fmla="*/ 44 w 479"/>
              <a:gd name="T33" fmla="*/ 292 h 346"/>
              <a:gd name="T34" fmla="*/ 0 w 479"/>
              <a:gd name="T35" fmla="*/ 292 h 346"/>
              <a:gd name="T36" fmla="*/ 0 w 479"/>
              <a:gd name="T37" fmla="*/ 328 h 346"/>
              <a:gd name="T38" fmla="*/ 18 w 479"/>
              <a:gd name="T39" fmla="*/ 345 h 346"/>
              <a:gd name="T40" fmla="*/ 461 w 479"/>
              <a:gd name="T41" fmla="*/ 345 h 346"/>
              <a:gd name="T42" fmla="*/ 478 w 479"/>
              <a:gd name="T43" fmla="*/ 328 h 346"/>
              <a:gd name="T44" fmla="*/ 478 w 479"/>
              <a:gd name="T45" fmla="*/ 292 h 346"/>
              <a:gd name="T46" fmla="*/ 434 w 479"/>
              <a:gd name="T47" fmla="*/ 292 h 346"/>
              <a:gd name="T48" fmla="*/ 434 w 479"/>
              <a:gd name="T49" fmla="*/ 247 h 346"/>
              <a:gd name="T50" fmla="*/ 478 w 479"/>
              <a:gd name="T51" fmla="*/ 247 h 346"/>
              <a:gd name="T52" fmla="*/ 478 w 479"/>
              <a:gd name="T53" fmla="*/ 194 h 346"/>
              <a:gd name="T54" fmla="*/ 434 w 479"/>
              <a:gd name="T55" fmla="*/ 194 h 346"/>
              <a:gd name="T56" fmla="*/ 434 w 479"/>
              <a:gd name="T57" fmla="*/ 150 h 346"/>
              <a:gd name="T58" fmla="*/ 478 w 479"/>
              <a:gd name="T59" fmla="*/ 150 h 346"/>
              <a:gd name="T60" fmla="*/ 478 w 479"/>
              <a:gd name="T61" fmla="*/ 97 h 346"/>
              <a:gd name="T62" fmla="*/ 434 w 479"/>
              <a:gd name="T63" fmla="*/ 97 h 346"/>
              <a:gd name="T64" fmla="*/ 434 w 479"/>
              <a:gd name="T65" fmla="*/ 44 h 346"/>
              <a:gd name="T66" fmla="*/ 478 w 479"/>
              <a:gd name="T67" fmla="*/ 44 h 346"/>
              <a:gd name="T68" fmla="*/ 186 w 479"/>
              <a:gd name="T69" fmla="*/ 247 h 346"/>
              <a:gd name="T70" fmla="*/ 186 w 479"/>
              <a:gd name="T71" fmla="*/ 247 h 346"/>
              <a:gd name="T72" fmla="*/ 186 w 479"/>
              <a:gd name="T73" fmla="*/ 97 h 346"/>
              <a:gd name="T74" fmla="*/ 310 w 479"/>
              <a:gd name="T75" fmla="*/ 168 h 346"/>
              <a:gd name="T76" fmla="*/ 186 w 479"/>
              <a:gd name="T77" fmla="*/ 24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79" h="346">
                <a:moveTo>
                  <a:pt x="478" y="44"/>
                </a:moveTo>
                <a:lnTo>
                  <a:pt x="478" y="44"/>
                </a:lnTo>
                <a:cubicBezTo>
                  <a:pt x="478" y="17"/>
                  <a:pt x="478" y="17"/>
                  <a:pt x="478" y="17"/>
                </a:cubicBezTo>
                <a:cubicBezTo>
                  <a:pt x="478" y="9"/>
                  <a:pt x="469" y="0"/>
                  <a:pt x="46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9" y="0"/>
                  <a:pt x="0" y="9"/>
                  <a:pt x="0" y="17"/>
                </a:cubicBezTo>
                <a:cubicBezTo>
                  <a:pt x="0" y="44"/>
                  <a:pt x="0" y="44"/>
                  <a:pt x="0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4" y="97"/>
                  <a:pt x="44" y="97"/>
                  <a:pt x="44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50"/>
                  <a:pt x="0" y="150"/>
                  <a:pt x="0" y="150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44" y="194"/>
                  <a:pt x="44" y="194"/>
                  <a:pt x="44" y="194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247"/>
                  <a:pt x="0" y="247"/>
                  <a:pt x="0" y="247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44" y="292"/>
                  <a:pt x="44" y="292"/>
                  <a:pt x="44" y="292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8"/>
                  <a:pt x="0" y="328"/>
                  <a:pt x="0" y="328"/>
                </a:cubicBezTo>
                <a:cubicBezTo>
                  <a:pt x="0" y="337"/>
                  <a:pt x="9" y="345"/>
                  <a:pt x="18" y="345"/>
                </a:cubicBezTo>
                <a:cubicBezTo>
                  <a:pt x="461" y="345"/>
                  <a:pt x="461" y="345"/>
                  <a:pt x="461" y="345"/>
                </a:cubicBezTo>
                <a:cubicBezTo>
                  <a:pt x="469" y="345"/>
                  <a:pt x="478" y="337"/>
                  <a:pt x="478" y="328"/>
                </a:cubicBezTo>
                <a:cubicBezTo>
                  <a:pt x="478" y="292"/>
                  <a:pt x="478" y="292"/>
                  <a:pt x="478" y="292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434" y="247"/>
                  <a:pt x="434" y="247"/>
                  <a:pt x="434" y="247"/>
                </a:cubicBezTo>
                <a:cubicBezTo>
                  <a:pt x="478" y="247"/>
                  <a:pt x="478" y="247"/>
                  <a:pt x="478" y="247"/>
                </a:cubicBezTo>
                <a:cubicBezTo>
                  <a:pt x="478" y="194"/>
                  <a:pt x="478" y="194"/>
                  <a:pt x="478" y="194"/>
                </a:cubicBezTo>
                <a:cubicBezTo>
                  <a:pt x="434" y="194"/>
                  <a:pt x="434" y="194"/>
                  <a:pt x="434" y="194"/>
                </a:cubicBezTo>
                <a:cubicBezTo>
                  <a:pt x="434" y="150"/>
                  <a:pt x="434" y="150"/>
                  <a:pt x="434" y="150"/>
                </a:cubicBezTo>
                <a:cubicBezTo>
                  <a:pt x="478" y="150"/>
                  <a:pt x="478" y="150"/>
                  <a:pt x="478" y="150"/>
                </a:cubicBezTo>
                <a:cubicBezTo>
                  <a:pt x="478" y="97"/>
                  <a:pt x="478" y="97"/>
                  <a:pt x="478" y="97"/>
                </a:cubicBezTo>
                <a:cubicBezTo>
                  <a:pt x="434" y="97"/>
                  <a:pt x="434" y="97"/>
                  <a:pt x="434" y="97"/>
                </a:cubicBezTo>
                <a:cubicBezTo>
                  <a:pt x="434" y="44"/>
                  <a:pt x="434" y="44"/>
                  <a:pt x="434" y="44"/>
                </a:cubicBezTo>
                <a:lnTo>
                  <a:pt x="478" y="44"/>
                </a:lnTo>
                <a:close/>
                <a:moveTo>
                  <a:pt x="186" y="247"/>
                </a:moveTo>
                <a:lnTo>
                  <a:pt x="186" y="247"/>
                </a:lnTo>
                <a:cubicBezTo>
                  <a:pt x="186" y="97"/>
                  <a:pt x="186" y="97"/>
                  <a:pt x="186" y="97"/>
                </a:cubicBezTo>
                <a:cubicBezTo>
                  <a:pt x="310" y="168"/>
                  <a:pt x="310" y="168"/>
                  <a:pt x="310" y="168"/>
                </a:cubicBezTo>
                <a:lnTo>
                  <a:pt x="186" y="2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9" name="Freeform 140">
            <a:extLst>
              <a:ext uri="{FF2B5EF4-FFF2-40B4-BE49-F238E27FC236}">
                <a16:creationId xmlns:a16="http://schemas.microsoft.com/office/drawing/2014/main" id="{134598C8-3452-47BA-9C3D-044D7B42D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0663" y="4581525"/>
            <a:ext cx="171450" cy="215900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249 w 356"/>
              <a:gd name="T21" fmla="*/ 239 h 453"/>
              <a:gd name="T22" fmla="*/ 249 w 356"/>
              <a:gd name="T23" fmla="*/ 239 h 453"/>
              <a:gd name="T24" fmla="*/ 240 w 356"/>
              <a:gd name="T25" fmla="*/ 239 h 453"/>
              <a:gd name="T26" fmla="*/ 204 w 356"/>
              <a:gd name="T27" fmla="*/ 178 h 453"/>
              <a:gd name="T28" fmla="*/ 204 w 356"/>
              <a:gd name="T29" fmla="*/ 301 h 453"/>
              <a:gd name="T30" fmla="*/ 160 w 356"/>
              <a:gd name="T31" fmla="*/ 354 h 453"/>
              <a:gd name="T32" fmla="*/ 89 w 356"/>
              <a:gd name="T33" fmla="*/ 338 h 453"/>
              <a:gd name="T34" fmla="*/ 133 w 356"/>
              <a:gd name="T35" fmla="*/ 275 h 453"/>
              <a:gd name="T36" fmla="*/ 178 w 356"/>
              <a:gd name="T37" fmla="*/ 275 h 453"/>
              <a:gd name="T38" fmla="*/ 178 w 356"/>
              <a:gd name="T39" fmla="*/ 98 h 453"/>
              <a:gd name="T40" fmla="*/ 204 w 356"/>
              <a:gd name="T41" fmla="*/ 98 h 453"/>
              <a:gd name="T42" fmla="*/ 249 w 356"/>
              <a:gd name="T43" fmla="*/ 2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240" y="248"/>
                  <a:pt x="240" y="239"/>
                  <a:pt x="240" y="239"/>
                </a:cubicBezTo>
                <a:cubicBezTo>
                  <a:pt x="240" y="222"/>
                  <a:pt x="240" y="186"/>
                  <a:pt x="204" y="178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329"/>
                  <a:pt x="196" y="346"/>
                  <a:pt x="160" y="354"/>
                </a:cubicBezTo>
                <a:cubicBezTo>
                  <a:pt x="133" y="364"/>
                  <a:pt x="98" y="354"/>
                  <a:pt x="89" y="338"/>
                </a:cubicBezTo>
                <a:cubicBezTo>
                  <a:pt x="89" y="310"/>
                  <a:pt x="107" y="284"/>
                  <a:pt x="133" y="275"/>
                </a:cubicBezTo>
                <a:cubicBezTo>
                  <a:pt x="143" y="275"/>
                  <a:pt x="160" y="275"/>
                  <a:pt x="178" y="275"/>
                </a:cubicBezTo>
                <a:cubicBezTo>
                  <a:pt x="178" y="98"/>
                  <a:pt x="178" y="98"/>
                  <a:pt x="178" y="98"/>
                </a:cubicBezTo>
                <a:cubicBezTo>
                  <a:pt x="204" y="98"/>
                  <a:pt x="204" y="98"/>
                  <a:pt x="204" y="98"/>
                </a:cubicBezTo>
                <a:cubicBezTo>
                  <a:pt x="204" y="125"/>
                  <a:pt x="293" y="169"/>
                  <a:pt x="249" y="2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0" name="Freeform 150">
            <a:extLst>
              <a:ext uri="{FF2B5EF4-FFF2-40B4-BE49-F238E27FC236}">
                <a16:creationId xmlns:a16="http://schemas.microsoft.com/office/drawing/2014/main" id="{6838E1F1-BF29-4D56-83D6-63E236F1D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6950" y="3160713"/>
            <a:ext cx="212725" cy="217487"/>
          </a:xfrm>
          <a:custGeom>
            <a:avLst/>
            <a:gdLst>
              <a:gd name="T0" fmla="*/ 247 w 444"/>
              <a:gd name="T1" fmla="*/ 399 h 453"/>
              <a:gd name="T2" fmla="*/ 247 w 444"/>
              <a:gd name="T3" fmla="*/ 399 h 453"/>
              <a:gd name="T4" fmla="*/ 44 w 444"/>
              <a:gd name="T5" fmla="*/ 399 h 453"/>
              <a:gd name="T6" fmla="*/ 44 w 444"/>
              <a:gd name="T7" fmla="*/ 53 h 453"/>
              <a:gd name="T8" fmla="*/ 247 w 444"/>
              <a:gd name="T9" fmla="*/ 53 h 453"/>
              <a:gd name="T10" fmla="*/ 247 w 444"/>
              <a:gd name="T11" fmla="*/ 124 h 453"/>
              <a:gd name="T12" fmla="*/ 292 w 444"/>
              <a:gd name="T13" fmla="*/ 124 h 453"/>
              <a:gd name="T14" fmla="*/ 292 w 444"/>
              <a:gd name="T15" fmla="*/ 53 h 453"/>
              <a:gd name="T16" fmla="*/ 247 w 444"/>
              <a:gd name="T17" fmla="*/ 0 h 453"/>
              <a:gd name="T18" fmla="*/ 44 w 444"/>
              <a:gd name="T19" fmla="*/ 0 h 453"/>
              <a:gd name="T20" fmla="*/ 0 w 444"/>
              <a:gd name="T21" fmla="*/ 53 h 453"/>
              <a:gd name="T22" fmla="*/ 0 w 444"/>
              <a:gd name="T23" fmla="*/ 399 h 453"/>
              <a:gd name="T24" fmla="*/ 44 w 444"/>
              <a:gd name="T25" fmla="*/ 452 h 453"/>
              <a:gd name="T26" fmla="*/ 247 w 444"/>
              <a:gd name="T27" fmla="*/ 452 h 453"/>
              <a:gd name="T28" fmla="*/ 292 w 444"/>
              <a:gd name="T29" fmla="*/ 399 h 453"/>
              <a:gd name="T30" fmla="*/ 292 w 444"/>
              <a:gd name="T31" fmla="*/ 346 h 453"/>
              <a:gd name="T32" fmla="*/ 247 w 444"/>
              <a:gd name="T33" fmla="*/ 346 h 453"/>
              <a:gd name="T34" fmla="*/ 247 w 444"/>
              <a:gd name="T35" fmla="*/ 399 h 453"/>
              <a:gd name="T36" fmla="*/ 443 w 444"/>
              <a:gd name="T37" fmla="*/ 239 h 453"/>
              <a:gd name="T38" fmla="*/ 443 w 444"/>
              <a:gd name="T39" fmla="*/ 239 h 453"/>
              <a:gd name="T40" fmla="*/ 345 w 444"/>
              <a:gd name="T41" fmla="*/ 142 h 453"/>
              <a:gd name="T42" fmla="*/ 345 w 444"/>
              <a:gd name="T43" fmla="*/ 204 h 453"/>
              <a:gd name="T44" fmla="*/ 124 w 444"/>
              <a:gd name="T45" fmla="*/ 204 h 453"/>
              <a:gd name="T46" fmla="*/ 124 w 444"/>
              <a:gd name="T47" fmla="*/ 275 h 453"/>
              <a:gd name="T48" fmla="*/ 345 w 444"/>
              <a:gd name="T49" fmla="*/ 275 h 453"/>
              <a:gd name="T50" fmla="*/ 345 w 444"/>
              <a:gd name="T51" fmla="*/ 337 h 453"/>
              <a:gd name="T52" fmla="*/ 443 w 444"/>
              <a:gd name="T53" fmla="*/ 2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4" h="453">
                <a:moveTo>
                  <a:pt x="247" y="399"/>
                </a:moveTo>
                <a:lnTo>
                  <a:pt x="247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247" y="53"/>
                  <a:pt x="247" y="53"/>
                  <a:pt x="247" y="53"/>
                </a:cubicBezTo>
                <a:cubicBezTo>
                  <a:pt x="247" y="124"/>
                  <a:pt x="247" y="124"/>
                  <a:pt x="247" y="124"/>
                </a:cubicBezTo>
                <a:cubicBezTo>
                  <a:pt x="292" y="124"/>
                  <a:pt x="292" y="124"/>
                  <a:pt x="292" y="124"/>
                </a:cubicBezTo>
                <a:cubicBezTo>
                  <a:pt x="292" y="53"/>
                  <a:pt x="292" y="53"/>
                  <a:pt x="292" y="53"/>
                </a:cubicBezTo>
                <a:cubicBezTo>
                  <a:pt x="292" y="27"/>
                  <a:pt x="275" y="0"/>
                  <a:pt x="247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52"/>
                  <a:pt x="44" y="452"/>
                </a:cubicBezTo>
                <a:cubicBezTo>
                  <a:pt x="247" y="452"/>
                  <a:pt x="247" y="452"/>
                  <a:pt x="247" y="452"/>
                </a:cubicBezTo>
                <a:cubicBezTo>
                  <a:pt x="275" y="452"/>
                  <a:pt x="292" y="425"/>
                  <a:pt x="292" y="399"/>
                </a:cubicBezTo>
                <a:cubicBezTo>
                  <a:pt x="292" y="346"/>
                  <a:pt x="292" y="346"/>
                  <a:pt x="292" y="346"/>
                </a:cubicBezTo>
                <a:cubicBezTo>
                  <a:pt x="247" y="346"/>
                  <a:pt x="247" y="346"/>
                  <a:pt x="247" y="346"/>
                </a:cubicBezTo>
                <a:lnTo>
                  <a:pt x="247" y="399"/>
                </a:lnTo>
                <a:close/>
                <a:moveTo>
                  <a:pt x="443" y="239"/>
                </a:moveTo>
                <a:lnTo>
                  <a:pt x="443" y="239"/>
                </a:lnTo>
                <a:cubicBezTo>
                  <a:pt x="345" y="142"/>
                  <a:pt x="345" y="142"/>
                  <a:pt x="345" y="142"/>
                </a:cubicBezTo>
                <a:cubicBezTo>
                  <a:pt x="345" y="204"/>
                  <a:pt x="345" y="204"/>
                  <a:pt x="345" y="204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124" y="275"/>
                  <a:pt x="124" y="275"/>
                  <a:pt x="124" y="275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345" y="337"/>
                  <a:pt x="345" y="337"/>
                  <a:pt x="345" y="337"/>
                </a:cubicBezTo>
                <a:lnTo>
                  <a:pt x="443" y="2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1" name="Freeform 157">
            <a:extLst>
              <a:ext uri="{FF2B5EF4-FFF2-40B4-BE49-F238E27FC236}">
                <a16:creationId xmlns:a16="http://schemas.microsoft.com/office/drawing/2014/main" id="{49106650-7D32-412C-B2AB-444D54369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6950" y="4144963"/>
            <a:ext cx="212725" cy="139700"/>
          </a:xfrm>
          <a:custGeom>
            <a:avLst/>
            <a:gdLst>
              <a:gd name="T0" fmla="*/ 398 w 444"/>
              <a:gd name="T1" fmla="*/ 53 h 293"/>
              <a:gd name="T2" fmla="*/ 398 w 444"/>
              <a:gd name="T3" fmla="*/ 53 h 293"/>
              <a:gd name="T4" fmla="*/ 301 w 444"/>
              <a:gd name="T5" fmla="*/ 53 h 293"/>
              <a:gd name="T6" fmla="*/ 301 w 444"/>
              <a:gd name="T7" fmla="*/ 124 h 293"/>
              <a:gd name="T8" fmla="*/ 372 w 444"/>
              <a:gd name="T9" fmla="*/ 124 h 293"/>
              <a:gd name="T10" fmla="*/ 372 w 444"/>
              <a:gd name="T11" fmla="*/ 221 h 293"/>
              <a:gd name="T12" fmla="*/ 71 w 444"/>
              <a:gd name="T13" fmla="*/ 221 h 293"/>
              <a:gd name="T14" fmla="*/ 71 w 444"/>
              <a:gd name="T15" fmla="*/ 124 h 293"/>
              <a:gd name="T16" fmla="*/ 168 w 444"/>
              <a:gd name="T17" fmla="*/ 124 h 293"/>
              <a:gd name="T18" fmla="*/ 168 w 444"/>
              <a:gd name="T19" fmla="*/ 177 h 293"/>
              <a:gd name="T20" fmla="*/ 275 w 444"/>
              <a:gd name="T21" fmla="*/ 89 h 293"/>
              <a:gd name="T22" fmla="*/ 168 w 444"/>
              <a:gd name="T23" fmla="*/ 0 h 293"/>
              <a:gd name="T24" fmla="*/ 168 w 444"/>
              <a:gd name="T25" fmla="*/ 53 h 293"/>
              <a:gd name="T26" fmla="*/ 44 w 444"/>
              <a:gd name="T27" fmla="*/ 53 h 293"/>
              <a:gd name="T28" fmla="*/ 0 w 444"/>
              <a:gd name="T29" fmla="*/ 97 h 293"/>
              <a:gd name="T30" fmla="*/ 0 w 444"/>
              <a:gd name="T31" fmla="*/ 248 h 293"/>
              <a:gd name="T32" fmla="*/ 44 w 444"/>
              <a:gd name="T33" fmla="*/ 292 h 293"/>
              <a:gd name="T34" fmla="*/ 398 w 444"/>
              <a:gd name="T35" fmla="*/ 292 h 293"/>
              <a:gd name="T36" fmla="*/ 443 w 444"/>
              <a:gd name="T37" fmla="*/ 248 h 293"/>
              <a:gd name="T38" fmla="*/ 443 w 444"/>
              <a:gd name="T39" fmla="*/ 97 h 293"/>
              <a:gd name="T40" fmla="*/ 398 w 444"/>
              <a:gd name="T41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4" h="293">
                <a:moveTo>
                  <a:pt x="398" y="53"/>
                </a:moveTo>
                <a:lnTo>
                  <a:pt x="398" y="53"/>
                </a:lnTo>
                <a:cubicBezTo>
                  <a:pt x="301" y="53"/>
                  <a:pt x="301" y="53"/>
                  <a:pt x="301" y="53"/>
                </a:cubicBezTo>
                <a:cubicBezTo>
                  <a:pt x="301" y="124"/>
                  <a:pt x="301" y="124"/>
                  <a:pt x="301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221"/>
                  <a:pt x="372" y="221"/>
                  <a:pt x="372" y="221"/>
                </a:cubicBezTo>
                <a:cubicBezTo>
                  <a:pt x="71" y="221"/>
                  <a:pt x="71" y="221"/>
                  <a:pt x="71" y="221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168" y="124"/>
                  <a:pt x="168" y="124"/>
                  <a:pt x="168" y="124"/>
                </a:cubicBezTo>
                <a:cubicBezTo>
                  <a:pt x="168" y="177"/>
                  <a:pt x="168" y="177"/>
                  <a:pt x="168" y="177"/>
                </a:cubicBezTo>
                <a:cubicBezTo>
                  <a:pt x="275" y="89"/>
                  <a:pt x="275" y="89"/>
                  <a:pt x="275" y="89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44" y="53"/>
                  <a:pt x="44" y="53"/>
                  <a:pt x="44" y="53"/>
                </a:cubicBezTo>
                <a:cubicBezTo>
                  <a:pt x="18" y="53"/>
                  <a:pt x="0" y="71"/>
                  <a:pt x="0" y="97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74"/>
                  <a:pt x="18" y="292"/>
                  <a:pt x="44" y="292"/>
                </a:cubicBezTo>
                <a:cubicBezTo>
                  <a:pt x="398" y="292"/>
                  <a:pt x="398" y="292"/>
                  <a:pt x="398" y="292"/>
                </a:cubicBezTo>
                <a:cubicBezTo>
                  <a:pt x="425" y="292"/>
                  <a:pt x="443" y="274"/>
                  <a:pt x="443" y="248"/>
                </a:cubicBezTo>
                <a:cubicBezTo>
                  <a:pt x="443" y="97"/>
                  <a:pt x="443" y="97"/>
                  <a:pt x="443" y="97"/>
                </a:cubicBezTo>
                <a:cubicBezTo>
                  <a:pt x="443" y="71"/>
                  <a:pt x="425" y="53"/>
                  <a:pt x="398" y="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2" name="Freeform 162">
            <a:extLst>
              <a:ext uri="{FF2B5EF4-FFF2-40B4-BE49-F238E27FC236}">
                <a16:creationId xmlns:a16="http://schemas.microsoft.com/office/drawing/2014/main" id="{52C73C9D-CBC9-4671-BE2E-AFDA9D2CB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2513" y="3178175"/>
            <a:ext cx="187325" cy="188913"/>
          </a:xfrm>
          <a:custGeom>
            <a:avLst/>
            <a:gdLst>
              <a:gd name="T0" fmla="*/ 346 w 391"/>
              <a:gd name="T1" fmla="*/ 0 h 399"/>
              <a:gd name="T2" fmla="*/ 346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6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6 w 391"/>
              <a:gd name="T19" fmla="*/ 0 h 399"/>
              <a:gd name="T20" fmla="*/ 319 w 391"/>
              <a:gd name="T21" fmla="*/ 221 h 399"/>
              <a:gd name="T22" fmla="*/ 319 w 391"/>
              <a:gd name="T23" fmla="*/ 221 h 399"/>
              <a:gd name="T24" fmla="*/ 222 w 391"/>
              <a:gd name="T25" fmla="*/ 221 h 399"/>
              <a:gd name="T26" fmla="*/ 222 w 391"/>
              <a:gd name="T27" fmla="*/ 319 h 399"/>
              <a:gd name="T28" fmla="*/ 169 w 391"/>
              <a:gd name="T29" fmla="*/ 319 h 399"/>
              <a:gd name="T30" fmla="*/ 169 w 391"/>
              <a:gd name="T31" fmla="*/ 221 h 399"/>
              <a:gd name="T32" fmla="*/ 71 w 391"/>
              <a:gd name="T33" fmla="*/ 221 h 399"/>
              <a:gd name="T34" fmla="*/ 71 w 391"/>
              <a:gd name="T35" fmla="*/ 177 h 399"/>
              <a:gd name="T36" fmla="*/ 169 w 391"/>
              <a:gd name="T37" fmla="*/ 177 h 399"/>
              <a:gd name="T38" fmla="*/ 169 w 391"/>
              <a:gd name="T39" fmla="*/ 70 h 399"/>
              <a:gd name="T40" fmla="*/ 222 w 391"/>
              <a:gd name="T41" fmla="*/ 70 h 399"/>
              <a:gd name="T42" fmla="*/ 222 w 391"/>
              <a:gd name="T43" fmla="*/ 177 h 399"/>
              <a:gd name="T44" fmla="*/ 319 w 391"/>
              <a:gd name="T45" fmla="*/ 177 h 399"/>
              <a:gd name="T46" fmla="*/ 319 w 391"/>
              <a:gd name="T47" fmla="*/ 22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6" y="0"/>
                </a:moveTo>
                <a:lnTo>
                  <a:pt x="346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6" y="398"/>
                  <a:pt x="346" y="398"/>
                  <a:pt x="346" y="398"/>
                </a:cubicBezTo>
                <a:cubicBezTo>
                  <a:pt x="373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3" y="0"/>
                  <a:pt x="346" y="0"/>
                </a:cubicBezTo>
                <a:close/>
                <a:moveTo>
                  <a:pt x="319" y="221"/>
                </a:moveTo>
                <a:lnTo>
                  <a:pt x="319" y="221"/>
                </a:lnTo>
                <a:cubicBezTo>
                  <a:pt x="222" y="221"/>
                  <a:pt x="222" y="221"/>
                  <a:pt x="222" y="221"/>
                </a:cubicBezTo>
                <a:cubicBezTo>
                  <a:pt x="222" y="319"/>
                  <a:pt x="222" y="319"/>
                  <a:pt x="222" y="319"/>
                </a:cubicBezTo>
                <a:cubicBezTo>
                  <a:pt x="169" y="319"/>
                  <a:pt x="169" y="319"/>
                  <a:pt x="169" y="319"/>
                </a:cubicBezTo>
                <a:cubicBezTo>
                  <a:pt x="169" y="221"/>
                  <a:pt x="169" y="221"/>
                  <a:pt x="169" y="221"/>
                </a:cubicBezTo>
                <a:cubicBezTo>
                  <a:pt x="71" y="221"/>
                  <a:pt x="71" y="221"/>
                  <a:pt x="71" y="221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69" y="177"/>
                  <a:pt x="169" y="177"/>
                  <a:pt x="169" y="177"/>
                </a:cubicBezTo>
                <a:cubicBezTo>
                  <a:pt x="169" y="70"/>
                  <a:pt x="169" y="70"/>
                  <a:pt x="169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77"/>
                  <a:pt x="222" y="177"/>
                  <a:pt x="222" y="177"/>
                </a:cubicBezTo>
                <a:cubicBezTo>
                  <a:pt x="319" y="177"/>
                  <a:pt x="319" y="177"/>
                  <a:pt x="319" y="177"/>
                </a:cubicBezTo>
                <a:lnTo>
                  <a:pt x="319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" name="Freeform 163">
            <a:extLst>
              <a:ext uri="{FF2B5EF4-FFF2-40B4-BE49-F238E27FC236}">
                <a16:creationId xmlns:a16="http://schemas.microsoft.com/office/drawing/2014/main" id="{A25CF4A7-A363-4AD1-B6C7-6234F1305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438" y="3178175"/>
            <a:ext cx="185737" cy="188913"/>
          </a:xfrm>
          <a:custGeom>
            <a:avLst/>
            <a:gdLst>
              <a:gd name="T0" fmla="*/ 345 w 390"/>
              <a:gd name="T1" fmla="*/ 0 h 399"/>
              <a:gd name="T2" fmla="*/ 345 w 390"/>
              <a:gd name="T3" fmla="*/ 0 h 399"/>
              <a:gd name="T4" fmla="*/ 44 w 390"/>
              <a:gd name="T5" fmla="*/ 0 h 399"/>
              <a:gd name="T6" fmla="*/ 0 w 390"/>
              <a:gd name="T7" fmla="*/ 53 h 399"/>
              <a:gd name="T8" fmla="*/ 0 w 390"/>
              <a:gd name="T9" fmla="*/ 345 h 399"/>
              <a:gd name="T10" fmla="*/ 44 w 390"/>
              <a:gd name="T11" fmla="*/ 398 h 399"/>
              <a:gd name="T12" fmla="*/ 345 w 390"/>
              <a:gd name="T13" fmla="*/ 398 h 399"/>
              <a:gd name="T14" fmla="*/ 389 w 390"/>
              <a:gd name="T15" fmla="*/ 345 h 399"/>
              <a:gd name="T16" fmla="*/ 389 w 390"/>
              <a:gd name="T17" fmla="*/ 53 h 399"/>
              <a:gd name="T18" fmla="*/ 345 w 390"/>
              <a:gd name="T19" fmla="*/ 0 h 399"/>
              <a:gd name="T20" fmla="*/ 319 w 390"/>
              <a:gd name="T21" fmla="*/ 221 h 399"/>
              <a:gd name="T22" fmla="*/ 319 w 390"/>
              <a:gd name="T23" fmla="*/ 221 h 399"/>
              <a:gd name="T24" fmla="*/ 70 w 390"/>
              <a:gd name="T25" fmla="*/ 221 h 399"/>
              <a:gd name="T26" fmla="*/ 70 w 390"/>
              <a:gd name="T27" fmla="*/ 177 h 399"/>
              <a:gd name="T28" fmla="*/ 319 w 390"/>
              <a:gd name="T29" fmla="*/ 177 h 399"/>
              <a:gd name="T30" fmla="*/ 319 w 390"/>
              <a:gd name="T31" fmla="*/ 22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0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89" y="372"/>
                  <a:pt x="389" y="345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17"/>
                  <a:pt x="372" y="0"/>
                  <a:pt x="345" y="0"/>
                </a:cubicBezTo>
                <a:close/>
                <a:moveTo>
                  <a:pt x="319" y="221"/>
                </a:moveTo>
                <a:lnTo>
                  <a:pt x="319" y="221"/>
                </a:lnTo>
                <a:cubicBezTo>
                  <a:pt x="70" y="221"/>
                  <a:pt x="70" y="221"/>
                  <a:pt x="70" y="221"/>
                </a:cubicBezTo>
                <a:cubicBezTo>
                  <a:pt x="70" y="177"/>
                  <a:pt x="70" y="177"/>
                  <a:pt x="70" y="177"/>
                </a:cubicBezTo>
                <a:cubicBezTo>
                  <a:pt x="319" y="177"/>
                  <a:pt x="319" y="177"/>
                  <a:pt x="319" y="177"/>
                </a:cubicBezTo>
                <a:lnTo>
                  <a:pt x="319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4" name="Freeform 164">
            <a:extLst>
              <a:ext uri="{FF2B5EF4-FFF2-40B4-BE49-F238E27FC236}">
                <a16:creationId xmlns:a16="http://schemas.microsoft.com/office/drawing/2014/main" id="{EE9260C7-E77F-42D3-9F70-8E18A08B2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350" y="3665538"/>
            <a:ext cx="187325" cy="188912"/>
          </a:xfrm>
          <a:custGeom>
            <a:avLst/>
            <a:gdLst>
              <a:gd name="T0" fmla="*/ 345 w 391"/>
              <a:gd name="T1" fmla="*/ 0 h 399"/>
              <a:gd name="T2" fmla="*/ 345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5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5 w 391"/>
              <a:gd name="T19" fmla="*/ 0 h 399"/>
              <a:gd name="T20" fmla="*/ 275 w 391"/>
              <a:gd name="T21" fmla="*/ 319 h 399"/>
              <a:gd name="T22" fmla="*/ 275 w 391"/>
              <a:gd name="T23" fmla="*/ 319 h 399"/>
              <a:gd name="T24" fmla="*/ 194 w 391"/>
              <a:gd name="T25" fmla="*/ 239 h 399"/>
              <a:gd name="T26" fmla="*/ 115 w 391"/>
              <a:gd name="T27" fmla="*/ 319 h 399"/>
              <a:gd name="T28" fmla="*/ 80 w 391"/>
              <a:gd name="T29" fmla="*/ 275 h 399"/>
              <a:gd name="T30" fmla="*/ 150 w 391"/>
              <a:gd name="T31" fmla="*/ 195 h 399"/>
              <a:gd name="T32" fmla="*/ 80 w 391"/>
              <a:gd name="T33" fmla="*/ 124 h 399"/>
              <a:gd name="T34" fmla="*/ 115 w 391"/>
              <a:gd name="T35" fmla="*/ 79 h 399"/>
              <a:gd name="T36" fmla="*/ 194 w 391"/>
              <a:gd name="T37" fmla="*/ 150 h 399"/>
              <a:gd name="T38" fmla="*/ 275 w 391"/>
              <a:gd name="T39" fmla="*/ 79 h 399"/>
              <a:gd name="T40" fmla="*/ 310 w 391"/>
              <a:gd name="T41" fmla="*/ 124 h 399"/>
              <a:gd name="T42" fmla="*/ 239 w 391"/>
              <a:gd name="T43" fmla="*/ 195 h 399"/>
              <a:gd name="T44" fmla="*/ 310 w 391"/>
              <a:gd name="T45" fmla="*/ 275 h 399"/>
              <a:gd name="T46" fmla="*/ 275 w 391"/>
              <a:gd name="T47" fmla="*/ 31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2" y="0"/>
                  <a:pt x="345" y="0"/>
                </a:cubicBezTo>
                <a:close/>
                <a:moveTo>
                  <a:pt x="275" y="319"/>
                </a:moveTo>
                <a:lnTo>
                  <a:pt x="275" y="319"/>
                </a:lnTo>
                <a:cubicBezTo>
                  <a:pt x="194" y="239"/>
                  <a:pt x="194" y="239"/>
                  <a:pt x="194" y="239"/>
                </a:cubicBezTo>
                <a:cubicBezTo>
                  <a:pt x="115" y="319"/>
                  <a:pt x="115" y="319"/>
                  <a:pt x="115" y="319"/>
                </a:cubicBezTo>
                <a:cubicBezTo>
                  <a:pt x="80" y="275"/>
                  <a:pt x="80" y="275"/>
                  <a:pt x="80" y="275"/>
                </a:cubicBezTo>
                <a:cubicBezTo>
                  <a:pt x="150" y="195"/>
                  <a:pt x="150" y="195"/>
                  <a:pt x="150" y="195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75" y="79"/>
                  <a:pt x="275" y="79"/>
                  <a:pt x="275" y="79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310" y="275"/>
                  <a:pt x="310" y="275"/>
                  <a:pt x="310" y="275"/>
                </a:cubicBezTo>
                <a:lnTo>
                  <a:pt x="275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5" name="Picture 5" descr="Y:\MA27\ICONS\Zusatzicons\Unspecific\WMF\IconUnspecific_076-2.wmf">
            <a:extLst>
              <a:ext uri="{FF2B5EF4-FFF2-40B4-BE49-F238E27FC236}">
                <a16:creationId xmlns:a16="http://schemas.microsoft.com/office/drawing/2014/main" id="{3EE44F2F-C94B-4925-80E4-C3AD98DD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576763"/>
            <a:ext cx="223838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6" descr="Y:\MA27\ICONS\Zusatzicons\Unspecific\WMF\IconUnspecific_080-2.wmf">
            <a:extLst>
              <a:ext uri="{FF2B5EF4-FFF2-40B4-BE49-F238E27FC236}">
                <a16:creationId xmlns:a16="http://schemas.microsoft.com/office/drawing/2014/main" id="{1D111EA1-FE1C-4369-A579-05AE6A6F8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4583113"/>
            <a:ext cx="2270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7" descr="Y:\MA27\ICONS\Zusatzicons\Unspecific\WMF\IconUnspecific_084-2.wmf">
            <a:extLst>
              <a:ext uri="{FF2B5EF4-FFF2-40B4-BE49-F238E27FC236}">
                <a16:creationId xmlns:a16="http://schemas.microsoft.com/office/drawing/2014/main" id="{1E719352-5426-43F3-A115-45A8FEB2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4598988"/>
            <a:ext cx="2222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7401026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y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">
            <a:extLst>
              <a:ext uri="{FF2B5EF4-FFF2-40B4-BE49-F238E27FC236}">
                <a16:creationId xmlns:a16="http://schemas.microsoft.com/office/drawing/2014/main" id="{B39B6283-7F3F-4F43-884A-64C2197EFB1C}"/>
              </a:ext>
            </a:extLst>
          </p:cNvPr>
          <p:cNvSpPr/>
          <p:nvPr/>
        </p:nvSpPr>
        <p:spPr>
          <a:xfrm>
            <a:off x="6762750" y="0"/>
            <a:ext cx="2381250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294793" y="1658673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9" name="Picture Placeholder 24"/>
          <p:cNvSpPr>
            <a:spLocks noGrp="1" noChangeAspect="1"/>
          </p:cNvSpPr>
          <p:nvPr>
            <p:ph type="pic" sz="quarter" idx="18"/>
          </p:nvPr>
        </p:nvSpPr>
        <p:spPr>
          <a:xfrm>
            <a:off x="294793" y="3156999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4" name="Picture Placeholder 24"/>
          <p:cNvSpPr>
            <a:spLocks noGrp="1" noChangeAspect="1"/>
          </p:cNvSpPr>
          <p:nvPr>
            <p:ph type="pic" sz="quarter" idx="23"/>
          </p:nvPr>
        </p:nvSpPr>
        <p:spPr>
          <a:xfrm>
            <a:off x="294793" y="4642899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8" name="Picture Placeholder 24"/>
          <p:cNvSpPr>
            <a:spLocks noGrp="1" noChangeAspect="1"/>
          </p:cNvSpPr>
          <p:nvPr>
            <p:ph type="pic" sz="quarter" idx="24"/>
          </p:nvPr>
        </p:nvSpPr>
        <p:spPr>
          <a:xfrm>
            <a:off x="2390533" y="1658673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9" name="Picture Placeholder 24"/>
          <p:cNvSpPr>
            <a:spLocks noGrp="1" noChangeAspect="1"/>
          </p:cNvSpPr>
          <p:nvPr>
            <p:ph type="pic" sz="quarter" idx="25"/>
          </p:nvPr>
        </p:nvSpPr>
        <p:spPr>
          <a:xfrm>
            <a:off x="2390533" y="3156999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0" name="Picture Placeholder 24"/>
          <p:cNvSpPr>
            <a:spLocks noGrp="1" noChangeAspect="1"/>
          </p:cNvSpPr>
          <p:nvPr>
            <p:ph type="pic" sz="quarter" idx="26"/>
          </p:nvPr>
        </p:nvSpPr>
        <p:spPr>
          <a:xfrm>
            <a:off x="2390533" y="4642899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1" name="Picture Placeholder 24"/>
          <p:cNvSpPr>
            <a:spLocks noGrp="1" noChangeAspect="1"/>
          </p:cNvSpPr>
          <p:nvPr>
            <p:ph type="pic" sz="quarter" idx="27"/>
          </p:nvPr>
        </p:nvSpPr>
        <p:spPr>
          <a:xfrm>
            <a:off x="4485793" y="1650471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2" name="Picture Placeholder 24"/>
          <p:cNvSpPr>
            <a:spLocks noGrp="1" noChangeAspect="1"/>
          </p:cNvSpPr>
          <p:nvPr>
            <p:ph type="pic" sz="quarter" idx="28"/>
          </p:nvPr>
        </p:nvSpPr>
        <p:spPr>
          <a:xfrm>
            <a:off x="4485793" y="3148797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3" name="Picture Placeholder 24"/>
          <p:cNvSpPr>
            <a:spLocks noGrp="1" noChangeAspect="1"/>
          </p:cNvSpPr>
          <p:nvPr>
            <p:ph type="pic" sz="quarter" idx="29"/>
          </p:nvPr>
        </p:nvSpPr>
        <p:spPr>
          <a:xfrm>
            <a:off x="4485793" y="4634697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4" name="Picture Placeholder 24"/>
          <p:cNvSpPr>
            <a:spLocks noGrp="1" noChangeAspect="1"/>
          </p:cNvSpPr>
          <p:nvPr>
            <p:ph type="pic" sz="quarter" idx="30"/>
          </p:nvPr>
        </p:nvSpPr>
        <p:spPr>
          <a:xfrm>
            <a:off x="6580446" y="1650471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31"/>
          </p:nvPr>
        </p:nvSpPr>
        <p:spPr>
          <a:xfrm>
            <a:off x="6580446" y="3148797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7" name="Picture Placeholder 24"/>
          <p:cNvSpPr>
            <a:spLocks noGrp="1" noChangeAspect="1"/>
          </p:cNvSpPr>
          <p:nvPr>
            <p:ph type="pic" sz="quarter" idx="32"/>
          </p:nvPr>
        </p:nvSpPr>
        <p:spPr>
          <a:xfrm>
            <a:off x="6580446" y="4634697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747400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369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F0ACDC8-D822-471C-B5A8-1B95F340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68E4438-44E5-438E-B559-170CCC03922E}"/>
              </a:ext>
            </a:extLst>
          </p:cNvPr>
          <p:cNvSpPr/>
          <p:nvPr/>
        </p:nvSpPr>
        <p:spPr>
          <a:xfrm>
            <a:off x="0" y="4513263"/>
            <a:ext cx="9144000" cy="2344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EBC6651-617E-4F4C-A237-B09DA43C6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4857750"/>
            <a:ext cx="163512" cy="266700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8" name="AutoShape 71">
            <a:extLst>
              <a:ext uri="{FF2B5EF4-FFF2-40B4-BE49-F238E27FC236}">
                <a16:creationId xmlns:a16="http://schemas.microsoft.com/office/drawing/2014/main" id="{E403666B-594A-465B-9FC3-C25FA526AEB1}"/>
              </a:ext>
            </a:extLst>
          </p:cNvPr>
          <p:cNvSpPr>
            <a:spLocks/>
          </p:cNvSpPr>
          <p:nvPr/>
        </p:nvSpPr>
        <p:spPr bwMode="auto">
          <a:xfrm>
            <a:off x="635000" y="5561013"/>
            <a:ext cx="327025" cy="334962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5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" name="AutoShape 128">
            <a:extLst>
              <a:ext uri="{FF2B5EF4-FFF2-40B4-BE49-F238E27FC236}">
                <a16:creationId xmlns:a16="http://schemas.microsoft.com/office/drawing/2014/main" id="{452C8427-57A2-4B88-82B6-D90241BD861D}"/>
              </a:ext>
            </a:extLst>
          </p:cNvPr>
          <p:cNvSpPr>
            <a:spLocks/>
          </p:cNvSpPr>
          <p:nvPr/>
        </p:nvSpPr>
        <p:spPr bwMode="auto">
          <a:xfrm>
            <a:off x="692150" y="6321425"/>
            <a:ext cx="211138" cy="230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980" y="10851"/>
                </a:moveTo>
                <a:cubicBezTo>
                  <a:pt x="14231" y="10892"/>
                  <a:pt x="14582" y="10935"/>
                  <a:pt x="15043" y="10992"/>
                </a:cubicBezTo>
                <a:cubicBezTo>
                  <a:pt x="15500" y="11044"/>
                  <a:pt x="15978" y="11105"/>
                  <a:pt x="16477" y="11168"/>
                </a:cubicBezTo>
                <a:cubicBezTo>
                  <a:pt x="16972" y="11234"/>
                  <a:pt x="17436" y="11300"/>
                  <a:pt x="17868" y="11369"/>
                </a:cubicBezTo>
                <a:cubicBezTo>
                  <a:pt x="18297" y="11439"/>
                  <a:pt x="18610" y="11502"/>
                  <a:pt x="18803" y="11554"/>
                </a:cubicBezTo>
                <a:cubicBezTo>
                  <a:pt x="19123" y="11646"/>
                  <a:pt x="19451" y="11842"/>
                  <a:pt x="19777" y="12133"/>
                </a:cubicBezTo>
                <a:cubicBezTo>
                  <a:pt x="20102" y="12429"/>
                  <a:pt x="20404" y="12769"/>
                  <a:pt x="20678" y="13152"/>
                </a:cubicBezTo>
                <a:cubicBezTo>
                  <a:pt x="20954" y="13538"/>
                  <a:pt x="21176" y="13935"/>
                  <a:pt x="21343" y="14352"/>
                </a:cubicBezTo>
                <a:cubicBezTo>
                  <a:pt x="21516" y="14761"/>
                  <a:pt x="21599" y="15138"/>
                  <a:pt x="21599" y="15481"/>
                </a:cubicBezTo>
                <a:lnTo>
                  <a:pt x="21599" y="20813"/>
                </a:lnTo>
                <a:cubicBezTo>
                  <a:pt x="21507" y="20854"/>
                  <a:pt x="21407" y="20914"/>
                  <a:pt x="21291" y="21006"/>
                </a:cubicBezTo>
                <a:cubicBezTo>
                  <a:pt x="21176" y="21101"/>
                  <a:pt x="21052" y="21188"/>
                  <a:pt x="20920" y="21277"/>
                </a:cubicBezTo>
                <a:cubicBezTo>
                  <a:pt x="20785" y="21363"/>
                  <a:pt x="20658" y="21441"/>
                  <a:pt x="20540" y="21504"/>
                </a:cubicBezTo>
                <a:cubicBezTo>
                  <a:pt x="20419" y="21571"/>
                  <a:pt x="20318" y="21599"/>
                  <a:pt x="20237" y="21599"/>
                </a:cubicBezTo>
                <a:lnTo>
                  <a:pt x="1350" y="21599"/>
                </a:lnTo>
                <a:cubicBezTo>
                  <a:pt x="1028" y="21599"/>
                  <a:pt x="786" y="21502"/>
                  <a:pt x="619" y="21303"/>
                </a:cubicBezTo>
                <a:cubicBezTo>
                  <a:pt x="452" y="21107"/>
                  <a:pt x="247" y="20943"/>
                  <a:pt x="0" y="20813"/>
                </a:cubicBezTo>
                <a:lnTo>
                  <a:pt x="0" y="15481"/>
                </a:lnTo>
                <a:cubicBezTo>
                  <a:pt x="0" y="15138"/>
                  <a:pt x="83" y="14761"/>
                  <a:pt x="253" y="14352"/>
                </a:cubicBezTo>
                <a:cubicBezTo>
                  <a:pt x="426" y="13935"/>
                  <a:pt x="645" y="13543"/>
                  <a:pt x="915" y="13166"/>
                </a:cubicBezTo>
                <a:cubicBezTo>
                  <a:pt x="1186" y="12789"/>
                  <a:pt x="1485" y="12449"/>
                  <a:pt x="1817" y="12144"/>
                </a:cubicBezTo>
                <a:cubicBezTo>
                  <a:pt x="2145" y="11845"/>
                  <a:pt x="2473" y="11643"/>
                  <a:pt x="2796" y="11551"/>
                </a:cubicBezTo>
                <a:cubicBezTo>
                  <a:pt x="2960" y="11499"/>
                  <a:pt x="3262" y="11436"/>
                  <a:pt x="3703" y="11367"/>
                </a:cubicBezTo>
                <a:cubicBezTo>
                  <a:pt x="4143" y="11297"/>
                  <a:pt x="4616" y="11231"/>
                  <a:pt x="5117" y="11165"/>
                </a:cubicBezTo>
                <a:cubicBezTo>
                  <a:pt x="5618" y="11102"/>
                  <a:pt x="6096" y="11041"/>
                  <a:pt x="6556" y="10990"/>
                </a:cubicBezTo>
                <a:cubicBezTo>
                  <a:pt x="7014" y="10932"/>
                  <a:pt x="7368" y="10889"/>
                  <a:pt x="7616" y="10848"/>
                </a:cubicBezTo>
                <a:cubicBezTo>
                  <a:pt x="6772" y="10307"/>
                  <a:pt x="6113" y="9602"/>
                  <a:pt x="5626" y="8735"/>
                </a:cubicBezTo>
                <a:cubicBezTo>
                  <a:pt x="5142" y="7866"/>
                  <a:pt x="4903" y="6921"/>
                  <a:pt x="4903" y="5899"/>
                </a:cubicBezTo>
                <a:cubicBezTo>
                  <a:pt x="4903" y="5093"/>
                  <a:pt x="5059" y="4330"/>
                  <a:pt x="5370" y="3619"/>
                </a:cubicBezTo>
                <a:cubicBezTo>
                  <a:pt x="5681" y="2908"/>
                  <a:pt x="6104" y="2283"/>
                  <a:pt x="6631" y="1744"/>
                </a:cubicBezTo>
                <a:cubicBezTo>
                  <a:pt x="7161" y="1209"/>
                  <a:pt x="7777" y="783"/>
                  <a:pt x="8492" y="472"/>
                </a:cubicBezTo>
                <a:cubicBezTo>
                  <a:pt x="9203" y="158"/>
                  <a:pt x="9963" y="0"/>
                  <a:pt x="10772" y="0"/>
                </a:cubicBezTo>
                <a:cubicBezTo>
                  <a:pt x="11581" y="0"/>
                  <a:pt x="12347" y="158"/>
                  <a:pt x="13061" y="472"/>
                </a:cubicBezTo>
                <a:cubicBezTo>
                  <a:pt x="13778" y="783"/>
                  <a:pt x="14406" y="1209"/>
                  <a:pt x="14942" y="1744"/>
                </a:cubicBezTo>
                <a:cubicBezTo>
                  <a:pt x="15480" y="2283"/>
                  <a:pt x="15901" y="2908"/>
                  <a:pt x="16209" y="3619"/>
                </a:cubicBezTo>
                <a:cubicBezTo>
                  <a:pt x="16514" y="4330"/>
                  <a:pt x="16670" y="5093"/>
                  <a:pt x="16670" y="5899"/>
                </a:cubicBezTo>
                <a:cubicBezTo>
                  <a:pt x="16670" y="6904"/>
                  <a:pt x="16431" y="7843"/>
                  <a:pt x="15953" y="8721"/>
                </a:cubicBezTo>
                <a:cubicBezTo>
                  <a:pt x="15489" y="9599"/>
                  <a:pt x="14827" y="10310"/>
                  <a:pt x="13980" y="10851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5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10" name="Picture 2" descr="K:\PROJEKTY\15142 DYNAMIC LIGHT\03_ŘEšení\Communication\LOGA a povinná publicita\Dynamic-Light_RGB.jpg">
            <a:extLst>
              <a:ext uri="{FF2B5EF4-FFF2-40B4-BE49-F238E27FC236}">
                <a16:creationId xmlns:a16="http://schemas.microsoft.com/office/drawing/2014/main" id="{B4DDF306-AFB3-482B-A401-60EB05412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80963"/>
            <a:ext cx="216058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1104926" y="4732402"/>
            <a:ext cx="7754912" cy="573246"/>
          </a:xfr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104926" y="5464598"/>
            <a:ext cx="7754912" cy="71292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26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104926" y="6307559"/>
            <a:ext cx="7754912" cy="275990"/>
          </a:xfrm>
        </p:spPr>
        <p:txBody>
          <a:bodyPr lIns="0" tIns="0" rIns="0" bIns="0" anchor="ctr">
            <a:noAutofit/>
          </a:bodyPr>
          <a:lstStyle>
            <a:lvl1pPr marL="0" indent="0" eaLnBrk="1" hangingPunct="1">
              <a:spcBef>
                <a:spcPct val="5000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altLang="de-DE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8051188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565050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285601" y="1329278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8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479622" y="1329278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673643" y="1323253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6867664" y="1323253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2479622" y="3462068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4673643" y="3456043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6867664" y="3456043"/>
            <a:ext cx="1976216" cy="1974365"/>
          </a:xfrm>
          <a:solidFill>
            <a:schemeClr val="accent4"/>
          </a:solidFill>
        </p:spPr>
        <p:txBody>
          <a:bodyPr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2016967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4" y="2264735"/>
            <a:ext cx="8562974" cy="321103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6863" y="1335217"/>
            <a:ext cx="8562975" cy="7507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7367597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607581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4" y="1307806"/>
            <a:ext cx="8562974" cy="416796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735130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116013"/>
            <a:ext cx="9143999" cy="441325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676155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quarter" idx="14"/>
          </p:nvPr>
        </p:nvSpPr>
        <p:spPr>
          <a:xfrm>
            <a:off x="296234" y="1285875"/>
            <a:ext cx="4102100" cy="4381500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cs-CZ" noProof="0"/>
              <a:t>Kliknutím na ikonu přidáte graf.</a:t>
            </a:r>
            <a:endParaRPr lang="en-GB" noProof="0" dirty="0"/>
          </a:p>
        </p:txBody>
      </p:sp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61821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508205" y="1286539"/>
            <a:ext cx="4351633" cy="404037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7708756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gt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235" y="1286539"/>
            <a:ext cx="4102100" cy="440188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Diagrammplatzhalter 2"/>
          <p:cNvSpPr>
            <a:spLocks noGrp="1"/>
          </p:cNvSpPr>
          <p:nvPr>
            <p:ph type="chart" sz="quarter" idx="14"/>
          </p:nvPr>
        </p:nvSpPr>
        <p:spPr>
          <a:xfrm>
            <a:off x="4518837" y="1285875"/>
            <a:ext cx="4330368" cy="4009139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cs-CZ" noProof="0"/>
              <a:t>Kliknutím na ikonu přidáte graf.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574557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4" y="2264735"/>
            <a:ext cx="8562974" cy="321103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6863" y="1335217"/>
            <a:ext cx="8562975" cy="7507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1223542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300039" y="1286539"/>
            <a:ext cx="4098296" cy="438061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508205" y="1286539"/>
            <a:ext cx="4351633" cy="404037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2527837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gt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4540102" y="1286539"/>
            <a:ext cx="4319736" cy="40403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86315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235" y="1286539"/>
            <a:ext cx="4102100" cy="440188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3977258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_Image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300039" y="1286539"/>
            <a:ext cx="2475058" cy="181816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63947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55851" y="1286540"/>
            <a:ext cx="5903987" cy="1818168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96234" y="3296093"/>
            <a:ext cx="8542338" cy="220094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4464009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gt;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3315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6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384780" y="1286539"/>
            <a:ext cx="2475058" cy="181816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234" y="1286540"/>
            <a:ext cx="5903987" cy="1818168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96234" y="3296093"/>
            <a:ext cx="8542338" cy="220094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4404521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0DAB3962-9B7D-4DC5-8090-CED781E00A0C}"/>
              </a:ext>
            </a:extLst>
          </p:cNvPr>
          <p:cNvCxnSpPr/>
          <p:nvPr/>
        </p:nvCxnSpPr>
        <p:spPr>
          <a:xfrm flipH="1">
            <a:off x="4419600" y="1733550"/>
            <a:ext cx="0" cy="4778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14">
            <a:extLst>
              <a:ext uri="{FF2B5EF4-FFF2-40B4-BE49-F238E27FC236}">
                <a16:creationId xmlns:a16="http://schemas.microsoft.com/office/drawing/2014/main" id="{B7151591-2B29-423F-A821-8F46EB78B10D}"/>
              </a:ext>
            </a:extLst>
          </p:cNvPr>
          <p:cNvSpPr>
            <a:spLocks/>
          </p:cNvSpPr>
          <p:nvPr/>
        </p:nvSpPr>
        <p:spPr bwMode="auto">
          <a:xfrm>
            <a:off x="4230688" y="976313"/>
            <a:ext cx="373062" cy="5969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5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9A017AC6-B360-474F-B291-49BC4DFC67C7}"/>
              </a:ext>
            </a:extLst>
          </p:cNvPr>
          <p:cNvCxnSpPr/>
          <p:nvPr/>
        </p:nvCxnSpPr>
        <p:spPr>
          <a:xfrm flipH="1">
            <a:off x="4418013" y="2727325"/>
            <a:ext cx="0" cy="4778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FA2DEB8A-91FB-4CB8-8B0B-AA8B54214B8A}"/>
              </a:ext>
            </a:extLst>
          </p:cNvPr>
          <p:cNvCxnSpPr/>
          <p:nvPr/>
        </p:nvCxnSpPr>
        <p:spPr>
          <a:xfrm flipH="1">
            <a:off x="4418013" y="3721100"/>
            <a:ext cx="0" cy="4794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39">
            <a:extLst>
              <a:ext uri="{FF2B5EF4-FFF2-40B4-BE49-F238E27FC236}">
                <a16:creationId xmlns:a16="http://schemas.microsoft.com/office/drawing/2014/main" id="{D5B529D1-70BE-4E4D-9F21-BC997F6735A7}"/>
              </a:ext>
            </a:extLst>
          </p:cNvPr>
          <p:cNvSpPr>
            <a:spLocks/>
          </p:cNvSpPr>
          <p:nvPr/>
        </p:nvSpPr>
        <p:spPr bwMode="auto">
          <a:xfrm>
            <a:off x="4221163" y="6238875"/>
            <a:ext cx="415925" cy="458788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2663" tIns="42663" rIns="42663" bIns="42663" anchor="ctr"/>
          <a:lstStyle/>
          <a:p>
            <a:pPr defTabSz="3839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Titelplatzhalter 3"/>
          <p:cNvSpPr>
            <a:spLocks noGrp="1"/>
          </p:cNvSpPr>
          <p:nvPr>
            <p:ph type="title"/>
          </p:nvPr>
        </p:nvSpPr>
        <p:spPr>
          <a:xfrm>
            <a:off x="917861" y="149227"/>
            <a:ext cx="6998239" cy="686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43851" y="1836341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43851" y="2833741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43851" y="3831141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4602428" y="2330659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l">
              <a:buFontTx/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4602428" y="3337197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4602428" y="4343735"/>
            <a:ext cx="3924268" cy="246221"/>
          </a:xfrm>
        </p:spPr>
        <p:txBody>
          <a:bodyPr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54186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1BD381-9302-4852-A36F-1A9767618B5A}"/>
              </a:ext>
            </a:extLst>
          </p:cNvPr>
          <p:cNvCxnSpPr/>
          <p:nvPr/>
        </p:nvCxnSpPr>
        <p:spPr>
          <a:xfrm>
            <a:off x="4416425" y="5078413"/>
            <a:ext cx="0" cy="181451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395B402C-E16A-49B6-99C2-9CC378E122AF}"/>
              </a:ext>
            </a:extLst>
          </p:cNvPr>
          <p:cNvCxnSpPr/>
          <p:nvPr/>
        </p:nvCxnSpPr>
        <p:spPr>
          <a:xfrm flipH="1">
            <a:off x="4416425" y="1978025"/>
            <a:ext cx="3175" cy="21812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4">
            <a:extLst>
              <a:ext uri="{FF2B5EF4-FFF2-40B4-BE49-F238E27FC236}">
                <a16:creationId xmlns:a16="http://schemas.microsoft.com/office/drawing/2014/main" id="{EE540E61-ADC1-42CF-99AB-BEC703BC4898}"/>
              </a:ext>
            </a:extLst>
          </p:cNvPr>
          <p:cNvSpPr>
            <a:spLocks/>
          </p:cNvSpPr>
          <p:nvPr/>
        </p:nvSpPr>
        <p:spPr bwMode="auto">
          <a:xfrm>
            <a:off x="4230688" y="942975"/>
            <a:ext cx="373062" cy="598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5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Titelplatzhalter 3"/>
          <p:cNvSpPr>
            <a:spLocks noGrp="1"/>
          </p:cNvSpPr>
          <p:nvPr>
            <p:ph type="title"/>
          </p:nvPr>
        </p:nvSpPr>
        <p:spPr>
          <a:xfrm>
            <a:off x="917861" y="149227"/>
            <a:ext cx="6998239" cy="686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03038" y="5199999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03038" y="4360031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603038" y="2270862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603038" y="1430894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06657" y="4090625"/>
            <a:ext cx="3924268" cy="1461156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06657" y="3250657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64379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C58173E4-915F-4FB6-AE67-C62434F63233}"/>
              </a:ext>
            </a:extLst>
          </p:cNvPr>
          <p:cNvCxnSpPr/>
          <p:nvPr/>
        </p:nvCxnSpPr>
        <p:spPr>
          <a:xfrm>
            <a:off x="4416425" y="2741613"/>
            <a:ext cx="3175" cy="1981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41AE288E-6E9F-4D84-863F-37EDFCD4FC95}"/>
              </a:ext>
            </a:extLst>
          </p:cNvPr>
          <p:cNvCxnSpPr/>
          <p:nvPr/>
        </p:nvCxnSpPr>
        <p:spPr>
          <a:xfrm flipH="1">
            <a:off x="4416425" y="-203200"/>
            <a:ext cx="3175" cy="21812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6D1C2347-3451-4E58-BEDC-859E2DCDB112}"/>
              </a:ext>
            </a:extLst>
          </p:cNvPr>
          <p:cNvCxnSpPr/>
          <p:nvPr/>
        </p:nvCxnSpPr>
        <p:spPr>
          <a:xfrm>
            <a:off x="4416425" y="5951538"/>
            <a:ext cx="0" cy="18129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03038" y="5199999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03038" y="4360031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603038" y="2270862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603038" y="1430894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06657" y="4090625"/>
            <a:ext cx="3924268" cy="1461156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06657" y="3250657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29718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9">
            <a:extLst>
              <a:ext uri="{FF2B5EF4-FFF2-40B4-BE49-F238E27FC236}">
                <a16:creationId xmlns:a16="http://schemas.microsoft.com/office/drawing/2014/main" id="{5176454E-6EDE-4CA8-AD29-32827C6E9975}"/>
              </a:ext>
            </a:extLst>
          </p:cNvPr>
          <p:cNvSpPr>
            <a:spLocks/>
          </p:cNvSpPr>
          <p:nvPr/>
        </p:nvSpPr>
        <p:spPr bwMode="auto">
          <a:xfrm>
            <a:off x="4221163" y="6238875"/>
            <a:ext cx="415925" cy="458788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2663" tIns="42663" rIns="42663" bIns="42663" anchor="ctr"/>
          <a:lstStyle/>
          <a:p>
            <a:pPr defTabSz="3839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9994B9-F337-42F6-98C2-61D9D4A61491}"/>
              </a:ext>
            </a:extLst>
          </p:cNvPr>
          <p:cNvCxnSpPr/>
          <p:nvPr/>
        </p:nvCxnSpPr>
        <p:spPr>
          <a:xfrm flipH="1">
            <a:off x="4410075" y="4121150"/>
            <a:ext cx="6350" cy="21177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FEF62A93-903F-41BA-8854-A70813B1E2F7}"/>
              </a:ext>
            </a:extLst>
          </p:cNvPr>
          <p:cNvCxnSpPr/>
          <p:nvPr/>
        </p:nvCxnSpPr>
        <p:spPr>
          <a:xfrm flipH="1">
            <a:off x="4416425" y="-1054100"/>
            <a:ext cx="3175" cy="21812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429F5E51-45AF-4470-BAF0-D7A494837FC4}"/>
              </a:ext>
            </a:extLst>
          </p:cNvPr>
          <p:cNvCxnSpPr/>
          <p:nvPr/>
        </p:nvCxnSpPr>
        <p:spPr>
          <a:xfrm>
            <a:off x="4410075" y="1849438"/>
            <a:ext cx="0" cy="181451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03038" y="4349359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03038" y="3509391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603038" y="1420222"/>
            <a:ext cx="3924268" cy="146115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603038" y="580254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06657" y="3239985"/>
            <a:ext cx="3924268" cy="1461156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06657" y="2400017"/>
            <a:ext cx="3924267" cy="750724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5200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lay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294794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/>
          </p:nvPr>
        </p:nvSpPr>
        <p:spPr>
          <a:xfrm>
            <a:off x="1925220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3589272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/>
          </p:nvPr>
        </p:nvSpPr>
        <p:spPr>
          <a:xfrm>
            <a:off x="5246234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/>
          </p:nvPr>
        </p:nvSpPr>
        <p:spPr>
          <a:xfrm>
            <a:off x="6883750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7408112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y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294794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2491113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/>
          </p:nvPr>
        </p:nvSpPr>
        <p:spPr>
          <a:xfrm>
            <a:off x="4687432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9" name="Picture Placeholder 24"/>
          <p:cNvSpPr>
            <a:spLocks noGrp="1" noChangeAspect="1"/>
          </p:cNvSpPr>
          <p:nvPr>
            <p:ph type="pic" sz="quarter" idx="18"/>
          </p:nvPr>
        </p:nvSpPr>
        <p:spPr>
          <a:xfrm>
            <a:off x="294794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0" name="Picture Placeholder 24"/>
          <p:cNvSpPr>
            <a:spLocks noGrp="1" noChangeAspect="1"/>
          </p:cNvSpPr>
          <p:nvPr>
            <p:ph type="pic" sz="quarter" idx="19"/>
          </p:nvPr>
        </p:nvSpPr>
        <p:spPr>
          <a:xfrm>
            <a:off x="2491113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1" name="Picture Placeholder 24"/>
          <p:cNvSpPr>
            <a:spLocks noGrp="1" noChangeAspect="1"/>
          </p:cNvSpPr>
          <p:nvPr>
            <p:ph type="pic" sz="quarter" idx="20"/>
          </p:nvPr>
        </p:nvSpPr>
        <p:spPr>
          <a:xfrm>
            <a:off x="4687432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2" name="Picture Placeholder 24"/>
          <p:cNvSpPr>
            <a:spLocks noGrp="1" noChangeAspect="1"/>
          </p:cNvSpPr>
          <p:nvPr>
            <p:ph type="pic" sz="quarter" idx="21"/>
          </p:nvPr>
        </p:nvSpPr>
        <p:spPr>
          <a:xfrm>
            <a:off x="6883750" y="1658672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3" name="Picture Placeholder 24"/>
          <p:cNvSpPr>
            <a:spLocks noGrp="1" noChangeAspect="1"/>
          </p:cNvSpPr>
          <p:nvPr>
            <p:ph type="pic" sz="quarter" idx="22"/>
          </p:nvPr>
        </p:nvSpPr>
        <p:spPr>
          <a:xfrm>
            <a:off x="6883750" y="3509423"/>
            <a:ext cx="1815750" cy="1850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655895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607581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864" y="1307806"/>
            <a:ext cx="8562974" cy="416796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5318338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 Speci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0" descr="Y:\MA27\ICONS\Zusatzicons\Calls\ICON_Calls_Budget1.wmf">
            <a:extLst>
              <a:ext uri="{FF2B5EF4-FFF2-40B4-BE49-F238E27FC236}">
                <a16:creationId xmlns:a16="http://schemas.microsoft.com/office/drawing/2014/main" id="{D427DD2A-335E-4508-BC74-ACC222A17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962275"/>
            <a:ext cx="377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1" descr="Y:\MA27\ICONS\Zusatzicons\Calls\ICON_Calls_Budget2.wmf">
            <a:extLst>
              <a:ext uri="{FF2B5EF4-FFF2-40B4-BE49-F238E27FC236}">
                <a16:creationId xmlns:a16="http://schemas.microsoft.com/office/drawing/2014/main" id="{8913643F-F75E-4B9A-865F-202A6F9AD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968625"/>
            <a:ext cx="4254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2" descr="Y:\MA27\ICONS\Zusatzicons\Calls\ICON_Calls_CallCloses1.wmf">
            <a:extLst>
              <a:ext uri="{FF2B5EF4-FFF2-40B4-BE49-F238E27FC236}">
                <a16:creationId xmlns:a16="http://schemas.microsoft.com/office/drawing/2014/main" id="{E46DA2F2-75B5-4034-8AC2-3FD3731D2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2163763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3" descr="Y:\MA27\ICONS\Zusatzicons\Calls\ICON_Calls_CallCloses2.wmf">
            <a:extLst>
              <a:ext uri="{FF2B5EF4-FFF2-40B4-BE49-F238E27FC236}">
                <a16:creationId xmlns:a16="http://schemas.microsoft.com/office/drawing/2014/main" id="{30AD307C-3DC8-4B65-B915-464CCABD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2135188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4" descr="Y:\MA27\ICONS\Zusatzicons\Calls\ICON_Calls_CallOpen.wmf">
            <a:extLst>
              <a:ext uri="{FF2B5EF4-FFF2-40B4-BE49-F238E27FC236}">
                <a16:creationId xmlns:a16="http://schemas.microsoft.com/office/drawing/2014/main" id="{95F0A31E-709B-4D75-87D9-E15EE22B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2136775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5" descr="Y:\MA27\ICONS\Zusatzicons\Calls\ICON_Calls_ProjectIdea1.wmf">
            <a:extLst>
              <a:ext uri="{FF2B5EF4-FFF2-40B4-BE49-F238E27FC236}">
                <a16:creationId xmlns:a16="http://schemas.microsoft.com/office/drawing/2014/main" id="{4ABFE1C1-7629-4AC6-941B-3E558247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2909888"/>
            <a:ext cx="4254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6" descr="Y:\MA27\ICONS\Zusatzicons\Calls\ICON_Calls_ProjectIdea2.wmf">
            <a:extLst>
              <a:ext uri="{FF2B5EF4-FFF2-40B4-BE49-F238E27FC236}">
                <a16:creationId xmlns:a16="http://schemas.microsoft.com/office/drawing/2014/main" id="{2CF0D874-60F1-4D14-A53F-E003EBFF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909888"/>
            <a:ext cx="231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7" descr="Y:\MA27\ICONS\Zusatzicons\Calls\ICON_Calls_Results1.wmf">
            <a:extLst>
              <a:ext uri="{FF2B5EF4-FFF2-40B4-BE49-F238E27FC236}">
                <a16:creationId xmlns:a16="http://schemas.microsoft.com/office/drawing/2014/main" id="{A0147ACC-84AB-4E98-9D45-1FC2D6BF2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976438"/>
            <a:ext cx="463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8" descr="Y:\MA27\ICONS\Zusatzicons\Calls\ICON_Calls_Results2.wmf">
            <a:extLst>
              <a:ext uri="{FF2B5EF4-FFF2-40B4-BE49-F238E27FC236}">
                <a16:creationId xmlns:a16="http://schemas.microsoft.com/office/drawing/2014/main" id="{BAB9A6CC-0A44-4726-A16D-83B3E93B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049463"/>
            <a:ext cx="574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9" descr="Y:\MA27\ICONS\Zusatzicons\Calls\ICON_Calls_Results3.wmf">
            <a:extLst>
              <a:ext uri="{FF2B5EF4-FFF2-40B4-BE49-F238E27FC236}">
                <a16:creationId xmlns:a16="http://schemas.microsoft.com/office/drawing/2014/main" id="{0EF08E40-9195-4C91-BC0B-7676A776E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2057400"/>
            <a:ext cx="558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0" descr="Y:\MA27\ICONS\Zusatzicons\NatuarlCulturalResources\ICON_NaturalCulturalResources_EnvironmentalManagement.wmf">
            <a:extLst>
              <a:ext uri="{FF2B5EF4-FFF2-40B4-BE49-F238E27FC236}">
                <a16:creationId xmlns:a16="http://schemas.microsoft.com/office/drawing/2014/main" id="{02720F5D-CB83-4493-84D8-5FAAA96ED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220788"/>
            <a:ext cx="581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1" descr="Y:\MA27\ICONS\Zusatzicons\NatuarlCulturalResources\ICON_NaturalCulturalResources_SustainableUseCultural.wmf">
            <a:extLst>
              <a:ext uri="{FF2B5EF4-FFF2-40B4-BE49-F238E27FC236}">
                <a16:creationId xmlns:a16="http://schemas.microsoft.com/office/drawing/2014/main" id="{2E1CF66A-4D5C-4972-930B-8CC2A4EFA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349375"/>
            <a:ext cx="4349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2" descr="Y:\MA27\ICONS\Zusatzicons\NatuarlCulturalResources\ICON_NaturalCulturalResources_SustainableUseNatural.wmf">
            <a:extLst>
              <a:ext uri="{FF2B5EF4-FFF2-40B4-BE49-F238E27FC236}">
                <a16:creationId xmlns:a16="http://schemas.microsoft.com/office/drawing/2014/main" id="{E59FE2DC-B669-402E-84D9-2764E15EF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363663"/>
            <a:ext cx="479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4" descr="Y:\MA27\ICONS\Zusatzicons\Output\ICON_Output_ActionPlan.wmf">
            <a:extLst>
              <a:ext uri="{FF2B5EF4-FFF2-40B4-BE49-F238E27FC236}">
                <a16:creationId xmlns:a16="http://schemas.microsoft.com/office/drawing/2014/main" id="{3998D0F3-8EF4-498C-AAD6-BD8173EA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149350"/>
            <a:ext cx="4254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5" descr="Y:\MA27\ICONS\Zusatzicons\Output\ICON_Output_InnovationNetwork.wmf">
            <a:extLst>
              <a:ext uri="{FF2B5EF4-FFF2-40B4-BE49-F238E27FC236}">
                <a16:creationId xmlns:a16="http://schemas.microsoft.com/office/drawing/2014/main" id="{46409E11-7382-4857-BAD4-CDAB4C642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209675"/>
            <a:ext cx="4540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6" descr="Y:\MA27\ICONS\Zusatzicons\Output\ICON_Output_PilotAction.wmf">
            <a:extLst>
              <a:ext uri="{FF2B5EF4-FFF2-40B4-BE49-F238E27FC236}">
                <a16:creationId xmlns:a16="http://schemas.microsoft.com/office/drawing/2014/main" id="{B2CE33CD-88B8-44E0-AEBE-6725B709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33500"/>
            <a:ext cx="5492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7" descr="Y:\MA27\ICONS\Zusatzicons\Output\ICON_Output_Tools.wmf">
            <a:extLst>
              <a:ext uri="{FF2B5EF4-FFF2-40B4-BE49-F238E27FC236}">
                <a16:creationId xmlns:a16="http://schemas.microsoft.com/office/drawing/2014/main" id="{66487CBB-5997-4F1F-AAEA-04E9C721F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1182688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8" descr="Y:\MA27\ICONS\Zusatzicons\Output\ICON_Output_Training.wmf">
            <a:extLst>
              <a:ext uri="{FF2B5EF4-FFF2-40B4-BE49-F238E27FC236}">
                <a16:creationId xmlns:a16="http://schemas.microsoft.com/office/drawing/2014/main" id="{4A2D686D-2CD2-4090-9095-E3150DAA8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1209675"/>
            <a:ext cx="565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9" descr="Y:\MA27\ICONS\Zusatzicons\Various\ICON_Various_InnovativeSolutions1.wmf">
            <a:extLst>
              <a:ext uri="{FF2B5EF4-FFF2-40B4-BE49-F238E27FC236}">
                <a16:creationId xmlns:a16="http://schemas.microsoft.com/office/drawing/2014/main" id="{6293ED38-A06D-48F9-BDD9-18AF733B5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070100"/>
            <a:ext cx="5651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0" descr="Y:\MA27\ICONS\Zusatzicons\Various\ICON_Various_InnovativeSolutions2.wmf">
            <a:extLst>
              <a:ext uri="{FF2B5EF4-FFF2-40B4-BE49-F238E27FC236}">
                <a16:creationId xmlns:a16="http://schemas.microsoft.com/office/drawing/2014/main" id="{E66C49F1-93BF-4E13-9B84-CA87EC0D7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060575"/>
            <a:ext cx="5429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1" descr="Y:\MA27\ICONS\Zusatzicons\Various\ICON_Various_Project.wmf">
            <a:extLst>
              <a:ext uri="{FF2B5EF4-FFF2-40B4-BE49-F238E27FC236}">
                <a16:creationId xmlns:a16="http://schemas.microsoft.com/office/drawing/2014/main" id="{EF8892F8-51BE-4977-A2B2-F1CA18FEE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2057400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62" descr="Y:\MA27\ICONS\Zusatzicons\Various\ICON_Various_Sustainability.wmf">
            <a:extLst>
              <a:ext uri="{FF2B5EF4-FFF2-40B4-BE49-F238E27FC236}">
                <a16:creationId xmlns:a16="http://schemas.microsoft.com/office/drawing/2014/main" id="{0AF0436D-8F2F-40EB-AE6E-7CC1A54C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76438"/>
            <a:ext cx="6826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5137413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 Unspecif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E0270B5D-40E5-4963-A3E6-5ADDFE087964}"/>
              </a:ext>
            </a:extLst>
          </p:cNvPr>
          <p:cNvSpPr>
            <a:spLocks/>
          </p:cNvSpPr>
          <p:nvPr/>
        </p:nvSpPr>
        <p:spPr bwMode="auto">
          <a:xfrm>
            <a:off x="5035550" y="326548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19" y="1408"/>
                  <a:pt x="17466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1" y="16320"/>
                  <a:pt x="19432" y="17463"/>
                  <a:pt x="18449" y="18443"/>
                </a:cubicBezTo>
                <a:cubicBezTo>
                  <a:pt x="17466" y="19423"/>
                  <a:pt x="16319" y="20191"/>
                  <a:pt x="15014" y="20752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3246" y="10800"/>
                </a:move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7" y="15453"/>
                  <a:pt x="5458" y="16139"/>
                </a:cubicBezTo>
                <a:cubicBezTo>
                  <a:pt x="6136" y="16825"/>
                  <a:pt x="6936" y="17364"/>
                  <a:pt x="7851" y="17762"/>
                </a:cubicBezTo>
                <a:cubicBezTo>
                  <a:pt x="8767" y="18155"/>
                  <a:pt x="9753" y="18355"/>
                  <a:pt x="10807" y="18355"/>
                </a:cubicBezTo>
                <a:lnTo>
                  <a:pt x="10807" y="3241"/>
                </a:lnTo>
                <a:cubicBezTo>
                  <a:pt x="9753" y="3241"/>
                  <a:pt x="8767" y="3439"/>
                  <a:pt x="7851" y="3834"/>
                </a:cubicBezTo>
                <a:cubicBezTo>
                  <a:pt x="6936" y="4232"/>
                  <a:pt x="6136" y="4771"/>
                  <a:pt x="5458" y="5457"/>
                </a:cubicBezTo>
                <a:cubicBezTo>
                  <a:pt x="4777" y="6144"/>
                  <a:pt x="4238" y="6940"/>
                  <a:pt x="3839" y="7849"/>
                </a:cubicBezTo>
                <a:cubicBezTo>
                  <a:pt x="3444" y="8764"/>
                  <a:pt x="3246" y="9744"/>
                  <a:pt x="3246" y="1080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8B21FDB6-F160-4F28-B2F2-86D6284E614A}"/>
              </a:ext>
            </a:extLst>
          </p:cNvPr>
          <p:cNvSpPr>
            <a:spLocks/>
          </p:cNvSpPr>
          <p:nvPr/>
        </p:nvSpPr>
        <p:spPr bwMode="auto">
          <a:xfrm>
            <a:off x="5497513" y="3265488"/>
            <a:ext cx="198437" cy="198437"/>
          </a:xfrm>
          <a:custGeom>
            <a:avLst/>
            <a:gdLst>
              <a:gd name="T0" fmla="+- 0 10801 50"/>
              <a:gd name="T1" fmla="*/ T0 w 21502"/>
              <a:gd name="T2" fmla="*/ 10800 h 21600"/>
              <a:gd name="T3" fmla="+- 0 10801 50"/>
              <a:gd name="T4" fmla="*/ T3 w 21502"/>
              <a:gd name="T5" fmla="*/ 10800 h 21600"/>
              <a:gd name="T6" fmla="+- 0 10801 50"/>
              <a:gd name="T7" fmla="*/ T6 w 21502"/>
              <a:gd name="T8" fmla="*/ 10800 h 21600"/>
              <a:gd name="T9" fmla="+- 0 10801 50"/>
              <a:gd name="T10" fmla="*/ T9 w 2150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02" h="21600">
                <a:moveTo>
                  <a:pt x="20786" y="13513"/>
                </a:moveTo>
                <a:cubicBezTo>
                  <a:pt x="21135" y="13698"/>
                  <a:pt x="21361" y="13966"/>
                  <a:pt x="21455" y="14312"/>
                </a:cubicBezTo>
                <a:cubicBezTo>
                  <a:pt x="21550" y="14662"/>
                  <a:pt x="21502" y="15000"/>
                  <a:pt x="21311" y="15326"/>
                </a:cubicBezTo>
                <a:lnTo>
                  <a:pt x="20229" y="17070"/>
                </a:lnTo>
                <a:cubicBezTo>
                  <a:pt x="20028" y="17399"/>
                  <a:pt x="19739" y="17608"/>
                  <a:pt x="19356" y="17696"/>
                </a:cubicBezTo>
                <a:cubicBezTo>
                  <a:pt x="18975" y="17784"/>
                  <a:pt x="18607" y="17740"/>
                  <a:pt x="18255" y="17564"/>
                </a:cubicBezTo>
                <a:lnTo>
                  <a:pt x="13277" y="14865"/>
                </a:lnTo>
                <a:lnTo>
                  <a:pt x="13277" y="20248"/>
                </a:lnTo>
                <a:cubicBezTo>
                  <a:pt x="13277" y="20633"/>
                  <a:pt x="13135" y="20953"/>
                  <a:pt x="12855" y="21212"/>
                </a:cubicBezTo>
                <a:cubicBezTo>
                  <a:pt x="12576" y="21470"/>
                  <a:pt x="12227" y="21599"/>
                  <a:pt x="11815" y="21599"/>
                </a:cubicBezTo>
                <a:lnTo>
                  <a:pt x="9697" y="21599"/>
                </a:lnTo>
                <a:cubicBezTo>
                  <a:pt x="9285" y="21599"/>
                  <a:pt x="8939" y="21470"/>
                  <a:pt x="8666" y="21212"/>
                </a:cubicBezTo>
                <a:cubicBezTo>
                  <a:pt x="8389" y="20953"/>
                  <a:pt x="8251" y="20642"/>
                  <a:pt x="8251" y="20278"/>
                </a:cubicBezTo>
                <a:lnTo>
                  <a:pt x="8251" y="14865"/>
                </a:lnTo>
                <a:lnTo>
                  <a:pt x="3256" y="17564"/>
                </a:lnTo>
                <a:cubicBezTo>
                  <a:pt x="2904" y="17749"/>
                  <a:pt x="2536" y="17796"/>
                  <a:pt x="2156" y="17705"/>
                </a:cubicBezTo>
                <a:cubicBezTo>
                  <a:pt x="1776" y="17611"/>
                  <a:pt x="1483" y="17399"/>
                  <a:pt x="1282" y="17070"/>
                </a:cubicBezTo>
                <a:lnTo>
                  <a:pt x="201" y="15326"/>
                </a:lnTo>
                <a:cubicBezTo>
                  <a:pt x="22" y="15000"/>
                  <a:pt x="-25" y="14662"/>
                  <a:pt x="66" y="14312"/>
                </a:cubicBezTo>
                <a:cubicBezTo>
                  <a:pt x="157" y="13966"/>
                  <a:pt x="377" y="13698"/>
                  <a:pt x="729" y="13513"/>
                </a:cubicBezTo>
                <a:lnTo>
                  <a:pt x="5752" y="10800"/>
                </a:lnTo>
                <a:lnTo>
                  <a:pt x="729" y="8086"/>
                </a:lnTo>
                <a:cubicBezTo>
                  <a:pt x="377" y="7898"/>
                  <a:pt x="151" y="7630"/>
                  <a:pt x="50" y="7284"/>
                </a:cubicBezTo>
                <a:cubicBezTo>
                  <a:pt x="-50" y="6937"/>
                  <a:pt x="0" y="6599"/>
                  <a:pt x="201" y="6270"/>
                </a:cubicBezTo>
                <a:lnTo>
                  <a:pt x="1282" y="4526"/>
                </a:lnTo>
                <a:cubicBezTo>
                  <a:pt x="1483" y="4200"/>
                  <a:pt x="1776" y="3991"/>
                  <a:pt x="2156" y="3903"/>
                </a:cubicBezTo>
                <a:cubicBezTo>
                  <a:pt x="2536" y="3812"/>
                  <a:pt x="2904" y="3859"/>
                  <a:pt x="3256" y="4035"/>
                </a:cubicBezTo>
                <a:lnTo>
                  <a:pt x="8251" y="6734"/>
                </a:lnTo>
                <a:lnTo>
                  <a:pt x="8251" y="1348"/>
                </a:lnTo>
                <a:cubicBezTo>
                  <a:pt x="8251" y="966"/>
                  <a:pt x="8389" y="646"/>
                  <a:pt x="8666" y="387"/>
                </a:cubicBezTo>
                <a:cubicBezTo>
                  <a:pt x="8939" y="129"/>
                  <a:pt x="9285" y="0"/>
                  <a:pt x="9697" y="0"/>
                </a:cubicBezTo>
                <a:lnTo>
                  <a:pt x="11815" y="0"/>
                </a:lnTo>
                <a:cubicBezTo>
                  <a:pt x="12227" y="0"/>
                  <a:pt x="12576" y="129"/>
                  <a:pt x="12855" y="387"/>
                </a:cubicBezTo>
                <a:cubicBezTo>
                  <a:pt x="13135" y="646"/>
                  <a:pt x="13277" y="957"/>
                  <a:pt x="13277" y="1324"/>
                </a:cubicBezTo>
                <a:lnTo>
                  <a:pt x="13277" y="6734"/>
                </a:lnTo>
                <a:lnTo>
                  <a:pt x="18255" y="4035"/>
                </a:lnTo>
                <a:cubicBezTo>
                  <a:pt x="18607" y="3868"/>
                  <a:pt x="18975" y="3824"/>
                  <a:pt x="19356" y="3909"/>
                </a:cubicBezTo>
                <a:cubicBezTo>
                  <a:pt x="19739" y="3994"/>
                  <a:pt x="20028" y="4200"/>
                  <a:pt x="20229" y="4526"/>
                </a:cubicBezTo>
                <a:lnTo>
                  <a:pt x="21282" y="6270"/>
                </a:lnTo>
                <a:cubicBezTo>
                  <a:pt x="21484" y="6599"/>
                  <a:pt x="21537" y="6937"/>
                  <a:pt x="21446" y="7284"/>
                </a:cubicBezTo>
                <a:cubicBezTo>
                  <a:pt x="21358" y="7630"/>
                  <a:pt x="21135" y="7898"/>
                  <a:pt x="20786" y="8086"/>
                </a:cubicBezTo>
                <a:lnTo>
                  <a:pt x="15775" y="10799"/>
                </a:lnTo>
                <a:lnTo>
                  <a:pt x="20786" y="135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464357D2-BDA3-4BB6-AEEA-426F36CDD72E}"/>
              </a:ext>
            </a:extLst>
          </p:cNvPr>
          <p:cNvSpPr>
            <a:spLocks/>
          </p:cNvSpPr>
          <p:nvPr/>
        </p:nvSpPr>
        <p:spPr bwMode="auto">
          <a:xfrm>
            <a:off x="5938838" y="326548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6"/>
                  <a:pt x="17466" y="2180"/>
                  <a:pt x="18449" y="3154"/>
                </a:cubicBezTo>
                <a:cubicBezTo>
                  <a:pt x="19432" y="4134"/>
                  <a:pt x="20204" y="5277"/>
                  <a:pt x="20760" y="6591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8"/>
                  <a:pt x="21323" y="13701"/>
                  <a:pt x="20760" y="15011"/>
                </a:cubicBezTo>
                <a:cubicBezTo>
                  <a:pt x="20204" y="16322"/>
                  <a:pt x="19432" y="17468"/>
                  <a:pt x="18449" y="18445"/>
                </a:cubicBezTo>
                <a:cubicBezTo>
                  <a:pt x="17466" y="19422"/>
                  <a:pt x="16322" y="20193"/>
                  <a:pt x="15014" y="20758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8"/>
                </a:cubicBezTo>
                <a:cubicBezTo>
                  <a:pt x="5280" y="20193"/>
                  <a:pt x="4136" y="19422"/>
                  <a:pt x="3158" y="18445"/>
                </a:cubicBezTo>
                <a:cubicBezTo>
                  <a:pt x="2181" y="17468"/>
                  <a:pt x="1409" y="16322"/>
                  <a:pt x="847" y="15011"/>
                </a:cubicBezTo>
                <a:cubicBezTo>
                  <a:pt x="282" y="13701"/>
                  <a:pt x="0" y="12298"/>
                  <a:pt x="0" y="10801"/>
                </a:cubicBezTo>
                <a:cubicBezTo>
                  <a:pt x="0" y="9304"/>
                  <a:pt x="282" y="7901"/>
                  <a:pt x="847" y="6591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80"/>
                  <a:pt x="5280" y="1406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0807" y="3241"/>
                </a:move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61"/>
                </a:cubicBezTo>
                <a:cubicBezTo>
                  <a:pt x="4777" y="6147"/>
                  <a:pt x="4238" y="6943"/>
                  <a:pt x="3842" y="7853"/>
                </a:cubicBezTo>
                <a:cubicBezTo>
                  <a:pt x="3446" y="8765"/>
                  <a:pt x="3246" y="9745"/>
                  <a:pt x="3246" y="10801"/>
                </a:cubicBezTo>
                <a:cubicBezTo>
                  <a:pt x="3246" y="11561"/>
                  <a:pt x="3353" y="12281"/>
                  <a:pt x="3565" y="12964"/>
                </a:cubicBezTo>
                <a:cubicBezTo>
                  <a:pt x="3777" y="13647"/>
                  <a:pt x="4077" y="14286"/>
                  <a:pt x="4464" y="14870"/>
                </a:cubicBezTo>
                <a:lnTo>
                  <a:pt x="14878" y="4461"/>
                </a:lnTo>
                <a:cubicBezTo>
                  <a:pt x="14282" y="4072"/>
                  <a:pt x="13646" y="3772"/>
                  <a:pt x="12965" y="3563"/>
                </a:cubicBezTo>
                <a:cubicBezTo>
                  <a:pt x="12284" y="3351"/>
                  <a:pt x="11564" y="3241"/>
                  <a:pt x="10807" y="3241"/>
                </a:cubicBezTo>
                <a:moveTo>
                  <a:pt x="10807" y="18358"/>
                </a:moveTo>
                <a:cubicBezTo>
                  <a:pt x="11863" y="18358"/>
                  <a:pt x="12844" y="18160"/>
                  <a:pt x="13756" y="17762"/>
                </a:cubicBezTo>
                <a:cubicBezTo>
                  <a:pt x="14666" y="17364"/>
                  <a:pt x="15463" y="16824"/>
                  <a:pt x="16149" y="16141"/>
                </a:cubicBezTo>
                <a:cubicBezTo>
                  <a:pt x="16836" y="15458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801"/>
                </a:cubicBezTo>
                <a:cubicBezTo>
                  <a:pt x="18367" y="10044"/>
                  <a:pt x="18263" y="9327"/>
                  <a:pt x="18051" y="8638"/>
                </a:cubicBezTo>
                <a:cubicBezTo>
                  <a:pt x="17839" y="7952"/>
                  <a:pt x="17548" y="7319"/>
                  <a:pt x="17178" y="6732"/>
                </a:cubicBezTo>
                <a:lnTo>
                  <a:pt x="6735" y="17169"/>
                </a:lnTo>
                <a:cubicBezTo>
                  <a:pt x="7331" y="17539"/>
                  <a:pt x="7970" y="17827"/>
                  <a:pt x="8651" y="18041"/>
                </a:cubicBezTo>
                <a:cubicBezTo>
                  <a:pt x="9332" y="18250"/>
                  <a:pt x="10049" y="18358"/>
                  <a:pt x="10807" y="1835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8BD3BC87-4B03-44D3-91C3-486B5589F077}"/>
              </a:ext>
            </a:extLst>
          </p:cNvPr>
          <p:cNvSpPr>
            <a:spLocks/>
          </p:cNvSpPr>
          <p:nvPr/>
        </p:nvSpPr>
        <p:spPr bwMode="auto">
          <a:xfrm>
            <a:off x="2216150" y="3259138"/>
            <a:ext cx="200025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5"/>
                </a:cubicBezTo>
                <a:cubicBezTo>
                  <a:pt x="21470" y="796"/>
                  <a:pt x="21599" y="1175"/>
                  <a:pt x="21599" y="1615"/>
                </a:cubicBezTo>
                <a:lnTo>
                  <a:pt x="21599" y="19984"/>
                </a:lnTo>
                <a:cubicBezTo>
                  <a:pt x="21599" y="20419"/>
                  <a:pt x="21470" y="20803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70" y="21599"/>
                </a:lnTo>
                <a:cubicBezTo>
                  <a:pt x="1003" y="21599"/>
                  <a:pt x="683" y="21441"/>
                  <a:pt x="411" y="21121"/>
                </a:cubicBezTo>
                <a:cubicBezTo>
                  <a:pt x="137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5"/>
                  <a:pt x="137" y="796"/>
                  <a:pt x="411" y="475"/>
                </a:cubicBezTo>
                <a:cubicBezTo>
                  <a:pt x="683" y="158"/>
                  <a:pt x="1003" y="0"/>
                  <a:pt x="1370" y="0"/>
                </a:cubicBezTo>
                <a:lnTo>
                  <a:pt x="20263" y="0"/>
                </a:lnTo>
                <a:close/>
                <a:moveTo>
                  <a:pt x="19805" y="2162"/>
                </a:moveTo>
                <a:lnTo>
                  <a:pt x="1804" y="2162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2162"/>
                </a:lnTo>
                <a:close/>
                <a:moveTo>
                  <a:pt x="5978" y="17886"/>
                </a:moveTo>
                <a:lnTo>
                  <a:pt x="3598" y="17886"/>
                </a:lnTo>
                <a:lnTo>
                  <a:pt x="3598" y="12784"/>
                </a:lnTo>
                <a:lnTo>
                  <a:pt x="5978" y="12784"/>
                </a:lnTo>
                <a:lnTo>
                  <a:pt x="5978" y="17886"/>
                </a:lnTo>
                <a:close/>
                <a:moveTo>
                  <a:pt x="9961" y="17886"/>
                </a:moveTo>
                <a:lnTo>
                  <a:pt x="7606" y="17886"/>
                </a:lnTo>
                <a:lnTo>
                  <a:pt x="7606" y="6973"/>
                </a:lnTo>
                <a:lnTo>
                  <a:pt x="9961" y="6973"/>
                </a:lnTo>
                <a:lnTo>
                  <a:pt x="9961" y="17886"/>
                </a:lnTo>
                <a:close/>
                <a:moveTo>
                  <a:pt x="14018" y="17886"/>
                </a:moveTo>
                <a:lnTo>
                  <a:pt x="11638" y="17886"/>
                </a:lnTo>
                <a:lnTo>
                  <a:pt x="11638" y="9561"/>
                </a:lnTo>
                <a:lnTo>
                  <a:pt x="14018" y="9561"/>
                </a:lnTo>
                <a:lnTo>
                  <a:pt x="14018" y="17886"/>
                </a:lnTo>
                <a:close/>
                <a:moveTo>
                  <a:pt x="18001" y="17886"/>
                </a:moveTo>
                <a:lnTo>
                  <a:pt x="15621" y="17886"/>
                </a:lnTo>
                <a:lnTo>
                  <a:pt x="15621" y="4920"/>
                </a:lnTo>
                <a:lnTo>
                  <a:pt x="18001" y="4920"/>
                </a:lnTo>
                <a:lnTo>
                  <a:pt x="18001" y="178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194F2A33-CC67-46C0-9A2D-699583550FA9}"/>
              </a:ext>
            </a:extLst>
          </p:cNvPr>
          <p:cNvSpPr>
            <a:spLocks/>
          </p:cNvSpPr>
          <p:nvPr/>
        </p:nvSpPr>
        <p:spPr bwMode="auto">
          <a:xfrm>
            <a:off x="2724150" y="3259138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4" y="21599"/>
                </a:moveTo>
                <a:lnTo>
                  <a:pt x="0" y="21599"/>
                </a:lnTo>
                <a:lnTo>
                  <a:pt x="0" y="0"/>
                </a:lnTo>
                <a:lnTo>
                  <a:pt x="1804" y="0"/>
                </a:lnTo>
                <a:lnTo>
                  <a:pt x="1804" y="21599"/>
                </a:lnTo>
                <a:close/>
                <a:moveTo>
                  <a:pt x="3094" y="21599"/>
                </a:moveTo>
                <a:lnTo>
                  <a:pt x="2661" y="21599"/>
                </a:lnTo>
                <a:lnTo>
                  <a:pt x="2661" y="0"/>
                </a:lnTo>
                <a:lnTo>
                  <a:pt x="3094" y="0"/>
                </a:lnTo>
                <a:lnTo>
                  <a:pt x="3094" y="21599"/>
                </a:lnTo>
                <a:close/>
                <a:moveTo>
                  <a:pt x="5542" y="21599"/>
                </a:moveTo>
                <a:lnTo>
                  <a:pt x="4171" y="21599"/>
                </a:lnTo>
                <a:lnTo>
                  <a:pt x="4171" y="0"/>
                </a:lnTo>
                <a:lnTo>
                  <a:pt x="5542" y="0"/>
                </a:lnTo>
                <a:lnTo>
                  <a:pt x="5542" y="21599"/>
                </a:lnTo>
                <a:close/>
                <a:moveTo>
                  <a:pt x="7302" y="21599"/>
                </a:moveTo>
                <a:lnTo>
                  <a:pt x="6387" y="21599"/>
                </a:lnTo>
                <a:lnTo>
                  <a:pt x="6387" y="0"/>
                </a:lnTo>
                <a:lnTo>
                  <a:pt x="7302" y="0"/>
                </a:lnTo>
                <a:lnTo>
                  <a:pt x="7302" y="21599"/>
                </a:lnTo>
                <a:close/>
                <a:moveTo>
                  <a:pt x="9271" y="21599"/>
                </a:moveTo>
                <a:lnTo>
                  <a:pt x="8380" y="21599"/>
                </a:lnTo>
                <a:lnTo>
                  <a:pt x="8380" y="0"/>
                </a:lnTo>
                <a:lnTo>
                  <a:pt x="9271" y="0"/>
                </a:lnTo>
                <a:lnTo>
                  <a:pt x="9271" y="21599"/>
                </a:lnTo>
                <a:close/>
                <a:moveTo>
                  <a:pt x="11016" y="21599"/>
                </a:moveTo>
                <a:lnTo>
                  <a:pt x="10583" y="21599"/>
                </a:lnTo>
                <a:lnTo>
                  <a:pt x="10583" y="0"/>
                </a:lnTo>
                <a:lnTo>
                  <a:pt x="11016" y="0"/>
                </a:lnTo>
                <a:lnTo>
                  <a:pt x="11016" y="21599"/>
                </a:lnTo>
                <a:close/>
                <a:moveTo>
                  <a:pt x="13677" y="21599"/>
                </a:moveTo>
                <a:lnTo>
                  <a:pt x="11885" y="21599"/>
                </a:lnTo>
                <a:lnTo>
                  <a:pt x="11885" y="0"/>
                </a:lnTo>
                <a:lnTo>
                  <a:pt x="13677" y="0"/>
                </a:lnTo>
                <a:lnTo>
                  <a:pt x="13677" y="21599"/>
                </a:lnTo>
                <a:close/>
                <a:moveTo>
                  <a:pt x="15212" y="21599"/>
                </a:moveTo>
                <a:lnTo>
                  <a:pt x="14309" y="21599"/>
                </a:lnTo>
                <a:lnTo>
                  <a:pt x="14309" y="0"/>
                </a:lnTo>
                <a:lnTo>
                  <a:pt x="15212" y="0"/>
                </a:lnTo>
                <a:lnTo>
                  <a:pt x="15212" y="21599"/>
                </a:lnTo>
                <a:close/>
                <a:moveTo>
                  <a:pt x="16970" y="21599"/>
                </a:moveTo>
                <a:lnTo>
                  <a:pt x="16512" y="21599"/>
                </a:lnTo>
                <a:lnTo>
                  <a:pt x="16512" y="0"/>
                </a:lnTo>
                <a:lnTo>
                  <a:pt x="16970" y="0"/>
                </a:lnTo>
                <a:lnTo>
                  <a:pt x="16970" y="21599"/>
                </a:lnTo>
                <a:close/>
                <a:moveTo>
                  <a:pt x="18938" y="21599"/>
                </a:moveTo>
                <a:lnTo>
                  <a:pt x="18505" y="21599"/>
                </a:lnTo>
                <a:lnTo>
                  <a:pt x="18505" y="0"/>
                </a:lnTo>
                <a:lnTo>
                  <a:pt x="18938" y="0"/>
                </a:lnTo>
                <a:lnTo>
                  <a:pt x="18938" y="21599"/>
                </a:lnTo>
                <a:close/>
                <a:moveTo>
                  <a:pt x="21599" y="21599"/>
                </a:moveTo>
                <a:lnTo>
                  <a:pt x="19807" y="21599"/>
                </a:lnTo>
                <a:lnTo>
                  <a:pt x="19807" y="0"/>
                </a:lnTo>
                <a:lnTo>
                  <a:pt x="21599" y="0"/>
                </a:lnTo>
                <a:lnTo>
                  <a:pt x="21599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897CC5F1-5DD6-43D3-934C-254792017A41}"/>
              </a:ext>
            </a:extLst>
          </p:cNvPr>
          <p:cNvSpPr>
            <a:spLocks/>
          </p:cNvSpPr>
          <p:nvPr/>
        </p:nvSpPr>
        <p:spPr bwMode="auto">
          <a:xfrm>
            <a:off x="3205163" y="3259138"/>
            <a:ext cx="198437" cy="219075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DDCADE8D-9839-49F0-9775-FFC562CB0C94}"/>
              </a:ext>
            </a:extLst>
          </p:cNvPr>
          <p:cNvSpPr>
            <a:spLocks/>
          </p:cNvSpPr>
          <p:nvPr/>
        </p:nvSpPr>
        <p:spPr bwMode="auto">
          <a:xfrm>
            <a:off x="3694113" y="3259138"/>
            <a:ext cx="198437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080" y="5513"/>
                </a:moveTo>
                <a:cubicBezTo>
                  <a:pt x="17129" y="6606"/>
                  <a:pt x="17242" y="7684"/>
                  <a:pt x="17416" y="8751"/>
                </a:cubicBezTo>
                <a:cubicBezTo>
                  <a:pt x="17593" y="9818"/>
                  <a:pt x="17852" y="10843"/>
                  <a:pt x="18196" y="11820"/>
                </a:cubicBezTo>
                <a:cubicBezTo>
                  <a:pt x="18539" y="12800"/>
                  <a:pt x="18988" y="13717"/>
                  <a:pt x="19540" y="14575"/>
                </a:cubicBezTo>
                <a:cubicBezTo>
                  <a:pt x="20094" y="15436"/>
                  <a:pt x="20779" y="16210"/>
                  <a:pt x="21599" y="16896"/>
                </a:cubicBezTo>
                <a:cubicBezTo>
                  <a:pt x="21564" y="17526"/>
                  <a:pt x="21335" y="18042"/>
                  <a:pt x="20910" y="18443"/>
                </a:cubicBezTo>
                <a:cubicBezTo>
                  <a:pt x="20486" y="18844"/>
                  <a:pt x="19994" y="19042"/>
                  <a:pt x="19437" y="19042"/>
                </a:cubicBezTo>
                <a:lnTo>
                  <a:pt x="13679" y="19042"/>
                </a:lnTo>
                <a:cubicBezTo>
                  <a:pt x="13530" y="19781"/>
                  <a:pt x="13194" y="20394"/>
                  <a:pt x="12666" y="20874"/>
                </a:cubicBezTo>
                <a:cubicBezTo>
                  <a:pt x="12137" y="21357"/>
                  <a:pt x="11519" y="21599"/>
                  <a:pt x="10816" y="21599"/>
                </a:cubicBezTo>
                <a:cubicBezTo>
                  <a:pt x="10113" y="21599"/>
                  <a:pt x="9493" y="21357"/>
                  <a:pt x="8957" y="20874"/>
                </a:cubicBezTo>
                <a:cubicBezTo>
                  <a:pt x="8420" y="20394"/>
                  <a:pt x="8074" y="19781"/>
                  <a:pt x="7920" y="19042"/>
                </a:cubicBezTo>
                <a:lnTo>
                  <a:pt x="2159" y="19042"/>
                </a:lnTo>
                <a:cubicBezTo>
                  <a:pt x="1603" y="19042"/>
                  <a:pt x="1113" y="18841"/>
                  <a:pt x="687" y="18438"/>
                </a:cubicBezTo>
                <a:cubicBezTo>
                  <a:pt x="261" y="18031"/>
                  <a:pt x="30" y="17514"/>
                  <a:pt x="0" y="16896"/>
                </a:cubicBezTo>
                <a:cubicBezTo>
                  <a:pt x="851" y="16193"/>
                  <a:pt x="1554" y="15414"/>
                  <a:pt x="2111" y="14564"/>
                </a:cubicBezTo>
                <a:cubicBezTo>
                  <a:pt x="2667" y="13712"/>
                  <a:pt x="3113" y="12805"/>
                  <a:pt x="3449" y="11848"/>
                </a:cubicBezTo>
                <a:cubicBezTo>
                  <a:pt x="3785" y="10888"/>
                  <a:pt x="4029" y="9878"/>
                  <a:pt x="4186" y="8819"/>
                </a:cubicBezTo>
                <a:cubicBezTo>
                  <a:pt x="4342" y="7760"/>
                  <a:pt x="4457" y="6679"/>
                  <a:pt x="4529" y="5570"/>
                </a:cubicBezTo>
                <a:cubicBezTo>
                  <a:pt x="4578" y="4810"/>
                  <a:pt x="4809" y="4096"/>
                  <a:pt x="5217" y="3418"/>
                </a:cubicBezTo>
                <a:cubicBezTo>
                  <a:pt x="5627" y="2744"/>
                  <a:pt x="6143" y="2154"/>
                  <a:pt x="6763" y="1648"/>
                </a:cubicBezTo>
                <a:cubicBezTo>
                  <a:pt x="7387" y="1146"/>
                  <a:pt x="8054" y="745"/>
                  <a:pt x="8767" y="448"/>
                </a:cubicBezTo>
                <a:cubicBezTo>
                  <a:pt x="9480" y="149"/>
                  <a:pt x="10162" y="0"/>
                  <a:pt x="10816" y="0"/>
                </a:cubicBezTo>
                <a:cubicBezTo>
                  <a:pt x="11422" y="0"/>
                  <a:pt x="12091" y="149"/>
                  <a:pt x="12817" y="448"/>
                </a:cubicBezTo>
                <a:cubicBezTo>
                  <a:pt x="13545" y="745"/>
                  <a:pt x="14225" y="1143"/>
                  <a:pt x="14851" y="1634"/>
                </a:cubicBezTo>
                <a:cubicBezTo>
                  <a:pt x="15477" y="2131"/>
                  <a:pt x="16005" y="2713"/>
                  <a:pt x="16434" y="3382"/>
                </a:cubicBezTo>
                <a:cubicBezTo>
                  <a:pt x="16864" y="4045"/>
                  <a:pt x="17080" y="4759"/>
                  <a:pt x="17080" y="5513"/>
                </a:cubicBezTo>
                <a:moveTo>
                  <a:pt x="18688" y="16899"/>
                </a:moveTo>
                <a:cubicBezTo>
                  <a:pt x="18050" y="16123"/>
                  <a:pt x="17519" y="15295"/>
                  <a:pt x="17098" y="14417"/>
                </a:cubicBezTo>
                <a:cubicBezTo>
                  <a:pt x="16677" y="13537"/>
                  <a:pt x="16331" y="12630"/>
                  <a:pt x="16067" y="11687"/>
                </a:cubicBezTo>
                <a:cubicBezTo>
                  <a:pt x="15800" y="10747"/>
                  <a:pt x="15595" y="9782"/>
                  <a:pt x="15451" y="8796"/>
                </a:cubicBezTo>
                <a:cubicBezTo>
                  <a:pt x="15308" y="7808"/>
                  <a:pt x="15205" y="6806"/>
                  <a:pt x="15138" y="5787"/>
                </a:cubicBezTo>
                <a:cubicBezTo>
                  <a:pt x="15105" y="5293"/>
                  <a:pt x="14938" y="4824"/>
                  <a:pt x="14635" y="4381"/>
                </a:cubicBezTo>
                <a:cubicBezTo>
                  <a:pt x="14333" y="3941"/>
                  <a:pt x="13969" y="3554"/>
                  <a:pt x="13543" y="3221"/>
                </a:cubicBezTo>
                <a:cubicBezTo>
                  <a:pt x="13117" y="2888"/>
                  <a:pt x="12660" y="2628"/>
                  <a:pt x="12173" y="2444"/>
                </a:cubicBezTo>
                <a:cubicBezTo>
                  <a:pt x="11686" y="2258"/>
                  <a:pt x="11234" y="2168"/>
                  <a:pt x="10816" y="2168"/>
                </a:cubicBezTo>
                <a:cubicBezTo>
                  <a:pt x="10431" y="2168"/>
                  <a:pt x="9993" y="2264"/>
                  <a:pt x="9495" y="2456"/>
                </a:cubicBezTo>
                <a:cubicBezTo>
                  <a:pt x="9000" y="2650"/>
                  <a:pt x="8533" y="2907"/>
                  <a:pt x="8097" y="3221"/>
                </a:cubicBezTo>
                <a:cubicBezTo>
                  <a:pt x="7659" y="3534"/>
                  <a:pt x="7284" y="3910"/>
                  <a:pt x="6974" y="4342"/>
                </a:cubicBezTo>
                <a:cubicBezTo>
                  <a:pt x="6661" y="4776"/>
                  <a:pt x="6499" y="5220"/>
                  <a:pt x="6481" y="5680"/>
                </a:cubicBezTo>
                <a:cubicBezTo>
                  <a:pt x="6433" y="6682"/>
                  <a:pt x="6335" y="7681"/>
                  <a:pt x="6194" y="8689"/>
                </a:cubicBezTo>
                <a:cubicBezTo>
                  <a:pt x="6050" y="9691"/>
                  <a:pt x="5843" y="10674"/>
                  <a:pt x="5568" y="11631"/>
                </a:cubicBezTo>
                <a:cubicBezTo>
                  <a:pt x="5294" y="12594"/>
                  <a:pt x="4937" y="13514"/>
                  <a:pt x="4499" y="14403"/>
                </a:cubicBezTo>
                <a:cubicBezTo>
                  <a:pt x="4060" y="15290"/>
                  <a:pt x="3534" y="16123"/>
                  <a:pt x="2921" y="16899"/>
                </a:cubicBezTo>
                <a:lnTo>
                  <a:pt x="18688" y="16899"/>
                </a:lnTo>
                <a:close/>
                <a:moveTo>
                  <a:pt x="10816" y="20625"/>
                </a:moveTo>
                <a:cubicBezTo>
                  <a:pt x="10965" y="20625"/>
                  <a:pt x="11037" y="20535"/>
                  <a:pt x="11037" y="20354"/>
                </a:cubicBezTo>
                <a:cubicBezTo>
                  <a:pt x="11037" y="20174"/>
                  <a:pt x="10965" y="20081"/>
                  <a:pt x="10816" y="20072"/>
                </a:cubicBezTo>
                <a:cubicBezTo>
                  <a:pt x="10383" y="20072"/>
                  <a:pt x="10011" y="19903"/>
                  <a:pt x="9698" y="19570"/>
                </a:cubicBezTo>
                <a:cubicBezTo>
                  <a:pt x="9387" y="19236"/>
                  <a:pt x="9234" y="18833"/>
                  <a:pt x="9234" y="18353"/>
                </a:cubicBezTo>
                <a:cubicBezTo>
                  <a:pt x="9234" y="18175"/>
                  <a:pt x="9154" y="18085"/>
                  <a:pt x="9000" y="18085"/>
                </a:cubicBezTo>
                <a:cubicBezTo>
                  <a:pt x="8836" y="18085"/>
                  <a:pt x="8754" y="18175"/>
                  <a:pt x="8754" y="18353"/>
                </a:cubicBezTo>
                <a:cubicBezTo>
                  <a:pt x="8754" y="18985"/>
                  <a:pt x="8954" y="19522"/>
                  <a:pt x="9357" y="19965"/>
                </a:cubicBezTo>
                <a:cubicBezTo>
                  <a:pt x="9757" y="20405"/>
                  <a:pt x="10244" y="20625"/>
                  <a:pt x="10816" y="206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63B3C482-9785-4544-8C3B-9C56FE6DFE85}"/>
              </a:ext>
            </a:extLst>
          </p:cNvPr>
          <p:cNvSpPr>
            <a:spLocks/>
          </p:cNvSpPr>
          <p:nvPr/>
        </p:nvSpPr>
        <p:spPr bwMode="auto">
          <a:xfrm>
            <a:off x="4154488" y="3254375"/>
            <a:ext cx="198437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238DBEC6-C92C-45F1-9F8D-CDED40CC04E5}"/>
              </a:ext>
            </a:extLst>
          </p:cNvPr>
          <p:cNvSpPr>
            <a:spLocks/>
          </p:cNvSpPr>
          <p:nvPr/>
        </p:nvSpPr>
        <p:spPr bwMode="auto">
          <a:xfrm>
            <a:off x="6318250" y="3265488"/>
            <a:ext cx="198438" cy="198437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B86A102E-5943-4231-821F-A8A681B326F4}"/>
              </a:ext>
            </a:extLst>
          </p:cNvPr>
          <p:cNvSpPr>
            <a:spLocks/>
          </p:cNvSpPr>
          <p:nvPr/>
        </p:nvSpPr>
        <p:spPr bwMode="auto">
          <a:xfrm>
            <a:off x="6770688" y="324643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363" y="21145"/>
                </a:moveTo>
                <a:cubicBezTo>
                  <a:pt x="2985" y="21447"/>
                  <a:pt x="2524" y="21599"/>
                  <a:pt x="1984" y="21599"/>
                </a:cubicBezTo>
                <a:cubicBezTo>
                  <a:pt x="1444" y="21599"/>
                  <a:pt x="975" y="21444"/>
                  <a:pt x="586" y="21133"/>
                </a:cubicBezTo>
                <a:cubicBezTo>
                  <a:pt x="198" y="20819"/>
                  <a:pt x="0" y="20448"/>
                  <a:pt x="0" y="20013"/>
                </a:cubicBezTo>
                <a:lnTo>
                  <a:pt x="0" y="1583"/>
                </a:lnTo>
                <a:cubicBezTo>
                  <a:pt x="0" y="1154"/>
                  <a:pt x="198" y="780"/>
                  <a:pt x="586" y="466"/>
                </a:cubicBezTo>
                <a:cubicBezTo>
                  <a:pt x="975" y="155"/>
                  <a:pt x="1444" y="0"/>
                  <a:pt x="1984" y="0"/>
                </a:cubicBezTo>
                <a:lnTo>
                  <a:pt x="19637" y="0"/>
                </a:lnTo>
                <a:cubicBezTo>
                  <a:pt x="20177" y="0"/>
                  <a:pt x="20638" y="155"/>
                  <a:pt x="21023" y="466"/>
                </a:cubicBezTo>
                <a:cubicBezTo>
                  <a:pt x="21409" y="780"/>
                  <a:pt x="21599" y="1154"/>
                  <a:pt x="21599" y="1583"/>
                </a:cubicBezTo>
                <a:lnTo>
                  <a:pt x="21599" y="20013"/>
                </a:lnTo>
                <a:cubicBezTo>
                  <a:pt x="21599" y="20448"/>
                  <a:pt x="21409" y="20819"/>
                  <a:pt x="21023" y="21133"/>
                </a:cubicBezTo>
                <a:cubicBezTo>
                  <a:pt x="20638" y="21444"/>
                  <a:pt x="20177" y="21599"/>
                  <a:pt x="19637" y="21599"/>
                </a:cubicBezTo>
                <a:cubicBezTo>
                  <a:pt x="19097" y="21599"/>
                  <a:pt x="18636" y="21447"/>
                  <a:pt x="18258" y="21145"/>
                </a:cubicBezTo>
                <a:lnTo>
                  <a:pt x="10810" y="15192"/>
                </a:lnTo>
                <a:lnTo>
                  <a:pt x="3363" y="21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" name="AutoShape 17">
            <a:extLst>
              <a:ext uri="{FF2B5EF4-FFF2-40B4-BE49-F238E27FC236}">
                <a16:creationId xmlns:a16="http://schemas.microsoft.com/office/drawing/2014/main" id="{DF73EACF-003D-4CA6-9CA3-35AE2144E4DB}"/>
              </a:ext>
            </a:extLst>
          </p:cNvPr>
          <p:cNvSpPr>
            <a:spLocks/>
          </p:cNvSpPr>
          <p:nvPr/>
        </p:nvSpPr>
        <p:spPr bwMode="auto">
          <a:xfrm>
            <a:off x="336550" y="367188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633" y="0"/>
                </a:moveTo>
                <a:cubicBezTo>
                  <a:pt x="20173" y="0"/>
                  <a:pt x="20638" y="158"/>
                  <a:pt x="21023" y="469"/>
                </a:cubicBezTo>
                <a:cubicBezTo>
                  <a:pt x="21405" y="780"/>
                  <a:pt x="21599" y="1154"/>
                  <a:pt x="21599" y="1586"/>
                </a:cubicBezTo>
                <a:lnTo>
                  <a:pt x="21599" y="20013"/>
                </a:lnTo>
                <a:cubicBezTo>
                  <a:pt x="21599" y="20445"/>
                  <a:pt x="21405" y="20816"/>
                  <a:pt x="21023" y="21130"/>
                </a:cubicBezTo>
                <a:cubicBezTo>
                  <a:pt x="20638" y="21438"/>
                  <a:pt x="20173" y="21599"/>
                  <a:pt x="19633" y="21599"/>
                </a:cubicBezTo>
                <a:cubicBezTo>
                  <a:pt x="19093" y="21599"/>
                  <a:pt x="18632" y="21447"/>
                  <a:pt x="18254" y="21145"/>
                </a:cubicBezTo>
                <a:lnTo>
                  <a:pt x="10807" y="15190"/>
                </a:lnTo>
                <a:lnTo>
                  <a:pt x="3359" y="21145"/>
                </a:lnTo>
                <a:cubicBezTo>
                  <a:pt x="2981" y="21447"/>
                  <a:pt x="2520" y="21599"/>
                  <a:pt x="1980" y="21599"/>
                </a:cubicBezTo>
                <a:cubicBezTo>
                  <a:pt x="1440" y="21599"/>
                  <a:pt x="975" y="21441"/>
                  <a:pt x="583" y="21130"/>
                </a:cubicBezTo>
                <a:cubicBezTo>
                  <a:pt x="194" y="20816"/>
                  <a:pt x="0" y="20445"/>
                  <a:pt x="0" y="20013"/>
                </a:cubicBezTo>
                <a:lnTo>
                  <a:pt x="0" y="1586"/>
                </a:lnTo>
                <a:cubicBezTo>
                  <a:pt x="0" y="1154"/>
                  <a:pt x="194" y="780"/>
                  <a:pt x="583" y="469"/>
                </a:cubicBezTo>
                <a:cubicBezTo>
                  <a:pt x="975" y="158"/>
                  <a:pt x="1440" y="0"/>
                  <a:pt x="1980" y="0"/>
                </a:cubicBezTo>
                <a:lnTo>
                  <a:pt x="19633" y="0"/>
                </a:lnTo>
                <a:close/>
                <a:moveTo>
                  <a:pt x="2722" y="2150"/>
                </a:moveTo>
                <a:lnTo>
                  <a:pt x="2722" y="18608"/>
                </a:lnTo>
                <a:lnTo>
                  <a:pt x="10807" y="12115"/>
                </a:lnTo>
                <a:lnTo>
                  <a:pt x="18891" y="18608"/>
                </a:lnTo>
                <a:lnTo>
                  <a:pt x="18891" y="2150"/>
                </a:lnTo>
                <a:lnTo>
                  <a:pt x="2722" y="2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889D3226-071E-4A15-B89E-9D12672B5DBF}"/>
              </a:ext>
            </a:extLst>
          </p:cNvPr>
          <p:cNvSpPr>
            <a:spLocks/>
          </p:cNvSpPr>
          <p:nvPr/>
        </p:nvSpPr>
        <p:spPr bwMode="auto">
          <a:xfrm>
            <a:off x="812800" y="367188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1152"/>
                </a:moveTo>
                <a:lnTo>
                  <a:pt x="0" y="5936"/>
                </a:lnTo>
                <a:cubicBezTo>
                  <a:pt x="0" y="5498"/>
                  <a:pt x="132" y="5116"/>
                  <a:pt x="396" y="4796"/>
                </a:cubicBezTo>
                <a:cubicBezTo>
                  <a:pt x="663" y="4479"/>
                  <a:pt x="979" y="4317"/>
                  <a:pt x="1346" y="4317"/>
                </a:cubicBezTo>
                <a:lnTo>
                  <a:pt x="6316" y="4317"/>
                </a:lnTo>
                <a:lnTo>
                  <a:pt x="6316" y="1072"/>
                </a:lnTo>
                <a:cubicBezTo>
                  <a:pt x="6316" y="781"/>
                  <a:pt x="6399" y="528"/>
                  <a:pt x="6568" y="320"/>
                </a:cubicBezTo>
                <a:cubicBezTo>
                  <a:pt x="6737" y="108"/>
                  <a:pt x="6945" y="0"/>
                  <a:pt x="7195" y="0"/>
                </a:cubicBezTo>
                <a:lnTo>
                  <a:pt x="14402" y="0"/>
                </a:lnTo>
                <a:cubicBezTo>
                  <a:pt x="14661" y="0"/>
                  <a:pt x="14877" y="108"/>
                  <a:pt x="15053" y="320"/>
                </a:cubicBezTo>
                <a:cubicBezTo>
                  <a:pt x="15227" y="528"/>
                  <a:pt x="15318" y="781"/>
                  <a:pt x="15318" y="1072"/>
                </a:cubicBezTo>
                <a:lnTo>
                  <a:pt x="15318" y="4317"/>
                </a:lnTo>
                <a:lnTo>
                  <a:pt x="20263" y="4317"/>
                </a:lnTo>
                <a:cubicBezTo>
                  <a:pt x="20630" y="4317"/>
                  <a:pt x="20943" y="4479"/>
                  <a:pt x="21205" y="4796"/>
                </a:cubicBezTo>
                <a:cubicBezTo>
                  <a:pt x="21467" y="5116"/>
                  <a:pt x="21599" y="5498"/>
                  <a:pt x="21599" y="5936"/>
                </a:cubicBezTo>
                <a:lnTo>
                  <a:pt x="21599" y="11152"/>
                </a:lnTo>
                <a:lnTo>
                  <a:pt x="0" y="11152"/>
                </a:lnTo>
                <a:close/>
                <a:moveTo>
                  <a:pt x="21599" y="12782"/>
                </a:moveTo>
                <a:lnTo>
                  <a:pt x="21599" y="19981"/>
                </a:lnTo>
                <a:cubicBezTo>
                  <a:pt x="21599" y="20425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21"/>
                </a:cubicBezTo>
                <a:cubicBezTo>
                  <a:pt x="132" y="20801"/>
                  <a:pt x="0" y="20425"/>
                  <a:pt x="0" y="19981"/>
                </a:cubicBezTo>
                <a:lnTo>
                  <a:pt x="0" y="12782"/>
                </a:lnTo>
                <a:lnTo>
                  <a:pt x="8355" y="12782"/>
                </a:lnTo>
                <a:cubicBezTo>
                  <a:pt x="8340" y="12841"/>
                  <a:pt x="8333" y="12929"/>
                  <a:pt x="8333" y="13052"/>
                </a:cubicBezTo>
                <a:lnTo>
                  <a:pt x="8333" y="15199"/>
                </a:lnTo>
                <a:cubicBezTo>
                  <a:pt x="8333" y="15713"/>
                  <a:pt x="8482" y="16160"/>
                  <a:pt x="8783" y="16542"/>
                </a:cubicBezTo>
                <a:cubicBezTo>
                  <a:pt x="9085" y="16921"/>
                  <a:pt x="9462" y="17112"/>
                  <a:pt x="9914" y="17112"/>
                </a:cubicBezTo>
                <a:lnTo>
                  <a:pt x="11707" y="17112"/>
                </a:lnTo>
                <a:cubicBezTo>
                  <a:pt x="12137" y="17112"/>
                  <a:pt x="12507" y="16924"/>
                  <a:pt x="12816" y="16548"/>
                </a:cubicBezTo>
                <a:cubicBezTo>
                  <a:pt x="13124" y="16175"/>
                  <a:pt x="13278" y="15725"/>
                  <a:pt x="13278" y="15199"/>
                </a:cubicBezTo>
                <a:lnTo>
                  <a:pt x="13278" y="13052"/>
                </a:lnTo>
                <a:cubicBezTo>
                  <a:pt x="13278" y="12938"/>
                  <a:pt x="13266" y="12847"/>
                  <a:pt x="13242" y="12782"/>
                </a:cubicBezTo>
                <a:lnTo>
                  <a:pt x="21599" y="12782"/>
                </a:lnTo>
                <a:close/>
                <a:moveTo>
                  <a:pt x="8108" y="4320"/>
                </a:moveTo>
                <a:lnTo>
                  <a:pt x="13511" y="4320"/>
                </a:lnTo>
                <a:lnTo>
                  <a:pt x="13511" y="2170"/>
                </a:lnTo>
                <a:lnTo>
                  <a:pt x="8108" y="2170"/>
                </a:lnTo>
                <a:lnTo>
                  <a:pt x="8108" y="4320"/>
                </a:lnTo>
                <a:close/>
                <a:moveTo>
                  <a:pt x="11707" y="12782"/>
                </a:moveTo>
                <a:cubicBezTo>
                  <a:pt x="11849" y="12782"/>
                  <a:pt x="11922" y="12873"/>
                  <a:pt x="11929" y="13052"/>
                </a:cubicBezTo>
                <a:lnTo>
                  <a:pt x="11929" y="15199"/>
                </a:lnTo>
                <a:cubicBezTo>
                  <a:pt x="11929" y="15367"/>
                  <a:pt x="11856" y="15455"/>
                  <a:pt x="11707" y="15467"/>
                </a:cubicBezTo>
                <a:lnTo>
                  <a:pt x="9914" y="15467"/>
                </a:lnTo>
                <a:cubicBezTo>
                  <a:pt x="9758" y="15467"/>
                  <a:pt x="9675" y="15379"/>
                  <a:pt x="9667" y="15199"/>
                </a:cubicBezTo>
                <a:lnTo>
                  <a:pt x="9667" y="13052"/>
                </a:lnTo>
                <a:cubicBezTo>
                  <a:pt x="9667" y="12882"/>
                  <a:pt x="9750" y="12794"/>
                  <a:pt x="9914" y="12782"/>
                </a:cubicBezTo>
                <a:lnTo>
                  <a:pt x="11707" y="127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6" name="AutoShape 20">
            <a:extLst>
              <a:ext uri="{FF2B5EF4-FFF2-40B4-BE49-F238E27FC236}">
                <a16:creationId xmlns:a16="http://schemas.microsoft.com/office/drawing/2014/main" id="{DC8336AF-4488-4317-910E-3DFBFAABB898}"/>
              </a:ext>
            </a:extLst>
          </p:cNvPr>
          <p:cNvSpPr>
            <a:spLocks/>
          </p:cNvSpPr>
          <p:nvPr/>
        </p:nvSpPr>
        <p:spPr bwMode="auto">
          <a:xfrm>
            <a:off x="1774825" y="367188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987" y="2580"/>
                </a:moveTo>
                <a:cubicBezTo>
                  <a:pt x="20419" y="2580"/>
                  <a:pt x="20793" y="2735"/>
                  <a:pt x="21116" y="3052"/>
                </a:cubicBezTo>
                <a:cubicBezTo>
                  <a:pt x="21438" y="3372"/>
                  <a:pt x="21599" y="3743"/>
                  <a:pt x="21599" y="4175"/>
                </a:cubicBezTo>
                <a:lnTo>
                  <a:pt x="21599" y="19987"/>
                </a:lnTo>
                <a:cubicBezTo>
                  <a:pt x="21599" y="20419"/>
                  <a:pt x="21438" y="20796"/>
                  <a:pt x="21116" y="21116"/>
                </a:cubicBezTo>
                <a:cubicBezTo>
                  <a:pt x="20793" y="21438"/>
                  <a:pt x="20419" y="21599"/>
                  <a:pt x="19987" y="21599"/>
                </a:cubicBezTo>
                <a:lnTo>
                  <a:pt x="1612" y="21599"/>
                </a:lnTo>
                <a:cubicBezTo>
                  <a:pt x="1180" y="21599"/>
                  <a:pt x="806" y="21438"/>
                  <a:pt x="483" y="21116"/>
                </a:cubicBezTo>
                <a:cubicBezTo>
                  <a:pt x="161" y="20796"/>
                  <a:pt x="0" y="20419"/>
                  <a:pt x="0" y="19987"/>
                </a:cubicBezTo>
                <a:lnTo>
                  <a:pt x="0" y="4175"/>
                </a:lnTo>
                <a:cubicBezTo>
                  <a:pt x="0" y="3743"/>
                  <a:pt x="161" y="3372"/>
                  <a:pt x="483" y="3052"/>
                </a:cubicBezTo>
                <a:cubicBezTo>
                  <a:pt x="806" y="2735"/>
                  <a:pt x="1180" y="2580"/>
                  <a:pt x="1612" y="2580"/>
                </a:cubicBezTo>
                <a:lnTo>
                  <a:pt x="2150" y="2580"/>
                </a:lnTo>
                <a:lnTo>
                  <a:pt x="2150" y="2401"/>
                </a:lnTo>
                <a:cubicBezTo>
                  <a:pt x="2150" y="2116"/>
                  <a:pt x="2196" y="1828"/>
                  <a:pt x="2288" y="1540"/>
                </a:cubicBezTo>
                <a:cubicBezTo>
                  <a:pt x="2381" y="1249"/>
                  <a:pt x="2530" y="990"/>
                  <a:pt x="2738" y="766"/>
                </a:cubicBezTo>
                <a:cubicBezTo>
                  <a:pt x="2942" y="541"/>
                  <a:pt x="3216" y="360"/>
                  <a:pt x="3555" y="213"/>
                </a:cubicBezTo>
                <a:cubicBezTo>
                  <a:pt x="3895" y="75"/>
                  <a:pt x="4310" y="0"/>
                  <a:pt x="4796" y="0"/>
                </a:cubicBezTo>
                <a:cubicBezTo>
                  <a:pt x="5283" y="0"/>
                  <a:pt x="5698" y="75"/>
                  <a:pt x="6037" y="213"/>
                </a:cubicBezTo>
                <a:cubicBezTo>
                  <a:pt x="6377" y="360"/>
                  <a:pt x="6651" y="541"/>
                  <a:pt x="6858" y="766"/>
                </a:cubicBezTo>
                <a:cubicBezTo>
                  <a:pt x="7062" y="990"/>
                  <a:pt x="7215" y="1255"/>
                  <a:pt x="7313" y="1546"/>
                </a:cubicBezTo>
                <a:cubicBezTo>
                  <a:pt x="7411" y="1840"/>
                  <a:pt x="7457" y="2125"/>
                  <a:pt x="7457" y="2401"/>
                </a:cubicBezTo>
                <a:lnTo>
                  <a:pt x="7457" y="2580"/>
                </a:lnTo>
                <a:lnTo>
                  <a:pt x="8133" y="2580"/>
                </a:lnTo>
                <a:lnTo>
                  <a:pt x="8133" y="2401"/>
                </a:lnTo>
                <a:cubicBezTo>
                  <a:pt x="8133" y="2116"/>
                  <a:pt x="8179" y="1828"/>
                  <a:pt x="8269" y="1540"/>
                </a:cubicBezTo>
                <a:cubicBezTo>
                  <a:pt x="8364" y="1249"/>
                  <a:pt x="8511" y="990"/>
                  <a:pt x="8718" y="766"/>
                </a:cubicBezTo>
                <a:cubicBezTo>
                  <a:pt x="8925" y="541"/>
                  <a:pt x="9199" y="360"/>
                  <a:pt x="9538" y="213"/>
                </a:cubicBezTo>
                <a:cubicBezTo>
                  <a:pt x="9878" y="74"/>
                  <a:pt x="10293" y="0"/>
                  <a:pt x="10779" y="0"/>
                </a:cubicBezTo>
                <a:cubicBezTo>
                  <a:pt x="11266" y="0"/>
                  <a:pt x="11678" y="74"/>
                  <a:pt x="12020" y="213"/>
                </a:cubicBezTo>
                <a:cubicBezTo>
                  <a:pt x="12360" y="360"/>
                  <a:pt x="12636" y="541"/>
                  <a:pt x="12852" y="766"/>
                </a:cubicBezTo>
                <a:cubicBezTo>
                  <a:pt x="13068" y="990"/>
                  <a:pt x="13227" y="1255"/>
                  <a:pt x="13322" y="1546"/>
                </a:cubicBezTo>
                <a:cubicBezTo>
                  <a:pt x="13417" y="1840"/>
                  <a:pt x="13469" y="2125"/>
                  <a:pt x="13469" y="2401"/>
                </a:cubicBezTo>
                <a:lnTo>
                  <a:pt x="13469" y="2580"/>
                </a:lnTo>
                <a:lnTo>
                  <a:pt x="14142" y="2580"/>
                </a:lnTo>
                <a:lnTo>
                  <a:pt x="14142" y="2401"/>
                </a:lnTo>
                <a:cubicBezTo>
                  <a:pt x="14142" y="2116"/>
                  <a:pt x="14191" y="1828"/>
                  <a:pt x="14286" y="1540"/>
                </a:cubicBezTo>
                <a:cubicBezTo>
                  <a:pt x="14384" y="1249"/>
                  <a:pt x="14534" y="990"/>
                  <a:pt x="14741" y="765"/>
                </a:cubicBezTo>
                <a:cubicBezTo>
                  <a:pt x="14948" y="541"/>
                  <a:pt x="15219" y="359"/>
                  <a:pt x="15556" y="213"/>
                </a:cubicBezTo>
                <a:cubicBezTo>
                  <a:pt x="15890" y="74"/>
                  <a:pt x="16305" y="0"/>
                  <a:pt x="16803" y="0"/>
                </a:cubicBezTo>
                <a:cubicBezTo>
                  <a:pt x="17289" y="0"/>
                  <a:pt x="17704" y="74"/>
                  <a:pt x="18044" y="213"/>
                </a:cubicBezTo>
                <a:cubicBezTo>
                  <a:pt x="18383" y="359"/>
                  <a:pt x="18657" y="541"/>
                  <a:pt x="18864" y="765"/>
                </a:cubicBezTo>
                <a:cubicBezTo>
                  <a:pt x="19069" y="990"/>
                  <a:pt x="19218" y="1255"/>
                  <a:pt x="19311" y="1546"/>
                </a:cubicBezTo>
                <a:cubicBezTo>
                  <a:pt x="19403" y="1839"/>
                  <a:pt x="19449" y="2125"/>
                  <a:pt x="19449" y="2401"/>
                </a:cubicBezTo>
                <a:lnTo>
                  <a:pt x="19449" y="2580"/>
                </a:lnTo>
                <a:lnTo>
                  <a:pt x="19987" y="2580"/>
                </a:lnTo>
                <a:close/>
                <a:moveTo>
                  <a:pt x="6066" y="7968"/>
                </a:moveTo>
                <a:lnTo>
                  <a:pt x="2179" y="7968"/>
                </a:lnTo>
                <a:lnTo>
                  <a:pt x="2179" y="11443"/>
                </a:lnTo>
                <a:lnTo>
                  <a:pt x="6066" y="11443"/>
                </a:lnTo>
                <a:lnTo>
                  <a:pt x="6066" y="7968"/>
                </a:lnTo>
                <a:close/>
                <a:moveTo>
                  <a:pt x="6066" y="11976"/>
                </a:moveTo>
                <a:lnTo>
                  <a:pt x="2179" y="11976"/>
                </a:lnTo>
                <a:lnTo>
                  <a:pt x="2179" y="15452"/>
                </a:lnTo>
                <a:lnTo>
                  <a:pt x="6066" y="15452"/>
                </a:lnTo>
                <a:lnTo>
                  <a:pt x="6066" y="11976"/>
                </a:lnTo>
                <a:close/>
                <a:moveTo>
                  <a:pt x="6066" y="15976"/>
                </a:moveTo>
                <a:lnTo>
                  <a:pt x="2179" y="15976"/>
                </a:lnTo>
                <a:lnTo>
                  <a:pt x="2179" y="19422"/>
                </a:lnTo>
                <a:lnTo>
                  <a:pt x="6066" y="19422"/>
                </a:lnTo>
                <a:lnTo>
                  <a:pt x="6066" y="15976"/>
                </a:lnTo>
                <a:close/>
                <a:moveTo>
                  <a:pt x="3754" y="5543"/>
                </a:moveTo>
                <a:cubicBezTo>
                  <a:pt x="3754" y="6067"/>
                  <a:pt x="4102" y="6323"/>
                  <a:pt x="4799" y="6323"/>
                </a:cubicBezTo>
                <a:cubicBezTo>
                  <a:pt x="5499" y="6323"/>
                  <a:pt x="5847" y="6067"/>
                  <a:pt x="5847" y="5543"/>
                </a:cubicBezTo>
                <a:lnTo>
                  <a:pt x="5847" y="2398"/>
                </a:lnTo>
                <a:cubicBezTo>
                  <a:pt x="5847" y="1877"/>
                  <a:pt x="5499" y="1612"/>
                  <a:pt x="4799" y="1612"/>
                </a:cubicBezTo>
                <a:cubicBezTo>
                  <a:pt x="4102" y="1612"/>
                  <a:pt x="3754" y="1877"/>
                  <a:pt x="3754" y="2398"/>
                </a:cubicBezTo>
                <a:lnTo>
                  <a:pt x="3754" y="5543"/>
                </a:lnTo>
                <a:close/>
                <a:moveTo>
                  <a:pt x="10535" y="7968"/>
                </a:moveTo>
                <a:lnTo>
                  <a:pt x="6607" y="7968"/>
                </a:lnTo>
                <a:lnTo>
                  <a:pt x="6607" y="11443"/>
                </a:lnTo>
                <a:lnTo>
                  <a:pt x="10535" y="11443"/>
                </a:lnTo>
                <a:lnTo>
                  <a:pt x="10535" y="7968"/>
                </a:lnTo>
                <a:close/>
                <a:moveTo>
                  <a:pt x="10535" y="11976"/>
                </a:moveTo>
                <a:lnTo>
                  <a:pt x="6607" y="11976"/>
                </a:lnTo>
                <a:lnTo>
                  <a:pt x="6607" y="15452"/>
                </a:lnTo>
                <a:lnTo>
                  <a:pt x="10535" y="15452"/>
                </a:lnTo>
                <a:lnTo>
                  <a:pt x="10535" y="11976"/>
                </a:lnTo>
                <a:close/>
                <a:moveTo>
                  <a:pt x="10535" y="15976"/>
                </a:moveTo>
                <a:lnTo>
                  <a:pt x="6607" y="15976"/>
                </a:lnTo>
                <a:lnTo>
                  <a:pt x="6607" y="19422"/>
                </a:lnTo>
                <a:lnTo>
                  <a:pt x="10535" y="19422"/>
                </a:lnTo>
                <a:lnTo>
                  <a:pt x="10535" y="15976"/>
                </a:lnTo>
                <a:close/>
                <a:moveTo>
                  <a:pt x="9774" y="5543"/>
                </a:moveTo>
                <a:cubicBezTo>
                  <a:pt x="9774" y="5825"/>
                  <a:pt x="9849" y="6027"/>
                  <a:pt x="9996" y="6145"/>
                </a:cubicBezTo>
                <a:cubicBezTo>
                  <a:pt x="10143" y="6269"/>
                  <a:pt x="10405" y="6323"/>
                  <a:pt x="10782" y="6323"/>
                </a:cubicBezTo>
                <a:cubicBezTo>
                  <a:pt x="11159" y="6323"/>
                  <a:pt x="11427" y="6263"/>
                  <a:pt x="11588" y="6139"/>
                </a:cubicBezTo>
                <a:cubicBezTo>
                  <a:pt x="11750" y="6015"/>
                  <a:pt x="11830" y="5819"/>
                  <a:pt x="11830" y="5543"/>
                </a:cubicBezTo>
                <a:lnTo>
                  <a:pt x="11830" y="2398"/>
                </a:lnTo>
                <a:cubicBezTo>
                  <a:pt x="11830" y="2128"/>
                  <a:pt x="11750" y="1932"/>
                  <a:pt x="11588" y="1802"/>
                </a:cubicBezTo>
                <a:cubicBezTo>
                  <a:pt x="11427" y="1673"/>
                  <a:pt x="11159" y="1612"/>
                  <a:pt x="10782" y="1612"/>
                </a:cubicBezTo>
                <a:cubicBezTo>
                  <a:pt x="10405" y="1612"/>
                  <a:pt x="10143" y="1679"/>
                  <a:pt x="9996" y="1814"/>
                </a:cubicBezTo>
                <a:cubicBezTo>
                  <a:pt x="9849" y="1944"/>
                  <a:pt x="9774" y="2139"/>
                  <a:pt x="9774" y="2398"/>
                </a:cubicBezTo>
                <a:lnTo>
                  <a:pt x="9774" y="5543"/>
                </a:lnTo>
                <a:close/>
                <a:moveTo>
                  <a:pt x="14986" y="7968"/>
                </a:moveTo>
                <a:lnTo>
                  <a:pt x="11073" y="7968"/>
                </a:lnTo>
                <a:lnTo>
                  <a:pt x="11073" y="11443"/>
                </a:lnTo>
                <a:lnTo>
                  <a:pt x="14986" y="11443"/>
                </a:lnTo>
                <a:lnTo>
                  <a:pt x="14986" y="7968"/>
                </a:lnTo>
                <a:close/>
                <a:moveTo>
                  <a:pt x="14986" y="11976"/>
                </a:moveTo>
                <a:lnTo>
                  <a:pt x="11073" y="11976"/>
                </a:lnTo>
                <a:lnTo>
                  <a:pt x="11073" y="15452"/>
                </a:lnTo>
                <a:lnTo>
                  <a:pt x="14986" y="15452"/>
                </a:lnTo>
                <a:lnTo>
                  <a:pt x="14986" y="11976"/>
                </a:lnTo>
                <a:close/>
                <a:moveTo>
                  <a:pt x="14986" y="15976"/>
                </a:moveTo>
                <a:lnTo>
                  <a:pt x="11073" y="15976"/>
                </a:lnTo>
                <a:lnTo>
                  <a:pt x="11073" y="19422"/>
                </a:lnTo>
                <a:lnTo>
                  <a:pt x="14986" y="19422"/>
                </a:lnTo>
                <a:lnTo>
                  <a:pt x="14986" y="15976"/>
                </a:lnTo>
                <a:close/>
                <a:moveTo>
                  <a:pt x="19423" y="7968"/>
                </a:moveTo>
                <a:lnTo>
                  <a:pt x="15521" y="7968"/>
                </a:lnTo>
                <a:lnTo>
                  <a:pt x="15521" y="11443"/>
                </a:lnTo>
                <a:lnTo>
                  <a:pt x="19423" y="11443"/>
                </a:lnTo>
                <a:lnTo>
                  <a:pt x="19423" y="7968"/>
                </a:lnTo>
                <a:close/>
                <a:moveTo>
                  <a:pt x="19423" y="11976"/>
                </a:moveTo>
                <a:lnTo>
                  <a:pt x="15521" y="11976"/>
                </a:lnTo>
                <a:lnTo>
                  <a:pt x="15521" y="15452"/>
                </a:lnTo>
                <a:lnTo>
                  <a:pt x="19423" y="15452"/>
                </a:lnTo>
                <a:lnTo>
                  <a:pt x="19423" y="11976"/>
                </a:lnTo>
                <a:close/>
                <a:moveTo>
                  <a:pt x="19423" y="15976"/>
                </a:moveTo>
                <a:lnTo>
                  <a:pt x="15521" y="15976"/>
                </a:lnTo>
                <a:lnTo>
                  <a:pt x="15521" y="19422"/>
                </a:lnTo>
                <a:lnTo>
                  <a:pt x="19423" y="19422"/>
                </a:lnTo>
                <a:lnTo>
                  <a:pt x="19423" y="15976"/>
                </a:lnTo>
                <a:close/>
                <a:moveTo>
                  <a:pt x="15758" y="5543"/>
                </a:moveTo>
                <a:cubicBezTo>
                  <a:pt x="15758" y="6067"/>
                  <a:pt x="16106" y="6323"/>
                  <a:pt x="16806" y="6323"/>
                </a:cubicBezTo>
                <a:cubicBezTo>
                  <a:pt x="17502" y="6323"/>
                  <a:pt x="17848" y="6067"/>
                  <a:pt x="17839" y="5543"/>
                </a:cubicBezTo>
                <a:lnTo>
                  <a:pt x="17839" y="2398"/>
                </a:lnTo>
                <a:cubicBezTo>
                  <a:pt x="17839" y="1877"/>
                  <a:pt x="17494" y="1612"/>
                  <a:pt x="16806" y="1612"/>
                </a:cubicBezTo>
                <a:cubicBezTo>
                  <a:pt x="16106" y="1612"/>
                  <a:pt x="15758" y="1877"/>
                  <a:pt x="15758" y="2398"/>
                </a:cubicBezTo>
                <a:lnTo>
                  <a:pt x="15758" y="55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7" name="AutoShape 21">
            <a:extLst>
              <a:ext uri="{FF2B5EF4-FFF2-40B4-BE49-F238E27FC236}">
                <a16:creationId xmlns:a16="http://schemas.microsoft.com/office/drawing/2014/main" id="{0302DC99-D9CE-4BB4-B5CE-F04E301BB5B4}"/>
              </a:ext>
            </a:extLst>
          </p:cNvPr>
          <p:cNvSpPr>
            <a:spLocks/>
          </p:cNvSpPr>
          <p:nvPr/>
        </p:nvSpPr>
        <p:spPr bwMode="auto">
          <a:xfrm>
            <a:off x="2251075" y="2141538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8"/>
                  <a:pt x="17466" y="2176"/>
                  <a:pt x="18449" y="3156"/>
                </a:cubicBezTo>
                <a:cubicBezTo>
                  <a:pt x="19432" y="4133"/>
                  <a:pt x="20204" y="5280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4" y="16320"/>
                  <a:pt x="19432" y="17463"/>
                  <a:pt x="18449" y="18443"/>
                </a:cubicBezTo>
                <a:cubicBezTo>
                  <a:pt x="17466" y="19423"/>
                  <a:pt x="16322" y="20191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80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2524" y="3961"/>
                </a:moveTo>
                <a:cubicBezTo>
                  <a:pt x="12524" y="3871"/>
                  <a:pt x="12488" y="3772"/>
                  <a:pt x="12417" y="3664"/>
                </a:cubicBezTo>
                <a:cubicBezTo>
                  <a:pt x="12344" y="3594"/>
                  <a:pt x="12239" y="3554"/>
                  <a:pt x="12103" y="3543"/>
                </a:cubicBezTo>
                <a:lnTo>
                  <a:pt x="9496" y="3543"/>
                </a:lnTo>
                <a:cubicBezTo>
                  <a:pt x="9368" y="3543"/>
                  <a:pt x="9270" y="3583"/>
                  <a:pt x="9196" y="3664"/>
                </a:cubicBezTo>
                <a:cubicBezTo>
                  <a:pt x="9125" y="3775"/>
                  <a:pt x="9089" y="3873"/>
                  <a:pt x="9089" y="3961"/>
                </a:cubicBezTo>
                <a:lnTo>
                  <a:pt x="9278" y="13948"/>
                </a:lnTo>
                <a:cubicBezTo>
                  <a:pt x="9315" y="14210"/>
                  <a:pt x="9453" y="14340"/>
                  <a:pt x="9696" y="14340"/>
                </a:cubicBezTo>
                <a:lnTo>
                  <a:pt x="11889" y="14340"/>
                </a:lnTo>
                <a:cubicBezTo>
                  <a:pt x="11996" y="14340"/>
                  <a:pt x="12092" y="14304"/>
                  <a:pt x="12171" y="14233"/>
                </a:cubicBezTo>
                <a:cubicBezTo>
                  <a:pt x="12253" y="14162"/>
                  <a:pt x="12296" y="14066"/>
                  <a:pt x="12296" y="13948"/>
                </a:cubicBezTo>
                <a:lnTo>
                  <a:pt x="12524" y="3961"/>
                </a:lnTo>
                <a:close/>
                <a:moveTo>
                  <a:pt x="12442" y="15639"/>
                </a:moveTo>
                <a:cubicBezTo>
                  <a:pt x="12442" y="15532"/>
                  <a:pt x="12400" y="15436"/>
                  <a:pt x="12315" y="15354"/>
                </a:cubicBezTo>
                <a:cubicBezTo>
                  <a:pt x="12228" y="15275"/>
                  <a:pt x="12132" y="15232"/>
                  <a:pt x="12024" y="15232"/>
                </a:cubicBezTo>
                <a:lnTo>
                  <a:pt x="9589" y="15232"/>
                </a:lnTo>
                <a:cubicBezTo>
                  <a:pt x="9481" y="15232"/>
                  <a:pt x="9388" y="15275"/>
                  <a:pt x="9312" y="15354"/>
                </a:cubicBezTo>
                <a:cubicBezTo>
                  <a:pt x="9236" y="15436"/>
                  <a:pt x="9196" y="15532"/>
                  <a:pt x="9196" y="15639"/>
                </a:cubicBezTo>
                <a:lnTo>
                  <a:pt x="9196" y="17991"/>
                </a:lnTo>
                <a:cubicBezTo>
                  <a:pt x="9196" y="18098"/>
                  <a:pt x="9233" y="18194"/>
                  <a:pt x="9306" y="18282"/>
                </a:cubicBezTo>
                <a:cubicBezTo>
                  <a:pt x="9377" y="18367"/>
                  <a:pt x="9473" y="18409"/>
                  <a:pt x="9589" y="18409"/>
                </a:cubicBezTo>
                <a:lnTo>
                  <a:pt x="12024" y="18409"/>
                </a:lnTo>
                <a:cubicBezTo>
                  <a:pt x="12132" y="18409"/>
                  <a:pt x="12228" y="18369"/>
                  <a:pt x="12315" y="18288"/>
                </a:cubicBezTo>
                <a:cubicBezTo>
                  <a:pt x="12400" y="18206"/>
                  <a:pt x="12442" y="18107"/>
                  <a:pt x="12442" y="17991"/>
                </a:cubicBezTo>
                <a:lnTo>
                  <a:pt x="12442" y="156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0C967093-2C07-420D-9131-AD0D30D8BFC8}"/>
              </a:ext>
            </a:extLst>
          </p:cNvPr>
          <p:cNvSpPr>
            <a:spLocks/>
          </p:cNvSpPr>
          <p:nvPr/>
        </p:nvSpPr>
        <p:spPr bwMode="auto">
          <a:xfrm>
            <a:off x="2717800" y="2141538"/>
            <a:ext cx="200025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547" y="12500"/>
                </a:moveTo>
                <a:cubicBezTo>
                  <a:pt x="17868" y="12791"/>
                  <a:pt x="18218" y="13020"/>
                  <a:pt x="18600" y="13190"/>
                </a:cubicBezTo>
                <a:cubicBezTo>
                  <a:pt x="18985" y="13358"/>
                  <a:pt x="19386" y="13455"/>
                  <a:pt x="19810" y="13469"/>
                </a:cubicBezTo>
                <a:lnTo>
                  <a:pt x="19810" y="17282"/>
                </a:lnTo>
                <a:cubicBezTo>
                  <a:pt x="19810" y="17869"/>
                  <a:pt x="19712" y="18427"/>
                  <a:pt x="19516" y="18950"/>
                </a:cubicBezTo>
                <a:cubicBezTo>
                  <a:pt x="19320" y="19467"/>
                  <a:pt x="19058" y="19925"/>
                  <a:pt x="18730" y="20319"/>
                </a:cubicBezTo>
                <a:cubicBezTo>
                  <a:pt x="18402" y="20712"/>
                  <a:pt x="18022" y="21024"/>
                  <a:pt x="17594" y="21256"/>
                </a:cubicBezTo>
                <a:cubicBezTo>
                  <a:pt x="17163" y="21485"/>
                  <a:pt x="16698" y="21599"/>
                  <a:pt x="16198" y="21599"/>
                </a:cubicBezTo>
                <a:lnTo>
                  <a:pt x="3596" y="21599"/>
                </a:lnTo>
                <a:cubicBezTo>
                  <a:pt x="3107" y="21599"/>
                  <a:pt x="2639" y="21485"/>
                  <a:pt x="2198" y="21256"/>
                </a:cubicBezTo>
                <a:cubicBezTo>
                  <a:pt x="1757" y="21024"/>
                  <a:pt x="1376" y="20710"/>
                  <a:pt x="1055" y="20319"/>
                </a:cubicBezTo>
                <a:cubicBezTo>
                  <a:pt x="734" y="19925"/>
                  <a:pt x="479" y="19467"/>
                  <a:pt x="286" y="18950"/>
                </a:cubicBezTo>
                <a:cubicBezTo>
                  <a:pt x="95" y="18427"/>
                  <a:pt x="0" y="17869"/>
                  <a:pt x="0" y="17282"/>
                </a:cubicBezTo>
                <a:lnTo>
                  <a:pt x="0" y="4317"/>
                </a:lnTo>
                <a:cubicBezTo>
                  <a:pt x="0" y="3727"/>
                  <a:pt x="95" y="3169"/>
                  <a:pt x="286" y="2637"/>
                </a:cubicBezTo>
                <a:cubicBezTo>
                  <a:pt x="479" y="2105"/>
                  <a:pt x="734" y="1650"/>
                  <a:pt x="1055" y="1265"/>
                </a:cubicBezTo>
                <a:cubicBezTo>
                  <a:pt x="1376" y="881"/>
                  <a:pt x="1757" y="575"/>
                  <a:pt x="2198" y="346"/>
                </a:cubicBezTo>
                <a:cubicBezTo>
                  <a:pt x="2639" y="114"/>
                  <a:pt x="3107" y="0"/>
                  <a:pt x="3596" y="0"/>
                </a:cubicBezTo>
                <a:lnTo>
                  <a:pt x="10420" y="0"/>
                </a:lnTo>
                <a:cubicBezTo>
                  <a:pt x="10403" y="132"/>
                  <a:pt x="10388" y="261"/>
                  <a:pt x="10373" y="387"/>
                </a:cubicBezTo>
                <a:cubicBezTo>
                  <a:pt x="10356" y="514"/>
                  <a:pt x="10349" y="652"/>
                  <a:pt x="10349" y="801"/>
                </a:cubicBezTo>
                <a:lnTo>
                  <a:pt x="10349" y="2041"/>
                </a:lnTo>
                <a:cubicBezTo>
                  <a:pt x="10349" y="2255"/>
                  <a:pt x="10373" y="2478"/>
                  <a:pt x="10420" y="2713"/>
                </a:cubicBezTo>
                <a:lnTo>
                  <a:pt x="3596" y="2713"/>
                </a:lnTo>
                <a:cubicBezTo>
                  <a:pt x="3231" y="2713"/>
                  <a:pt x="2916" y="2872"/>
                  <a:pt x="2654" y="3183"/>
                </a:cubicBezTo>
                <a:cubicBezTo>
                  <a:pt x="2392" y="3501"/>
                  <a:pt x="2262" y="3877"/>
                  <a:pt x="2262" y="4317"/>
                </a:cubicBezTo>
                <a:lnTo>
                  <a:pt x="2262" y="17282"/>
                </a:lnTo>
                <a:cubicBezTo>
                  <a:pt x="2262" y="17722"/>
                  <a:pt x="2392" y="18101"/>
                  <a:pt x="2654" y="18413"/>
                </a:cubicBezTo>
                <a:cubicBezTo>
                  <a:pt x="2916" y="18727"/>
                  <a:pt x="3231" y="18886"/>
                  <a:pt x="3596" y="18886"/>
                </a:cubicBezTo>
                <a:lnTo>
                  <a:pt x="16198" y="18886"/>
                </a:lnTo>
                <a:cubicBezTo>
                  <a:pt x="16566" y="18886"/>
                  <a:pt x="16881" y="18727"/>
                  <a:pt x="17148" y="18413"/>
                </a:cubicBezTo>
                <a:cubicBezTo>
                  <a:pt x="17413" y="18101"/>
                  <a:pt x="17547" y="17722"/>
                  <a:pt x="17547" y="17282"/>
                </a:cubicBezTo>
                <a:lnTo>
                  <a:pt x="17547" y="12500"/>
                </a:lnTo>
                <a:close/>
                <a:moveTo>
                  <a:pt x="21599" y="2011"/>
                </a:moveTo>
                <a:lnTo>
                  <a:pt x="21599" y="8902"/>
                </a:lnTo>
                <a:cubicBezTo>
                  <a:pt x="21599" y="9137"/>
                  <a:pt x="21531" y="9331"/>
                  <a:pt x="21394" y="9492"/>
                </a:cubicBezTo>
                <a:cubicBezTo>
                  <a:pt x="21257" y="9651"/>
                  <a:pt x="21102" y="9722"/>
                  <a:pt x="20931" y="9701"/>
                </a:cubicBezTo>
                <a:lnTo>
                  <a:pt x="19922" y="9701"/>
                </a:lnTo>
                <a:cubicBezTo>
                  <a:pt x="19726" y="9701"/>
                  <a:pt x="19565" y="9625"/>
                  <a:pt x="19438" y="9472"/>
                </a:cubicBezTo>
                <a:cubicBezTo>
                  <a:pt x="19308" y="9316"/>
                  <a:pt x="19244" y="9125"/>
                  <a:pt x="19244" y="8902"/>
                </a:cubicBezTo>
                <a:lnTo>
                  <a:pt x="19244" y="5134"/>
                </a:lnTo>
                <a:lnTo>
                  <a:pt x="10195" y="15960"/>
                </a:lnTo>
                <a:cubicBezTo>
                  <a:pt x="10070" y="16110"/>
                  <a:pt x="9911" y="16183"/>
                  <a:pt x="9720" y="16183"/>
                </a:cubicBezTo>
                <a:cubicBezTo>
                  <a:pt x="9529" y="16183"/>
                  <a:pt x="9365" y="16113"/>
                  <a:pt x="9233" y="15960"/>
                </a:cubicBezTo>
                <a:lnTo>
                  <a:pt x="8307" y="14835"/>
                </a:lnTo>
                <a:cubicBezTo>
                  <a:pt x="8182" y="14682"/>
                  <a:pt x="8118" y="14492"/>
                  <a:pt x="8114" y="14259"/>
                </a:cubicBezTo>
                <a:cubicBezTo>
                  <a:pt x="8111" y="14025"/>
                  <a:pt x="8175" y="13831"/>
                  <a:pt x="8307" y="13684"/>
                </a:cubicBezTo>
                <a:lnTo>
                  <a:pt x="17332" y="2825"/>
                </a:lnTo>
                <a:lnTo>
                  <a:pt x="14181" y="2825"/>
                </a:lnTo>
                <a:cubicBezTo>
                  <a:pt x="13985" y="2825"/>
                  <a:pt x="13823" y="2749"/>
                  <a:pt x="13698" y="2593"/>
                </a:cubicBezTo>
                <a:cubicBezTo>
                  <a:pt x="13574" y="2440"/>
                  <a:pt x="13512" y="2246"/>
                  <a:pt x="13512" y="2011"/>
                </a:cubicBezTo>
                <a:lnTo>
                  <a:pt x="13512" y="801"/>
                </a:lnTo>
                <a:cubicBezTo>
                  <a:pt x="13495" y="587"/>
                  <a:pt x="13556" y="399"/>
                  <a:pt x="13694" y="237"/>
                </a:cubicBezTo>
                <a:cubicBezTo>
                  <a:pt x="13831" y="82"/>
                  <a:pt x="13992" y="0"/>
                  <a:pt x="14181" y="0"/>
                </a:cubicBezTo>
                <a:lnTo>
                  <a:pt x="20931" y="0"/>
                </a:lnTo>
                <a:cubicBezTo>
                  <a:pt x="21110" y="0"/>
                  <a:pt x="21267" y="82"/>
                  <a:pt x="21399" y="246"/>
                </a:cubicBezTo>
                <a:cubicBezTo>
                  <a:pt x="21533" y="411"/>
                  <a:pt x="21599" y="599"/>
                  <a:pt x="21599" y="801"/>
                </a:cubicBezTo>
                <a:lnTo>
                  <a:pt x="21599" y="20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9" name="AutoShape 23">
            <a:extLst>
              <a:ext uri="{FF2B5EF4-FFF2-40B4-BE49-F238E27FC236}">
                <a16:creationId xmlns:a16="http://schemas.microsoft.com/office/drawing/2014/main" id="{E77D4D0B-B08F-4A71-9A2F-186F44C58FE0}"/>
              </a:ext>
            </a:extLst>
          </p:cNvPr>
          <p:cNvSpPr>
            <a:spLocks/>
          </p:cNvSpPr>
          <p:nvPr/>
        </p:nvSpPr>
        <p:spPr bwMode="auto">
          <a:xfrm>
            <a:off x="3200400" y="2141538"/>
            <a:ext cx="198438" cy="219075"/>
          </a:xfrm>
          <a:custGeom>
            <a:avLst/>
            <a:gdLst>
              <a:gd name="T0" fmla="*/ 10799 w 21598"/>
              <a:gd name="T1" fmla="+- 0 10810 20"/>
              <a:gd name="T2" fmla="*/ 10810 h 21580"/>
              <a:gd name="T3" fmla="*/ 10799 w 21598"/>
              <a:gd name="T4" fmla="+- 0 10810 20"/>
              <a:gd name="T5" fmla="*/ 10810 h 21580"/>
              <a:gd name="T6" fmla="*/ 10799 w 21598"/>
              <a:gd name="T7" fmla="+- 0 10810 20"/>
              <a:gd name="T8" fmla="*/ 10810 h 21580"/>
              <a:gd name="T9" fmla="*/ 10799 w 21598"/>
              <a:gd name="T10" fmla="+- 0 10810 20"/>
              <a:gd name="T11" fmla="*/ 10810 h 21580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8" h="21580">
                <a:moveTo>
                  <a:pt x="7580" y="21301"/>
                </a:moveTo>
                <a:cubicBezTo>
                  <a:pt x="7531" y="21433"/>
                  <a:pt x="7446" y="21518"/>
                  <a:pt x="7321" y="21556"/>
                </a:cubicBezTo>
                <a:cubicBezTo>
                  <a:pt x="7289" y="21571"/>
                  <a:pt x="7248" y="21580"/>
                  <a:pt x="7191" y="21580"/>
                </a:cubicBezTo>
                <a:cubicBezTo>
                  <a:pt x="7145" y="21580"/>
                  <a:pt x="7074" y="21565"/>
                  <a:pt x="6981" y="21527"/>
                </a:cubicBezTo>
                <a:lnTo>
                  <a:pt x="5400" y="20459"/>
                </a:lnTo>
                <a:cubicBezTo>
                  <a:pt x="5290" y="20382"/>
                  <a:pt x="5219" y="20274"/>
                  <a:pt x="5185" y="20127"/>
                </a:cubicBezTo>
                <a:cubicBezTo>
                  <a:pt x="5148" y="19983"/>
                  <a:pt x="5163" y="19846"/>
                  <a:pt x="5224" y="19713"/>
                </a:cubicBezTo>
                <a:lnTo>
                  <a:pt x="5997" y="18100"/>
                </a:lnTo>
                <a:cubicBezTo>
                  <a:pt x="4867" y="17463"/>
                  <a:pt x="3814" y="16627"/>
                  <a:pt x="2845" y="15591"/>
                </a:cubicBezTo>
                <a:cubicBezTo>
                  <a:pt x="1876" y="14558"/>
                  <a:pt x="1027" y="13344"/>
                  <a:pt x="293" y="11944"/>
                </a:cubicBezTo>
                <a:cubicBezTo>
                  <a:pt x="97" y="11601"/>
                  <a:pt x="0" y="11220"/>
                  <a:pt x="0" y="10812"/>
                </a:cubicBezTo>
                <a:cubicBezTo>
                  <a:pt x="0" y="10398"/>
                  <a:pt x="97" y="10008"/>
                  <a:pt x="293" y="9644"/>
                </a:cubicBezTo>
                <a:cubicBezTo>
                  <a:pt x="902" y="8473"/>
                  <a:pt x="1597" y="7420"/>
                  <a:pt x="2378" y="6490"/>
                </a:cubicBezTo>
                <a:cubicBezTo>
                  <a:pt x="3159" y="5557"/>
                  <a:pt x="4003" y="4771"/>
                  <a:pt x="4908" y="4128"/>
                </a:cubicBezTo>
                <a:cubicBezTo>
                  <a:pt x="5814" y="3489"/>
                  <a:pt x="6761" y="3001"/>
                  <a:pt x="7749" y="2670"/>
                </a:cubicBezTo>
                <a:cubicBezTo>
                  <a:pt x="8738" y="2338"/>
                  <a:pt x="9753" y="2171"/>
                  <a:pt x="10801" y="2171"/>
                </a:cubicBezTo>
                <a:cubicBezTo>
                  <a:pt x="11214" y="2171"/>
                  <a:pt x="11625" y="2203"/>
                  <a:pt x="12032" y="2268"/>
                </a:cubicBezTo>
                <a:cubicBezTo>
                  <a:pt x="12435" y="2335"/>
                  <a:pt x="12839" y="2415"/>
                  <a:pt x="13238" y="2506"/>
                </a:cubicBezTo>
                <a:lnTo>
                  <a:pt x="14280" y="290"/>
                </a:lnTo>
                <a:cubicBezTo>
                  <a:pt x="14342" y="158"/>
                  <a:pt x="14437" y="73"/>
                  <a:pt x="14562" y="38"/>
                </a:cubicBezTo>
                <a:cubicBezTo>
                  <a:pt x="14655" y="-20"/>
                  <a:pt x="14767" y="-12"/>
                  <a:pt x="14902" y="62"/>
                </a:cubicBezTo>
                <a:lnTo>
                  <a:pt x="16458" y="1133"/>
                </a:lnTo>
                <a:cubicBezTo>
                  <a:pt x="16568" y="1206"/>
                  <a:pt x="16644" y="1314"/>
                  <a:pt x="16688" y="1461"/>
                </a:cubicBezTo>
                <a:cubicBezTo>
                  <a:pt x="16730" y="1608"/>
                  <a:pt x="16715" y="1746"/>
                  <a:pt x="16647" y="1878"/>
                </a:cubicBezTo>
                <a:lnTo>
                  <a:pt x="7580" y="21301"/>
                </a:lnTo>
                <a:close/>
                <a:moveTo>
                  <a:pt x="7531" y="14770"/>
                </a:moveTo>
                <a:cubicBezTo>
                  <a:pt x="6861" y="14180"/>
                  <a:pt x="6323" y="13432"/>
                  <a:pt x="5916" y="12528"/>
                </a:cubicBezTo>
                <a:cubicBezTo>
                  <a:pt x="5510" y="11627"/>
                  <a:pt x="5307" y="10627"/>
                  <a:pt x="5307" y="9530"/>
                </a:cubicBezTo>
                <a:cubicBezTo>
                  <a:pt x="5307" y="8799"/>
                  <a:pt x="5405" y="8107"/>
                  <a:pt x="5606" y="7444"/>
                </a:cubicBezTo>
                <a:cubicBezTo>
                  <a:pt x="5804" y="6783"/>
                  <a:pt x="6071" y="6173"/>
                  <a:pt x="6408" y="5613"/>
                </a:cubicBezTo>
                <a:cubicBezTo>
                  <a:pt x="5493" y="6182"/>
                  <a:pt x="4644" y="6901"/>
                  <a:pt x="3861" y="7766"/>
                </a:cubicBezTo>
                <a:cubicBezTo>
                  <a:pt x="3075" y="8632"/>
                  <a:pt x="2390" y="9644"/>
                  <a:pt x="1803" y="10797"/>
                </a:cubicBezTo>
                <a:cubicBezTo>
                  <a:pt x="2444" y="12024"/>
                  <a:pt x="3193" y="13097"/>
                  <a:pt x="4047" y="14019"/>
                </a:cubicBezTo>
                <a:cubicBezTo>
                  <a:pt x="4903" y="14943"/>
                  <a:pt x="5843" y="15679"/>
                  <a:pt x="6866" y="16231"/>
                </a:cubicBezTo>
                <a:lnTo>
                  <a:pt x="7531" y="14770"/>
                </a:lnTo>
                <a:close/>
                <a:moveTo>
                  <a:pt x="7191" y="9530"/>
                </a:moveTo>
                <a:cubicBezTo>
                  <a:pt x="7191" y="9747"/>
                  <a:pt x="7257" y="9935"/>
                  <a:pt x="7385" y="10093"/>
                </a:cubicBezTo>
                <a:cubicBezTo>
                  <a:pt x="7514" y="10251"/>
                  <a:pt x="7678" y="10331"/>
                  <a:pt x="7872" y="10331"/>
                </a:cubicBezTo>
                <a:cubicBezTo>
                  <a:pt x="8067" y="10331"/>
                  <a:pt x="8226" y="10248"/>
                  <a:pt x="8351" y="10084"/>
                </a:cubicBezTo>
                <a:cubicBezTo>
                  <a:pt x="8478" y="9923"/>
                  <a:pt x="8540" y="9735"/>
                  <a:pt x="8540" y="9530"/>
                </a:cubicBezTo>
                <a:cubicBezTo>
                  <a:pt x="8540" y="8799"/>
                  <a:pt x="8750" y="8186"/>
                  <a:pt x="9166" y="7690"/>
                </a:cubicBezTo>
                <a:cubicBezTo>
                  <a:pt x="9585" y="7194"/>
                  <a:pt x="10094" y="6945"/>
                  <a:pt x="10695" y="6945"/>
                </a:cubicBezTo>
                <a:cubicBezTo>
                  <a:pt x="10891" y="6945"/>
                  <a:pt x="11053" y="6866"/>
                  <a:pt x="11182" y="6701"/>
                </a:cubicBezTo>
                <a:cubicBezTo>
                  <a:pt x="11310" y="6534"/>
                  <a:pt x="11376" y="6346"/>
                  <a:pt x="11376" y="6132"/>
                </a:cubicBezTo>
                <a:cubicBezTo>
                  <a:pt x="11376" y="5897"/>
                  <a:pt x="11310" y="5704"/>
                  <a:pt x="11182" y="5557"/>
                </a:cubicBezTo>
                <a:cubicBezTo>
                  <a:pt x="11053" y="5407"/>
                  <a:pt x="10891" y="5331"/>
                  <a:pt x="10695" y="5331"/>
                </a:cubicBezTo>
                <a:cubicBezTo>
                  <a:pt x="10218" y="5331"/>
                  <a:pt x="9763" y="5440"/>
                  <a:pt x="9330" y="5663"/>
                </a:cubicBezTo>
                <a:cubicBezTo>
                  <a:pt x="8897" y="5883"/>
                  <a:pt x="8525" y="6179"/>
                  <a:pt x="8217" y="6552"/>
                </a:cubicBezTo>
                <a:cubicBezTo>
                  <a:pt x="7908" y="6927"/>
                  <a:pt x="7661" y="7376"/>
                  <a:pt x="7475" y="7892"/>
                </a:cubicBezTo>
                <a:cubicBezTo>
                  <a:pt x="7287" y="8415"/>
                  <a:pt x="7191" y="8960"/>
                  <a:pt x="7191" y="9530"/>
                </a:cubicBezTo>
                <a:moveTo>
                  <a:pt x="21333" y="9644"/>
                </a:moveTo>
                <a:cubicBezTo>
                  <a:pt x="21511" y="10008"/>
                  <a:pt x="21600" y="10398"/>
                  <a:pt x="21597" y="10812"/>
                </a:cubicBezTo>
                <a:cubicBezTo>
                  <a:pt x="21592" y="11220"/>
                  <a:pt x="21504" y="11601"/>
                  <a:pt x="21333" y="11944"/>
                </a:cubicBezTo>
                <a:cubicBezTo>
                  <a:pt x="20082" y="14327"/>
                  <a:pt x="18550" y="16163"/>
                  <a:pt x="16735" y="17451"/>
                </a:cubicBezTo>
                <a:cubicBezTo>
                  <a:pt x="14919" y="18745"/>
                  <a:pt x="12964" y="19400"/>
                  <a:pt x="10872" y="19417"/>
                </a:cubicBezTo>
                <a:lnTo>
                  <a:pt x="11902" y="17184"/>
                </a:lnTo>
                <a:cubicBezTo>
                  <a:pt x="13534" y="16950"/>
                  <a:pt x="15024" y="16272"/>
                  <a:pt x="16378" y="15148"/>
                </a:cubicBezTo>
                <a:cubicBezTo>
                  <a:pt x="17728" y="14024"/>
                  <a:pt x="18869" y="12575"/>
                  <a:pt x="19798" y="10797"/>
                </a:cubicBezTo>
                <a:cubicBezTo>
                  <a:pt x="18947" y="9204"/>
                  <a:pt x="17919" y="7878"/>
                  <a:pt x="16715" y="6819"/>
                </a:cubicBezTo>
                <a:lnTo>
                  <a:pt x="17606" y="4897"/>
                </a:lnTo>
                <a:cubicBezTo>
                  <a:pt x="18325" y="5513"/>
                  <a:pt x="18998" y="6214"/>
                  <a:pt x="19622" y="7003"/>
                </a:cubicBezTo>
                <a:cubicBezTo>
                  <a:pt x="20246" y="7790"/>
                  <a:pt x="20816" y="8670"/>
                  <a:pt x="21333" y="9644"/>
                </a:cubicBezTo>
                <a:moveTo>
                  <a:pt x="16096" y="9530"/>
                </a:moveTo>
                <a:cubicBezTo>
                  <a:pt x="16096" y="10222"/>
                  <a:pt x="16010" y="10882"/>
                  <a:pt x="15844" y="11504"/>
                </a:cubicBezTo>
                <a:cubicBezTo>
                  <a:pt x="15675" y="12129"/>
                  <a:pt x="15440" y="12695"/>
                  <a:pt x="15134" y="13212"/>
                </a:cubicBezTo>
                <a:cubicBezTo>
                  <a:pt x="14831" y="13728"/>
                  <a:pt x="14466" y="14186"/>
                  <a:pt x="14045" y="14588"/>
                </a:cubicBezTo>
                <a:cubicBezTo>
                  <a:pt x="13625" y="14990"/>
                  <a:pt x="13162" y="15310"/>
                  <a:pt x="12663" y="15544"/>
                </a:cubicBezTo>
                <a:lnTo>
                  <a:pt x="16001" y="8377"/>
                </a:lnTo>
                <a:cubicBezTo>
                  <a:pt x="16032" y="8567"/>
                  <a:pt x="16057" y="8749"/>
                  <a:pt x="16072" y="8934"/>
                </a:cubicBezTo>
                <a:cubicBezTo>
                  <a:pt x="16089" y="9116"/>
                  <a:pt x="16096" y="9315"/>
                  <a:pt x="16096" y="953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20" name="AutoShape 24">
            <a:extLst>
              <a:ext uri="{FF2B5EF4-FFF2-40B4-BE49-F238E27FC236}">
                <a16:creationId xmlns:a16="http://schemas.microsoft.com/office/drawing/2014/main" id="{C48C9FE7-7076-48EB-9928-0A5090D9A6A6}"/>
              </a:ext>
            </a:extLst>
          </p:cNvPr>
          <p:cNvSpPr>
            <a:spLocks/>
          </p:cNvSpPr>
          <p:nvPr/>
        </p:nvSpPr>
        <p:spPr bwMode="auto">
          <a:xfrm>
            <a:off x="3662363" y="2141538"/>
            <a:ext cx="198437" cy="217487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21" name="AutoShape 25">
            <a:extLst>
              <a:ext uri="{FF2B5EF4-FFF2-40B4-BE49-F238E27FC236}">
                <a16:creationId xmlns:a16="http://schemas.microsoft.com/office/drawing/2014/main" id="{2F9CCBC7-2757-4F34-9C96-DBEA13E5801D}"/>
              </a:ext>
            </a:extLst>
          </p:cNvPr>
          <p:cNvSpPr>
            <a:spLocks/>
          </p:cNvSpPr>
          <p:nvPr/>
        </p:nvSpPr>
        <p:spPr bwMode="auto">
          <a:xfrm>
            <a:off x="4144963" y="2141538"/>
            <a:ext cx="198437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811" y="10"/>
                  <a:pt x="20921" y="52"/>
                  <a:pt x="21049" y="116"/>
                </a:cubicBezTo>
                <a:cubicBezTo>
                  <a:pt x="21416" y="342"/>
                  <a:pt x="21599" y="730"/>
                  <a:pt x="21599" y="1281"/>
                </a:cubicBezTo>
                <a:lnTo>
                  <a:pt x="21599" y="20332"/>
                </a:lnTo>
                <a:cubicBezTo>
                  <a:pt x="21599" y="20883"/>
                  <a:pt x="21416" y="21271"/>
                  <a:pt x="21049" y="21497"/>
                </a:cubicBezTo>
                <a:cubicBezTo>
                  <a:pt x="20921" y="21564"/>
                  <a:pt x="20811" y="21599"/>
                  <a:pt x="20708" y="21599"/>
                </a:cubicBezTo>
                <a:cubicBezTo>
                  <a:pt x="20451" y="21599"/>
                  <a:pt x="20236" y="21476"/>
                  <a:pt x="20065" y="21229"/>
                </a:cubicBezTo>
                <a:lnTo>
                  <a:pt x="14402" y="13267"/>
                </a:lnTo>
                <a:lnTo>
                  <a:pt x="14402" y="17275"/>
                </a:lnTo>
                <a:cubicBezTo>
                  <a:pt x="14402" y="17801"/>
                  <a:pt x="14331" y="18305"/>
                  <a:pt x="14187" y="18775"/>
                </a:cubicBezTo>
                <a:cubicBezTo>
                  <a:pt x="14042" y="19248"/>
                  <a:pt x="13849" y="19665"/>
                  <a:pt x="13606" y="20028"/>
                </a:cubicBezTo>
                <a:cubicBezTo>
                  <a:pt x="13364" y="20385"/>
                  <a:pt x="13080" y="20671"/>
                  <a:pt x="12757" y="20879"/>
                </a:cubicBezTo>
                <a:cubicBezTo>
                  <a:pt x="12431" y="21091"/>
                  <a:pt x="12084" y="21193"/>
                  <a:pt x="11707" y="21193"/>
                </a:cubicBezTo>
                <a:lnTo>
                  <a:pt x="2705" y="21193"/>
                </a:lnTo>
                <a:cubicBezTo>
                  <a:pt x="2340" y="21193"/>
                  <a:pt x="1990" y="21091"/>
                  <a:pt x="1664" y="20879"/>
                </a:cubicBezTo>
                <a:cubicBezTo>
                  <a:pt x="1334" y="20671"/>
                  <a:pt x="1047" y="20385"/>
                  <a:pt x="802" y="20028"/>
                </a:cubicBezTo>
                <a:cubicBezTo>
                  <a:pt x="555" y="19665"/>
                  <a:pt x="359" y="19252"/>
                  <a:pt x="215" y="18786"/>
                </a:cubicBezTo>
                <a:cubicBezTo>
                  <a:pt x="71" y="18316"/>
                  <a:pt x="0" y="17815"/>
                  <a:pt x="0" y="17275"/>
                </a:cubicBezTo>
                <a:lnTo>
                  <a:pt x="0" y="4293"/>
                </a:lnTo>
                <a:cubicBezTo>
                  <a:pt x="0" y="3760"/>
                  <a:pt x="70" y="3262"/>
                  <a:pt x="215" y="2789"/>
                </a:cubicBezTo>
                <a:cubicBezTo>
                  <a:pt x="359" y="2312"/>
                  <a:pt x="555" y="1906"/>
                  <a:pt x="802" y="1560"/>
                </a:cubicBezTo>
                <a:cubicBezTo>
                  <a:pt x="1047" y="1221"/>
                  <a:pt x="1334" y="946"/>
                  <a:pt x="1664" y="734"/>
                </a:cubicBezTo>
                <a:cubicBezTo>
                  <a:pt x="1990" y="526"/>
                  <a:pt x="2340" y="420"/>
                  <a:pt x="2705" y="420"/>
                </a:cubicBezTo>
                <a:lnTo>
                  <a:pt x="11707" y="420"/>
                </a:lnTo>
                <a:cubicBezTo>
                  <a:pt x="12074" y="420"/>
                  <a:pt x="12421" y="526"/>
                  <a:pt x="12752" y="734"/>
                </a:cubicBezTo>
                <a:cubicBezTo>
                  <a:pt x="13078" y="946"/>
                  <a:pt x="13364" y="1221"/>
                  <a:pt x="13606" y="1560"/>
                </a:cubicBezTo>
                <a:cubicBezTo>
                  <a:pt x="13849" y="1906"/>
                  <a:pt x="14042" y="2312"/>
                  <a:pt x="14187" y="2789"/>
                </a:cubicBezTo>
                <a:cubicBezTo>
                  <a:pt x="14331" y="3262"/>
                  <a:pt x="14402" y="3760"/>
                  <a:pt x="14402" y="4293"/>
                </a:cubicBezTo>
                <a:lnTo>
                  <a:pt x="14402" y="8346"/>
                </a:lnTo>
                <a:lnTo>
                  <a:pt x="20065" y="388"/>
                </a:lnTo>
                <a:cubicBezTo>
                  <a:pt x="20243" y="127"/>
                  <a:pt x="20456" y="0"/>
                  <a:pt x="2070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2" name="AutoShape 26">
            <a:extLst>
              <a:ext uri="{FF2B5EF4-FFF2-40B4-BE49-F238E27FC236}">
                <a16:creationId xmlns:a16="http://schemas.microsoft.com/office/drawing/2014/main" id="{6C510BCC-3F85-4203-8179-B2B4DC8C80C0}"/>
              </a:ext>
            </a:extLst>
          </p:cNvPr>
          <p:cNvSpPr>
            <a:spLocks/>
          </p:cNvSpPr>
          <p:nvPr/>
        </p:nvSpPr>
        <p:spPr bwMode="auto">
          <a:xfrm>
            <a:off x="6351588" y="2147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3" y="161"/>
                  <a:pt x="21205" y="478"/>
                </a:cubicBezTo>
                <a:cubicBezTo>
                  <a:pt x="21467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38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78"/>
                </a:cubicBezTo>
                <a:cubicBezTo>
                  <a:pt x="663" y="161"/>
                  <a:pt x="981" y="0"/>
                  <a:pt x="1346" y="0"/>
                </a:cubicBezTo>
                <a:lnTo>
                  <a:pt x="20263" y="0"/>
                </a:lnTo>
                <a:close/>
                <a:moveTo>
                  <a:pt x="4051" y="2170"/>
                </a:moveTo>
                <a:cubicBezTo>
                  <a:pt x="4051" y="2020"/>
                  <a:pt x="4010" y="1891"/>
                  <a:pt x="3924" y="1782"/>
                </a:cubicBezTo>
                <a:cubicBezTo>
                  <a:pt x="3838" y="1677"/>
                  <a:pt x="3728" y="1621"/>
                  <a:pt x="3593" y="1621"/>
                </a:cubicBezTo>
                <a:lnTo>
                  <a:pt x="1801" y="1621"/>
                </a:lnTo>
                <a:cubicBezTo>
                  <a:pt x="1676" y="1621"/>
                  <a:pt x="1569" y="1674"/>
                  <a:pt x="1481" y="1776"/>
                </a:cubicBezTo>
                <a:cubicBezTo>
                  <a:pt x="1390" y="1879"/>
                  <a:pt x="1344" y="2011"/>
                  <a:pt x="1344" y="2170"/>
                </a:cubicBezTo>
                <a:lnTo>
                  <a:pt x="1344" y="4320"/>
                </a:lnTo>
                <a:cubicBezTo>
                  <a:pt x="1344" y="4470"/>
                  <a:pt x="1388" y="4602"/>
                  <a:pt x="1473" y="4708"/>
                </a:cubicBezTo>
                <a:cubicBezTo>
                  <a:pt x="1559" y="4816"/>
                  <a:pt x="1669" y="4866"/>
                  <a:pt x="1801" y="4866"/>
                </a:cubicBezTo>
                <a:lnTo>
                  <a:pt x="3593" y="4866"/>
                </a:lnTo>
                <a:cubicBezTo>
                  <a:pt x="3721" y="4866"/>
                  <a:pt x="3828" y="4819"/>
                  <a:pt x="3917" y="4717"/>
                </a:cubicBezTo>
                <a:cubicBezTo>
                  <a:pt x="4007" y="4614"/>
                  <a:pt x="4051" y="4482"/>
                  <a:pt x="4051" y="4320"/>
                </a:cubicBezTo>
                <a:lnTo>
                  <a:pt x="4051" y="2170"/>
                </a:lnTo>
                <a:close/>
                <a:moveTo>
                  <a:pt x="4051" y="7201"/>
                </a:moveTo>
                <a:cubicBezTo>
                  <a:pt x="4051" y="7055"/>
                  <a:pt x="4010" y="6925"/>
                  <a:pt x="3924" y="6817"/>
                </a:cubicBezTo>
                <a:cubicBezTo>
                  <a:pt x="3838" y="6708"/>
                  <a:pt x="3728" y="6655"/>
                  <a:pt x="3593" y="6655"/>
                </a:cubicBezTo>
                <a:lnTo>
                  <a:pt x="1801" y="6655"/>
                </a:lnTo>
                <a:cubicBezTo>
                  <a:pt x="1676" y="6655"/>
                  <a:pt x="1569" y="6708"/>
                  <a:pt x="1481" y="6817"/>
                </a:cubicBezTo>
                <a:cubicBezTo>
                  <a:pt x="1390" y="6925"/>
                  <a:pt x="1344" y="7055"/>
                  <a:pt x="1344" y="7201"/>
                </a:cubicBezTo>
                <a:lnTo>
                  <a:pt x="1344" y="9369"/>
                </a:lnTo>
                <a:cubicBezTo>
                  <a:pt x="1344" y="9516"/>
                  <a:pt x="1388" y="9645"/>
                  <a:pt x="1473" y="9757"/>
                </a:cubicBezTo>
                <a:cubicBezTo>
                  <a:pt x="1559" y="9863"/>
                  <a:pt x="1669" y="9915"/>
                  <a:pt x="1801" y="9915"/>
                </a:cubicBezTo>
                <a:lnTo>
                  <a:pt x="3593" y="9915"/>
                </a:lnTo>
                <a:cubicBezTo>
                  <a:pt x="3721" y="9915"/>
                  <a:pt x="3828" y="9863"/>
                  <a:pt x="3917" y="9757"/>
                </a:cubicBezTo>
                <a:cubicBezTo>
                  <a:pt x="4007" y="9645"/>
                  <a:pt x="4051" y="9516"/>
                  <a:pt x="4051" y="9369"/>
                </a:cubicBezTo>
                <a:lnTo>
                  <a:pt x="4051" y="7201"/>
                </a:lnTo>
                <a:close/>
                <a:moveTo>
                  <a:pt x="4051" y="12233"/>
                </a:moveTo>
                <a:cubicBezTo>
                  <a:pt x="4051" y="12083"/>
                  <a:pt x="4010" y="11957"/>
                  <a:pt x="3924" y="11845"/>
                </a:cubicBezTo>
                <a:cubicBezTo>
                  <a:pt x="3838" y="11739"/>
                  <a:pt x="3728" y="11687"/>
                  <a:pt x="3593" y="11687"/>
                </a:cubicBezTo>
                <a:lnTo>
                  <a:pt x="1801" y="11687"/>
                </a:lnTo>
                <a:cubicBezTo>
                  <a:pt x="1676" y="11687"/>
                  <a:pt x="1569" y="11739"/>
                  <a:pt x="1481" y="11845"/>
                </a:cubicBezTo>
                <a:cubicBezTo>
                  <a:pt x="1390" y="11957"/>
                  <a:pt x="1344" y="12083"/>
                  <a:pt x="1344" y="12233"/>
                </a:cubicBezTo>
                <a:lnTo>
                  <a:pt x="1344" y="14401"/>
                </a:lnTo>
                <a:cubicBezTo>
                  <a:pt x="1344" y="14547"/>
                  <a:pt x="1388" y="14677"/>
                  <a:pt x="1473" y="14785"/>
                </a:cubicBezTo>
                <a:cubicBezTo>
                  <a:pt x="1559" y="14894"/>
                  <a:pt x="1669" y="14947"/>
                  <a:pt x="1801" y="14947"/>
                </a:cubicBezTo>
                <a:lnTo>
                  <a:pt x="3593" y="14947"/>
                </a:lnTo>
                <a:cubicBezTo>
                  <a:pt x="3721" y="14947"/>
                  <a:pt x="3828" y="14894"/>
                  <a:pt x="3917" y="14785"/>
                </a:cubicBezTo>
                <a:cubicBezTo>
                  <a:pt x="4007" y="14677"/>
                  <a:pt x="4051" y="14547"/>
                  <a:pt x="4051" y="14401"/>
                </a:cubicBezTo>
                <a:lnTo>
                  <a:pt x="4051" y="12233"/>
                </a:lnTo>
                <a:close/>
                <a:moveTo>
                  <a:pt x="4051" y="17285"/>
                </a:moveTo>
                <a:cubicBezTo>
                  <a:pt x="4051" y="17135"/>
                  <a:pt x="4010" y="17006"/>
                  <a:pt x="3924" y="16897"/>
                </a:cubicBezTo>
                <a:cubicBezTo>
                  <a:pt x="3838" y="16791"/>
                  <a:pt x="3728" y="16736"/>
                  <a:pt x="3593" y="16736"/>
                </a:cubicBezTo>
                <a:lnTo>
                  <a:pt x="1801" y="16736"/>
                </a:lnTo>
                <a:cubicBezTo>
                  <a:pt x="1676" y="16736"/>
                  <a:pt x="1569" y="16788"/>
                  <a:pt x="1481" y="16891"/>
                </a:cubicBezTo>
                <a:cubicBezTo>
                  <a:pt x="1390" y="16994"/>
                  <a:pt x="1344" y="17123"/>
                  <a:pt x="1344" y="17285"/>
                </a:cubicBezTo>
                <a:lnTo>
                  <a:pt x="1344" y="19435"/>
                </a:lnTo>
                <a:cubicBezTo>
                  <a:pt x="1344" y="19585"/>
                  <a:pt x="1388" y="19714"/>
                  <a:pt x="1473" y="19823"/>
                </a:cubicBezTo>
                <a:cubicBezTo>
                  <a:pt x="1559" y="19928"/>
                  <a:pt x="1669" y="19984"/>
                  <a:pt x="1801" y="19984"/>
                </a:cubicBezTo>
                <a:lnTo>
                  <a:pt x="3593" y="19984"/>
                </a:lnTo>
                <a:cubicBezTo>
                  <a:pt x="3721" y="19984"/>
                  <a:pt x="3828" y="19931"/>
                  <a:pt x="3917" y="19828"/>
                </a:cubicBezTo>
                <a:cubicBezTo>
                  <a:pt x="4007" y="19726"/>
                  <a:pt x="4051" y="19596"/>
                  <a:pt x="4051" y="19435"/>
                </a:cubicBezTo>
                <a:lnTo>
                  <a:pt x="4051" y="17285"/>
                </a:lnTo>
                <a:close/>
                <a:moveTo>
                  <a:pt x="16194" y="2170"/>
                </a:moveTo>
                <a:cubicBezTo>
                  <a:pt x="16194" y="2020"/>
                  <a:pt x="16150" y="1891"/>
                  <a:pt x="16064" y="1782"/>
                </a:cubicBezTo>
                <a:cubicBezTo>
                  <a:pt x="15979" y="1677"/>
                  <a:pt x="15871" y="1621"/>
                  <a:pt x="15736" y="1621"/>
                </a:cubicBezTo>
                <a:lnTo>
                  <a:pt x="5858" y="1621"/>
                </a:lnTo>
                <a:cubicBezTo>
                  <a:pt x="5731" y="1621"/>
                  <a:pt x="5623" y="1674"/>
                  <a:pt x="5535" y="1776"/>
                </a:cubicBezTo>
                <a:cubicBezTo>
                  <a:pt x="5444" y="1879"/>
                  <a:pt x="5400" y="2011"/>
                  <a:pt x="5400" y="2170"/>
                </a:cubicBezTo>
                <a:lnTo>
                  <a:pt x="5400" y="9369"/>
                </a:lnTo>
                <a:cubicBezTo>
                  <a:pt x="5400" y="9516"/>
                  <a:pt x="5442" y="9645"/>
                  <a:pt x="5527" y="9757"/>
                </a:cubicBezTo>
                <a:cubicBezTo>
                  <a:pt x="5616" y="9863"/>
                  <a:pt x="5723" y="9915"/>
                  <a:pt x="5858" y="9915"/>
                </a:cubicBezTo>
                <a:lnTo>
                  <a:pt x="15736" y="9915"/>
                </a:lnTo>
                <a:cubicBezTo>
                  <a:pt x="15861" y="9915"/>
                  <a:pt x="15969" y="9863"/>
                  <a:pt x="16059" y="9757"/>
                </a:cubicBezTo>
                <a:cubicBezTo>
                  <a:pt x="16147" y="9645"/>
                  <a:pt x="16194" y="9516"/>
                  <a:pt x="16194" y="9369"/>
                </a:cubicBezTo>
                <a:lnTo>
                  <a:pt x="16194" y="2170"/>
                </a:lnTo>
                <a:close/>
                <a:moveTo>
                  <a:pt x="16194" y="12233"/>
                </a:moveTo>
                <a:cubicBezTo>
                  <a:pt x="16194" y="12083"/>
                  <a:pt x="16150" y="11957"/>
                  <a:pt x="16064" y="11845"/>
                </a:cubicBezTo>
                <a:cubicBezTo>
                  <a:pt x="15979" y="11739"/>
                  <a:pt x="15871" y="11687"/>
                  <a:pt x="15736" y="11687"/>
                </a:cubicBezTo>
                <a:lnTo>
                  <a:pt x="5858" y="11687"/>
                </a:lnTo>
                <a:cubicBezTo>
                  <a:pt x="5731" y="11687"/>
                  <a:pt x="5623" y="11739"/>
                  <a:pt x="5535" y="11845"/>
                </a:cubicBezTo>
                <a:cubicBezTo>
                  <a:pt x="5444" y="11957"/>
                  <a:pt x="5400" y="12083"/>
                  <a:pt x="5400" y="12233"/>
                </a:cubicBezTo>
                <a:lnTo>
                  <a:pt x="5400" y="19432"/>
                </a:lnTo>
                <a:cubicBezTo>
                  <a:pt x="5400" y="19582"/>
                  <a:pt x="5442" y="19711"/>
                  <a:pt x="5527" y="19820"/>
                </a:cubicBezTo>
                <a:cubicBezTo>
                  <a:pt x="5616" y="19925"/>
                  <a:pt x="5723" y="19981"/>
                  <a:pt x="5858" y="19981"/>
                </a:cubicBezTo>
                <a:lnTo>
                  <a:pt x="15736" y="19981"/>
                </a:lnTo>
                <a:cubicBezTo>
                  <a:pt x="15861" y="19981"/>
                  <a:pt x="15969" y="19928"/>
                  <a:pt x="16059" y="19826"/>
                </a:cubicBezTo>
                <a:cubicBezTo>
                  <a:pt x="16147" y="19723"/>
                  <a:pt x="16194" y="19594"/>
                  <a:pt x="16194" y="19432"/>
                </a:cubicBezTo>
                <a:lnTo>
                  <a:pt x="16194" y="12233"/>
                </a:lnTo>
                <a:close/>
                <a:moveTo>
                  <a:pt x="20263" y="2170"/>
                </a:moveTo>
                <a:cubicBezTo>
                  <a:pt x="20263" y="2020"/>
                  <a:pt x="20216" y="1891"/>
                  <a:pt x="20128" y="1782"/>
                </a:cubicBezTo>
                <a:cubicBezTo>
                  <a:pt x="20038" y="1677"/>
                  <a:pt x="19930" y="1621"/>
                  <a:pt x="19805" y="1621"/>
                </a:cubicBezTo>
                <a:lnTo>
                  <a:pt x="18001" y="1621"/>
                </a:lnTo>
                <a:cubicBezTo>
                  <a:pt x="17876" y="1621"/>
                  <a:pt x="17768" y="1674"/>
                  <a:pt x="17678" y="1776"/>
                </a:cubicBezTo>
                <a:cubicBezTo>
                  <a:pt x="17589" y="1879"/>
                  <a:pt x="17545" y="2011"/>
                  <a:pt x="17545" y="2170"/>
                </a:cubicBezTo>
                <a:lnTo>
                  <a:pt x="17545" y="4320"/>
                </a:lnTo>
                <a:cubicBezTo>
                  <a:pt x="17545" y="4470"/>
                  <a:pt x="17589" y="4602"/>
                  <a:pt x="17678" y="4708"/>
                </a:cubicBezTo>
                <a:cubicBezTo>
                  <a:pt x="17768" y="4816"/>
                  <a:pt x="17876" y="4866"/>
                  <a:pt x="18001" y="4866"/>
                </a:cubicBezTo>
                <a:lnTo>
                  <a:pt x="19805" y="4866"/>
                </a:lnTo>
                <a:cubicBezTo>
                  <a:pt x="19930" y="4866"/>
                  <a:pt x="20038" y="4819"/>
                  <a:pt x="20128" y="4717"/>
                </a:cubicBezTo>
                <a:cubicBezTo>
                  <a:pt x="20216" y="4614"/>
                  <a:pt x="20263" y="4482"/>
                  <a:pt x="20263" y="4320"/>
                </a:cubicBezTo>
                <a:lnTo>
                  <a:pt x="20263" y="2170"/>
                </a:lnTo>
                <a:close/>
                <a:moveTo>
                  <a:pt x="20263" y="7201"/>
                </a:moveTo>
                <a:cubicBezTo>
                  <a:pt x="20263" y="7055"/>
                  <a:pt x="20216" y="6925"/>
                  <a:pt x="20128" y="6817"/>
                </a:cubicBezTo>
                <a:cubicBezTo>
                  <a:pt x="20038" y="6708"/>
                  <a:pt x="19930" y="6655"/>
                  <a:pt x="19805" y="6655"/>
                </a:cubicBezTo>
                <a:lnTo>
                  <a:pt x="18001" y="6655"/>
                </a:lnTo>
                <a:cubicBezTo>
                  <a:pt x="17876" y="6655"/>
                  <a:pt x="17768" y="6708"/>
                  <a:pt x="17678" y="6817"/>
                </a:cubicBezTo>
                <a:cubicBezTo>
                  <a:pt x="17589" y="6925"/>
                  <a:pt x="17545" y="7055"/>
                  <a:pt x="17545" y="7201"/>
                </a:cubicBezTo>
                <a:lnTo>
                  <a:pt x="17545" y="9369"/>
                </a:lnTo>
                <a:cubicBezTo>
                  <a:pt x="17545" y="9516"/>
                  <a:pt x="17589" y="9645"/>
                  <a:pt x="17678" y="9757"/>
                </a:cubicBezTo>
                <a:cubicBezTo>
                  <a:pt x="17768" y="9863"/>
                  <a:pt x="17876" y="9915"/>
                  <a:pt x="18001" y="9915"/>
                </a:cubicBezTo>
                <a:lnTo>
                  <a:pt x="19805" y="9915"/>
                </a:lnTo>
                <a:cubicBezTo>
                  <a:pt x="19930" y="9915"/>
                  <a:pt x="20038" y="9863"/>
                  <a:pt x="20128" y="9757"/>
                </a:cubicBezTo>
                <a:cubicBezTo>
                  <a:pt x="20216" y="9645"/>
                  <a:pt x="20263" y="9516"/>
                  <a:pt x="20263" y="9369"/>
                </a:cubicBezTo>
                <a:lnTo>
                  <a:pt x="20263" y="7201"/>
                </a:lnTo>
                <a:close/>
                <a:moveTo>
                  <a:pt x="20263" y="12233"/>
                </a:moveTo>
                <a:cubicBezTo>
                  <a:pt x="20263" y="12083"/>
                  <a:pt x="20216" y="11957"/>
                  <a:pt x="20128" y="11845"/>
                </a:cubicBezTo>
                <a:cubicBezTo>
                  <a:pt x="20038" y="11739"/>
                  <a:pt x="19930" y="11687"/>
                  <a:pt x="19805" y="11687"/>
                </a:cubicBezTo>
                <a:lnTo>
                  <a:pt x="18001" y="11687"/>
                </a:lnTo>
                <a:cubicBezTo>
                  <a:pt x="17876" y="11687"/>
                  <a:pt x="17768" y="11739"/>
                  <a:pt x="17678" y="11845"/>
                </a:cubicBezTo>
                <a:cubicBezTo>
                  <a:pt x="17589" y="11957"/>
                  <a:pt x="17545" y="12083"/>
                  <a:pt x="17545" y="12233"/>
                </a:cubicBezTo>
                <a:lnTo>
                  <a:pt x="17545" y="14401"/>
                </a:lnTo>
                <a:cubicBezTo>
                  <a:pt x="17545" y="14547"/>
                  <a:pt x="17589" y="14677"/>
                  <a:pt x="17678" y="14785"/>
                </a:cubicBezTo>
                <a:cubicBezTo>
                  <a:pt x="17768" y="14894"/>
                  <a:pt x="17876" y="14947"/>
                  <a:pt x="18001" y="14947"/>
                </a:cubicBezTo>
                <a:lnTo>
                  <a:pt x="19805" y="14947"/>
                </a:lnTo>
                <a:cubicBezTo>
                  <a:pt x="19930" y="14947"/>
                  <a:pt x="20038" y="14894"/>
                  <a:pt x="20128" y="14785"/>
                </a:cubicBezTo>
                <a:cubicBezTo>
                  <a:pt x="20216" y="14677"/>
                  <a:pt x="20263" y="14547"/>
                  <a:pt x="20263" y="14401"/>
                </a:cubicBezTo>
                <a:lnTo>
                  <a:pt x="20263" y="12233"/>
                </a:lnTo>
                <a:close/>
                <a:moveTo>
                  <a:pt x="20263" y="17285"/>
                </a:moveTo>
                <a:cubicBezTo>
                  <a:pt x="20263" y="17135"/>
                  <a:pt x="20216" y="17006"/>
                  <a:pt x="20128" y="16897"/>
                </a:cubicBezTo>
                <a:cubicBezTo>
                  <a:pt x="20038" y="16791"/>
                  <a:pt x="19930" y="16736"/>
                  <a:pt x="19805" y="16736"/>
                </a:cubicBezTo>
                <a:lnTo>
                  <a:pt x="18001" y="16736"/>
                </a:lnTo>
                <a:cubicBezTo>
                  <a:pt x="17876" y="16736"/>
                  <a:pt x="17768" y="16788"/>
                  <a:pt x="17678" y="16891"/>
                </a:cubicBezTo>
                <a:cubicBezTo>
                  <a:pt x="17589" y="16994"/>
                  <a:pt x="17545" y="17123"/>
                  <a:pt x="17545" y="17285"/>
                </a:cubicBezTo>
                <a:lnTo>
                  <a:pt x="17545" y="19435"/>
                </a:lnTo>
                <a:cubicBezTo>
                  <a:pt x="17545" y="19585"/>
                  <a:pt x="17589" y="19714"/>
                  <a:pt x="17678" y="19823"/>
                </a:cubicBezTo>
                <a:cubicBezTo>
                  <a:pt x="17768" y="19928"/>
                  <a:pt x="17876" y="19984"/>
                  <a:pt x="18001" y="19984"/>
                </a:cubicBezTo>
                <a:lnTo>
                  <a:pt x="19805" y="19984"/>
                </a:lnTo>
                <a:cubicBezTo>
                  <a:pt x="19930" y="19984"/>
                  <a:pt x="20038" y="19931"/>
                  <a:pt x="20128" y="19828"/>
                </a:cubicBezTo>
                <a:cubicBezTo>
                  <a:pt x="20216" y="19726"/>
                  <a:pt x="20263" y="19596"/>
                  <a:pt x="20263" y="19435"/>
                </a:cubicBezTo>
                <a:lnTo>
                  <a:pt x="20263" y="1728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3" name="AutoShape 27">
            <a:extLst>
              <a:ext uri="{FF2B5EF4-FFF2-40B4-BE49-F238E27FC236}">
                <a16:creationId xmlns:a16="http://schemas.microsoft.com/office/drawing/2014/main" id="{D2DA5AD5-E017-43DE-BEFB-07B183302EFE}"/>
              </a:ext>
            </a:extLst>
          </p:cNvPr>
          <p:cNvSpPr>
            <a:spLocks/>
          </p:cNvSpPr>
          <p:nvPr/>
        </p:nvSpPr>
        <p:spPr bwMode="auto">
          <a:xfrm>
            <a:off x="6778625" y="214788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23" y="0"/>
                </a:moveTo>
                <a:cubicBezTo>
                  <a:pt x="20825" y="0"/>
                  <a:pt x="21081" y="103"/>
                  <a:pt x="21289" y="308"/>
                </a:cubicBezTo>
                <a:cubicBezTo>
                  <a:pt x="21493" y="518"/>
                  <a:pt x="21599" y="774"/>
                  <a:pt x="21599" y="1076"/>
                </a:cubicBezTo>
                <a:cubicBezTo>
                  <a:pt x="21599" y="1379"/>
                  <a:pt x="21493" y="1629"/>
                  <a:pt x="21280" y="1834"/>
                </a:cubicBezTo>
                <a:lnTo>
                  <a:pt x="13494" y="9622"/>
                </a:lnTo>
                <a:lnTo>
                  <a:pt x="13494" y="20523"/>
                </a:lnTo>
                <a:cubicBezTo>
                  <a:pt x="13494" y="20825"/>
                  <a:pt x="13388" y="21081"/>
                  <a:pt x="13184" y="21289"/>
                </a:cubicBezTo>
                <a:cubicBezTo>
                  <a:pt x="12976" y="21496"/>
                  <a:pt x="12723" y="21599"/>
                  <a:pt x="12418" y="21599"/>
                </a:cubicBezTo>
                <a:cubicBezTo>
                  <a:pt x="12115" y="21599"/>
                  <a:pt x="11862" y="21493"/>
                  <a:pt x="11660" y="21283"/>
                </a:cubicBezTo>
                <a:lnTo>
                  <a:pt x="8407" y="18044"/>
                </a:lnTo>
                <a:cubicBezTo>
                  <a:pt x="8197" y="17831"/>
                  <a:pt x="8096" y="17574"/>
                  <a:pt x="8105" y="17272"/>
                </a:cubicBezTo>
                <a:lnTo>
                  <a:pt x="8105" y="9622"/>
                </a:lnTo>
                <a:lnTo>
                  <a:pt x="316" y="1834"/>
                </a:lnTo>
                <a:cubicBezTo>
                  <a:pt x="106" y="1620"/>
                  <a:pt x="0" y="1370"/>
                  <a:pt x="0" y="1076"/>
                </a:cubicBezTo>
                <a:cubicBezTo>
                  <a:pt x="0" y="774"/>
                  <a:pt x="103" y="518"/>
                  <a:pt x="308" y="308"/>
                </a:cubicBezTo>
                <a:cubicBezTo>
                  <a:pt x="515" y="103"/>
                  <a:pt x="771" y="0"/>
                  <a:pt x="1073" y="0"/>
                </a:cubicBezTo>
                <a:lnTo>
                  <a:pt x="205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4" name="AutoShape 28">
            <a:extLst>
              <a:ext uri="{FF2B5EF4-FFF2-40B4-BE49-F238E27FC236}">
                <a16:creationId xmlns:a16="http://schemas.microsoft.com/office/drawing/2014/main" id="{D9FE29B8-33FD-478F-B40F-20D2C8BFDA77}"/>
              </a:ext>
            </a:extLst>
          </p:cNvPr>
          <p:cNvSpPr>
            <a:spLocks/>
          </p:cNvSpPr>
          <p:nvPr/>
        </p:nvSpPr>
        <p:spPr bwMode="auto">
          <a:xfrm>
            <a:off x="341313" y="2486025"/>
            <a:ext cx="200025" cy="198438"/>
          </a:xfrm>
          <a:custGeom>
            <a:avLst/>
            <a:gdLst>
              <a:gd name="T0" fmla="*/ 10800 w 21600"/>
              <a:gd name="T1" fmla="+- 0 10821 42"/>
              <a:gd name="T2" fmla="*/ 10821 h 21558"/>
              <a:gd name="T3" fmla="*/ 10800 w 21600"/>
              <a:gd name="T4" fmla="+- 0 10821 42"/>
              <a:gd name="T5" fmla="*/ 10821 h 21558"/>
              <a:gd name="T6" fmla="*/ 10800 w 21600"/>
              <a:gd name="T7" fmla="+- 0 10821 42"/>
              <a:gd name="T8" fmla="*/ 10821 h 21558"/>
              <a:gd name="T9" fmla="*/ 10800 w 21600"/>
              <a:gd name="T10" fmla="+- 0 10821 42"/>
              <a:gd name="T11" fmla="*/ 10821 h 2155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58">
                <a:moveTo>
                  <a:pt x="18076" y="8547"/>
                </a:moveTo>
                <a:cubicBezTo>
                  <a:pt x="19181" y="9499"/>
                  <a:pt x="20046" y="10569"/>
                  <a:pt x="20670" y="11749"/>
                </a:cubicBezTo>
                <a:cubicBezTo>
                  <a:pt x="21291" y="12932"/>
                  <a:pt x="21599" y="14075"/>
                  <a:pt x="21599" y="15179"/>
                </a:cubicBezTo>
                <a:cubicBezTo>
                  <a:pt x="21599" y="16159"/>
                  <a:pt x="21344" y="17040"/>
                  <a:pt x="20832" y="17815"/>
                </a:cubicBezTo>
                <a:cubicBezTo>
                  <a:pt x="20320" y="18592"/>
                  <a:pt x="19593" y="19260"/>
                  <a:pt x="18660" y="19812"/>
                </a:cubicBezTo>
                <a:cubicBezTo>
                  <a:pt x="17724" y="20363"/>
                  <a:pt x="16585" y="20794"/>
                  <a:pt x="15252" y="21098"/>
                </a:cubicBezTo>
                <a:cubicBezTo>
                  <a:pt x="13917" y="21403"/>
                  <a:pt x="12435" y="21558"/>
                  <a:pt x="10800" y="21558"/>
                </a:cubicBezTo>
                <a:cubicBezTo>
                  <a:pt x="9168" y="21558"/>
                  <a:pt x="7682" y="21403"/>
                  <a:pt x="6350" y="21098"/>
                </a:cubicBezTo>
                <a:cubicBezTo>
                  <a:pt x="5014" y="20794"/>
                  <a:pt x="3878" y="20363"/>
                  <a:pt x="2936" y="19812"/>
                </a:cubicBezTo>
                <a:cubicBezTo>
                  <a:pt x="1993" y="19260"/>
                  <a:pt x="1270" y="18589"/>
                  <a:pt x="761" y="17809"/>
                </a:cubicBezTo>
                <a:cubicBezTo>
                  <a:pt x="255" y="17029"/>
                  <a:pt x="0" y="16150"/>
                  <a:pt x="0" y="15179"/>
                </a:cubicBezTo>
                <a:cubicBezTo>
                  <a:pt x="0" y="14075"/>
                  <a:pt x="318" y="12934"/>
                  <a:pt x="948" y="11757"/>
                </a:cubicBezTo>
                <a:cubicBezTo>
                  <a:pt x="1582" y="10580"/>
                  <a:pt x="2449" y="9510"/>
                  <a:pt x="3557" y="8547"/>
                </a:cubicBezTo>
                <a:cubicBezTo>
                  <a:pt x="3654" y="8403"/>
                  <a:pt x="3822" y="8344"/>
                  <a:pt x="4056" y="8369"/>
                </a:cubicBezTo>
                <a:cubicBezTo>
                  <a:pt x="4290" y="8398"/>
                  <a:pt x="4446" y="8491"/>
                  <a:pt x="4527" y="8654"/>
                </a:cubicBezTo>
                <a:cubicBezTo>
                  <a:pt x="4565" y="8800"/>
                  <a:pt x="4565" y="8930"/>
                  <a:pt x="4527" y="9045"/>
                </a:cubicBezTo>
                <a:cubicBezTo>
                  <a:pt x="4446" y="9361"/>
                  <a:pt x="4378" y="9738"/>
                  <a:pt x="4318" y="10177"/>
                </a:cubicBezTo>
                <a:cubicBezTo>
                  <a:pt x="4259" y="10617"/>
                  <a:pt x="4237" y="11073"/>
                  <a:pt x="4259" y="11546"/>
                </a:cubicBezTo>
                <a:cubicBezTo>
                  <a:pt x="4278" y="12016"/>
                  <a:pt x="4343" y="12475"/>
                  <a:pt x="4452" y="12915"/>
                </a:cubicBezTo>
                <a:cubicBezTo>
                  <a:pt x="4562" y="13354"/>
                  <a:pt x="4749" y="13734"/>
                  <a:pt x="5020" y="14047"/>
                </a:cubicBezTo>
                <a:cubicBezTo>
                  <a:pt x="5329" y="14379"/>
                  <a:pt x="5716" y="14599"/>
                  <a:pt x="6184" y="14709"/>
                </a:cubicBezTo>
                <a:cubicBezTo>
                  <a:pt x="5698" y="13323"/>
                  <a:pt x="5498" y="12008"/>
                  <a:pt x="5588" y="10757"/>
                </a:cubicBezTo>
                <a:cubicBezTo>
                  <a:pt x="5676" y="9510"/>
                  <a:pt x="5919" y="8344"/>
                  <a:pt x="6318" y="7265"/>
                </a:cubicBezTo>
                <a:cubicBezTo>
                  <a:pt x="6718" y="6187"/>
                  <a:pt x="7223" y="5212"/>
                  <a:pt x="7835" y="4339"/>
                </a:cubicBezTo>
                <a:cubicBezTo>
                  <a:pt x="8450" y="3469"/>
                  <a:pt x="9040" y="2720"/>
                  <a:pt x="9607" y="2089"/>
                </a:cubicBezTo>
                <a:cubicBezTo>
                  <a:pt x="10172" y="1459"/>
                  <a:pt x="10662" y="980"/>
                  <a:pt x="11068" y="653"/>
                </a:cubicBezTo>
                <a:cubicBezTo>
                  <a:pt x="11477" y="326"/>
                  <a:pt x="11692" y="149"/>
                  <a:pt x="11711" y="124"/>
                </a:cubicBezTo>
                <a:cubicBezTo>
                  <a:pt x="11960" y="-42"/>
                  <a:pt x="12194" y="-42"/>
                  <a:pt x="12416" y="124"/>
                </a:cubicBezTo>
                <a:cubicBezTo>
                  <a:pt x="12513" y="191"/>
                  <a:pt x="12581" y="293"/>
                  <a:pt x="12616" y="414"/>
                </a:cubicBezTo>
                <a:cubicBezTo>
                  <a:pt x="12650" y="535"/>
                  <a:pt x="12647" y="645"/>
                  <a:pt x="12609" y="746"/>
                </a:cubicBezTo>
                <a:cubicBezTo>
                  <a:pt x="12609" y="760"/>
                  <a:pt x="12531" y="954"/>
                  <a:pt x="12375" y="1318"/>
                </a:cubicBezTo>
                <a:cubicBezTo>
                  <a:pt x="12222" y="1681"/>
                  <a:pt x="12116" y="2140"/>
                  <a:pt x="12057" y="2692"/>
                </a:cubicBezTo>
                <a:cubicBezTo>
                  <a:pt x="11995" y="3244"/>
                  <a:pt x="12029" y="3849"/>
                  <a:pt x="12160" y="4503"/>
                </a:cubicBezTo>
                <a:cubicBezTo>
                  <a:pt x="12291" y="5162"/>
                  <a:pt x="12644" y="5773"/>
                  <a:pt x="13221" y="6339"/>
                </a:cubicBezTo>
                <a:cubicBezTo>
                  <a:pt x="13589" y="6728"/>
                  <a:pt x="13926" y="7108"/>
                  <a:pt x="14229" y="7485"/>
                </a:cubicBezTo>
                <a:cubicBezTo>
                  <a:pt x="14532" y="7862"/>
                  <a:pt x="14791" y="8282"/>
                  <a:pt x="15006" y="8744"/>
                </a:cubicBezTo>
                <a:cubicBezTo>
                  <a:pt x="15218" y="9209"/>
                  <a:pt x="15390" y="9749"/>
                  <a:pt x="15515" y="10363"/>
                </a:cubicBezTo>
                <a:cubicBezTo>
                  <a:pt x="15639" y="10977"/>
                  <a:pt x="15702" y="11709"/>
                  <a:pt x="15702" y="12554"/>
                </a:cubicBezTo>
                <a:cubicBezTo>
                  <a:pt x="15702" y="12850"/>
                  <a:pt x="15546" y="13027"/>
                  <a:pt x="15237" y="13078"/>
                </a:cubicBezTo>
                <a:cubicBezTo>
                  <a:pt x="15118" y="13098"/>
                  <a:pt x="14997" y="13078"/>
                  <a:pt x="14872" y="13027"/>
                </a:cubicBezTo>
                <a:cubicBezTo>
                  <a:pt x="14747" y="12971"/>
                  <a:pt x="14666" y="12886"/>
                  <a:pt x="14625" y="12768"/>
                </a:cubicBezTo>
                <a:cubicBezTo>
                  <a:pt x="14485" y="12489"/>
                  <a:pt x="14276" y="12270"/>
                  <a:pt x="13998" y="12109"/>
                </a:cubicBezTo>
                <a:cubicBezTo>
                  <a:pt x="13720" y="11946"/>
                  <a:pt x="13405" y="11867"/>
                  <a:pt x="13056" y="11867"/>
                </a:cubicBezTo>
                <a:cubicBezTo>
                  <a:pt x="12588" y="11867"/>
                  <a:pt x="12191" y="12016"/>
                  <a:pt x="11870" y="12318"/>
                </a:cubicBezTo>
                <a:cubicBezTo>
                  <a:pt x="11545" y="12619"/>
                  <a:pt x="11383" y="12985"/>
                  <a:pt x="11383" y="13419"/>
                </a:cubicBezTo>
                <a:cubicBezTo>
                  <a:pt x="11383" y="14503"/>
                  <a:pt x="12160" y="15044"/>
                  <a:pt x="13714" y="15035"/>
                </a:cubicBezTo>
                <a:cubicBezTo>
                  <a:pt x="14691" y="15035"/>
                  <a:pt x="15452" y="14751"/>
                  <a:pt x="15998" y="14185"/>
                </a:cubicBezTo>
                <a:cubicBezTo>
                  <a:pt x="16370" y="13799"/>
                  <a:pt x="16635" y="13343"/>
                  <a:pt x="16797" y="12819"/>
                </a:cubicBezTo>
                <a:cubicBezTo>
                  <a:pt x="16963" y="12290"/>
                  <a:pt x="17065" y="11777"/>
                  <a:pt x="17103" y="11273"/>
                </a:cubicBezTo>
                <a:cubicBezTo>
                  <a:pt x="17143" y="10769"/>
                  <a:pt x="17156" y="10310"/>
                  <a:pt x="17134" y="9893"/>
                </a:cubicBezTo>
                <a:cubicBezTo>
                  <a:pt x="17115" y="9473"/>
                  <a:pt x="17097" y="9195"/>
                  <a:pt x="17075" y="9048"/>
                </a:cubicBezTo>
                <a:cubicBezTo>
                  <a:pt x="17016" y="8941"/>
                  <a:pt x="17016" y="8812"/>
                  <a:pt x="17075" y="8657"/>
                </a:cubicBezTo>
                <a:cubicBezTo>
                  <a:pt x="17156" y="8493"/>
                  <a:pt x="17312" y="8400"/>
                  <a:pt x="17546" y="8372"/>
                </a:cubicBezTo>
                <a:cubicBezTo>
                  <a:pt x="17780" y="8347"/>
                  <a:pt x="17955" y="8403"/>
                  <a:pt x="18076" y="854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25" name="AutoShape 30">
            <a:extLst>
              <a:ext uri="{FF2B5EF4-FFF2-40B4-BE49-F238E27FC236}">
                <a16:creationId xmlns:a16="http://schemas.microsoft.com/office/drawing/2014/main" id="{D9CC6870-6868-4C70-AFCC-15B93CDAD69D}"/>
              </a:ext>
            </a:extLst>
          </p:cNvPr>
          <p:cNvSpPr>
            <a:spLocks/>
          </p:cNvSpPr>
          <p:nvPr/>
        </p:nvSpPr>
        <p:spPr bwMode="auto">
          <a:xfrm>
            <a:off x="1293813" y="248602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19"/>
                </a:moveTo>
                <a:cubicBezTo>
                  <a:pt x="20630" y="3219"/>
                  <a:pt x="20943" y="3384"/>
                  <a:pt x="21205" y="3713"/>
                </a:cubicBezTo>
                <a:cubicBezTo>
                  <a:pt x="21467" y="4039"/>
                  <a:pt x="21599" y="4424"/>
                  <a:pt x="21599" y="4867"/>
                </a:cubicBezTo>
                <a:lnTo>
                  <a:pt x="21599" y="19981"/>
                </a:lnTo>
                <a:cubicBezTo>
                  <a:pt x="21599" y="20422"/>
                  <a:pt x="21467" y="20800"/>
                  <a:pt x="21205" y="21124"/>
                </a:cubicBezTo>
                <a:cubicBezTo>
                  <a:pt x="20943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9" y="21124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5"/>
                </a:lnTo>
                <a:cubicBezTo>
                  <a:pt x="0" y="1177"/>
                  <a:pt x="132" y="796"/>
                  <a:pt x="399" y="475"/>
                </a:cubicBezTo>
                <a:cubicBezTo>
                  <a:pt x="663" y="158"/>
                  <a:pt x="981" y="0"/>
                  <a:pt x="1346" y="0"/>
                </a:cubicBezTo>
                <a:lnTo>
                  <a:pt x="9457" y="0"/>
                </a:lnTo>
                <a:cubicBezTo>
                  <a:pt x="9824" y="0"/>
                  <a:pt x="10140" y="158"/>
                  <a:pt x="10407" y="475"/>
                </a:cubicBezTo>
                <a:cubicBezTo>
                  <a:pt x="10673" y="796"/>
                  <a:pt x="10806" y="1177"/>
                  <a:pt x="10806" y="1615"/>
                </a:cubicBezTo>
                <a:cubicBezTo>
                  <a:pt x="10806" y="2056"/>
                  <a:pt x="10935" y="2435"/>
                  <a:pt x="11197" y="2749"/>
                </a:cubicBezTo>
                <a:cubicBezTo>
                  <a:pt x="11459" y="3060"/>
                  <a:pt x="11773" y="3219"/>
                  <a:pt x="12142" y="3219"/>
                </a:cubicBezTo>
                <a:lnTo>
                  <a:pt x="20263" y="32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26" name="AutoShape 31">
            <a:extLst>
              <a:ext uri="{FF2B5EF4-FFF2-40B4-BE49-F238E27FC236}">
                <a16:creationId xmlns:a16="http://schemas.microsoft.com/office/drawing/2014/main" id="{AF2FE3F0-FB6D-48B2-BF6A-1C958200F80B}"/>
              </a:ext>
            </a:extLst>
          </p:cNvPr>
          <p:cNvSpPr>
            <a:spLocks/>
          </p:cNvSpPr>
          <p:nvPr/>
        </p:nvSpPr>
        <p:spPr bwMode="auto">
          <a:xfrm>
            <a:off x="1782763" y="248602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276" y="7975"/>
                </a:moveTo>
                <a:cubicBezTo>
                  <a:pt x="3988" y="7975"/>
                  <a:pt x="3706" y="8031"/>
                  <a:pt x="3434" y="8148"/>
                </a:cubicBezTo>
                <a:cubicBezTo>
                  <a:pt x="3160" y="8266"/>
                  <a:pt x="2903" y="8427"/>
                  <a:pt x="2666" y="8627"/>
                </a:cubicBezTo>
                <a:cubicBezTo>
                  <a:pt x="2428" y="8830"/>
                  <a:pt x="2220" y="9071"/>
                  <a:pt x="2044" y="9344"/>
                </a:cubicBezTo>
                <a:cubicBezTo>
                  <a:pt x="1867" y="9620"/>
                  <a:pt x="1730" y="9926"/>
                  <a:pt x="1628" y="10252"/>
                </a:cubicBezTo>
                <a:lnTo>
                  <a:pt x="0" y="16271"/>
                </a:lnTo>
                <a:lnTo>
                  <a:pt x="0" y="1618"/>
                </a:lnTo>
                <a:cubicBezTo>
                  <a:pt x="0" y="1177"/>
                  <a:pt x="132" y="796"/>
                  <a:pt x="399" y="478"/>
                </a:cubicBezTo>
                <a:cubicBezTo>
                  <a:pt x="663" y="161"/>
                  <a:pt x="981" y="0"/>
                  <a:pt x="1348" y="0"/>
                </a:cubicBezTo>
                <a:lnTo>
                  <a:pt x="9459" y="0"/>
                </a:lnTo>
                <a:cubicBezTo>
                  <a:pt x="9824" y="0"/>
                  <a:pt x="10140" y="161"/>
                  <a:pt x="10407" y="478"/>
                </a:cubicBezTo>
                <a:cubicBezTo>
                  <a:pt x="10673" y="796"/>
                  <a:pt x="10806" y="1177"/>
                  <a:pt x="10806" y="1618"/>
                </a:cubicBezTo>
                <a:cubicBezTo>
                  <a:pt x="10806" y="2059"/>
                  <a:pt x="10938" y="2438"/>
                  <a:pt x="11197" y="2749"/>
                </a:cubicBezTo>
                <a:cubicBezTo>
                  <a:pt x="11459" y="3063"/>
                  <a:pt x="11773" y="3222"/>
                  <a:pt x="12142" y="3222"/>
                </a:cubicBezTo>
                <a:lnTo>
                  <a:pt x="17332" y="3222"/>
                </a:lnTo>
                <a:cubicBezTo>
                  <a:pt x="17700" y="3222"/>
                  <a:pt x="18015" y="3384"/>
                  <a:pt x="18277" y="3713"/>
                </a:cubicBezTo>
                <a:cubicBezTo>
                  <a:pt x="18539" y="4042"/>
                  <a:pt x="18669" y="4426"/>
                  <a:pt x="18669" y="4867"/>
                </a:cubicBezTo>
                <a:lnTo>
                  <a:pt x="18669" y="7975"/>
                </a:lnTo>
                <a:lnTo>
                  <a:pt x="4276" y="7975"/>
                </a:lnTo>
                <a:close/>
                <a:moveTo>
                  <a:pt x="21599" y="10140"/>
                </a:moveTo>
                <a:lnTo>
                  <a:pt x="18552" y="20800"/>
                </a:lnTo>
                <a:cubicBezTo>
                  <a:pt x="18505" y="21015"/>
                  <a:pt x="18385" y="21203"/>
                  <a:pt x="18194" y="21362"/>
                </a:cubicBezTo>
                <a:cubicBezTo>
                  <a:pt x="18003" y="21520"/>
                  <a:pt x="17817" y="21599"/>
                  <a:pt x="17638" y="21599"/>
                </a:cubicBezTo>
                <a:lnTo>
                  <a:pt x="504" y="21599"/>
                </a:lnTo>
                <a:lnTo>
                  <a:pt x="3388" y="10913"/>
                </a:lnTo>
                <a:cubicBezTo>
                  <a:pt x="3434" y="10698"/>
                  <a:pt x="3552" y="10516"/>
                  <a:pt x="3745" y="10363"/>
                </a:cubicBezTo>
                <a:cubicBezTo>
                  <a:pt x="3936" y="10213"/>
                  <a:pt x="4120" y="10140"/>
                  <a:pt x="4301" y="10140"/>
                </a:cubicBezTo>
                <a:lnTo>
                  <a:pt x="21599" y="1014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27" name="AutoShape 32">
            <a:extLst>
              <a:ext uri="{FF2B5EF4-FFF2-40B4-BE49-F238E27FC236}">
                <a16:creationId xmlns:a16="http://schemas.microsoft.com/office/drawing/2014/main" id="{5ED1A17C-93AD-4347-BB88-D3B3374BD336}"/>
              </a:ext>
            </a:extLst>
          </p:cNvPr>
          <p:cNvSpPr>
            <a:spLocks/>
          </p:cNvSpPr>
          <p:nvPr/>
        </p:nvSpPr>
        <p:spPr bwMode="auto">
          <a:xfrm>
            <a:off x="7219950" y="2492375"/>
            <a:ext cx="198438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51" y="7569"/>
                </a:moveTo>
                <a:cubicBezTo>
                  <a:pt x="21273" y="7569"/>
                  <a:pt x="21379" y="7618"/>
                  <a:pt x="21468" y="7727"/>
                </a:cubicBezTo>
                <a:cubicBezTo>
                  <a:pt x="21554" y="7834"/>
                  <a:pt x="21599" y="7958"/>
                  <a:pt x="21599" y="8105"/>
                </a:cubicBezTo>
                <a:lnTo>
                  <a:pt x="21599" y="13494"/>
                </a:lnTo>
                <a:cubicBezTo>
                  <a:pt x="21599" y="13641"/>
                  <a:pt x="21556" y="13768"/>
                  <a:pt x="21472" y="13872"/>
                </a:cubicBezTo>
                <a:cubicBezTo>
                  <a:pt x="21388" y="13978"/>
                  <a:pt x="21280" y="14033"/>
                  <a:pt x="21151" y="14033"/>
                </a:cubicBezTo>
                <a:lnTo>
                  <a:pt x="19807" y="14033"/>
                </a:lnTo>
                <a:lnTo>
                  <a:pt x="19807" y="19984"/>
                </a:lnTo>
                <a:cubicBezTo>
                  <a:pt x="19807" y="20419"/>
                  <a:pt x="19675" y="20796"/>
                  <a:pt x="19411" y="21116"/>
                </a:cubicBezTo>
                <a:cubicBezTo>
                  <a:pt x="19144" y="21438"/>
                  <a:pt x="18825" y="21599"/>
                  <a:pt x="18451" y="21599"/>
                </a:cubicBezTo>
                <a:lnTo>
                  <a:pt x="3146" y="21599"/>
                </a:lnTo>
                <a:cubicBezTo>
                  <a:pt x="2772" y="21599"/>
                  <a:pt x="2455" y="21438"/>
                  <a:pt x="2198" y="21116"/>
                </a:cubicBezTo>
                <a:cubicBezTo>
                  <a:pt x="1941" y="20796"/>
                  <a:pt x="1814" y="20419"/>
                  <a:pt x="1814" y="19984"/>
                </a:cubicBezTo>
                <a:lnTo>
                  <a:pt x="1814" y="14033"/>
                </a:lnTo>
                <a:lnTo>
                  <a:pt x="446" y="14033"/>
                </a:lnTo>
                <a:cubicBezTo>
                  <a:pt x="324" y="14033"/>
                  <a:pt x="218" y="13981"/>
                  <a:pt x="132" y="13880"/>
                </a:cubicBezTo>
                <a:cubicBezTo>
                  <a:pt x="43" y="13780"/>
                  <a:pt x="0" y="13650"/>
                  <a:pt x="0" y="13494"/>
                </a:cubicBezTo>
                <a:lnTo>
                  <a:pt x="0" y="8105"/>
                </a:lnTo>
                <a:cubicBezTo>
                  <a:pt x="0" y="7958"/>
                  <a:pt x="43" y="7834"/>
                  <a:pt x="132" y="7727"/>
                </a:cubicBezTo>
                <a:cubicBezTo>
                  <a:pt x="218" y="7618"/>
                  <a:pt x="324" y="7569"/>
                  <a:pt x="446" y="7569"/>
                </a:cubicBezTo>
                <a:lnTo>
                  <a:pt x="6638" y="7569"/>
                </a:lnTo>
                <a:cubicBezTo>
                  <a:pt x="6203" y="7569"/>
                  <a:pt x="5791" y="7468"/>
                  <a:pt x="5404" y="7270"/>
                </a:cubicBezTo>
                <a:cubicBezTo>
                  <a:pt x="5018" y="7074"/>
                  <a:pt x="4682" y="6803"/>
                  <a:pt x="4399" y="6466"/>
                </a:cubicBezTo>
                <a:cubicBezTo>
                  <a:pt x="4116" y="6126"/>
                  <a:pt x="3892" y="5723"/>
                  <a:pt x="3727" y="5266"/>
                </a:cubicBezTo>
                <a:cubicBezTo>
                  <a:pt x="3561" y="4808"/>
                  <a:pt x="3480" y="4316"/>
                  <a:pt x="3480" y="3789"/>
                </a:cubicBezTo>
                <a:cubicBezTo>
                  <a:pt x="3480" y="3267"/>
                  <a:pt x="3561" y="2775"/>
                  <a:pt x="3727" y="2312"/>
                </a:cubicBezTo>
                <a:cubicBezTo>
                  <a:pt x="3892" y="1845"/>
                  <a:pt x="4116" y="1445"/>
                  <a:pt x="4399" y="1102"/>
                </a:cubicBezTo>
                <a:cubicBezTo>
                  <a:pt x="4682" y="765"/>
                  <a:pt x="5016" y="495"/>
                  <a:pt x="5399" y="296"/>
                </a:cubicBezTo>
                <a:cubicBezTo>
                  <a:pt x="5781" y="100"/>
                  <a:pt x="6194" y="0"/>
                  <a:pt x="6638" y="0"/>
                </a:cubicBezTo>
                <a:cubicBezTo>
                  <a:pt x="7106" y="0"/>
                  <a:pt x="7550" y="112"/>
                  <a:pt x="7967" y="336"/>
                </a:cubicBezTo>
                <a:cubicBezTo>
                  <a:pt x="8385" y="561"/>
                  <a:pt x="8723" y="883"/>
                  <a:pt x="8985" y="1295"/>
                </a:cubicBezTo>
                <a:lnTo>
                  <a:pt x="10799" y="4094"/>
                </a:lnTo>
                <a:lnTo>
                  <a:pt x="12614" y="1295"/>
                </a:lnTo>
                <a:cubicBezTo>
                  <a:pt x="12883" y="883"/>
                  <a:pt x="13224" y="561"/>
                  <a:pt x="13636" y="336"/>
                </a:cubicBezTo>
                <a:cubicBezTo>
                  <a:pt x="14049" y="112"/>
                  <a:pt x="14493" y="0"/>
                  <a:pt x="14971" y="0"/>
                </a:cubicBezTo>
                <a:cubicBezTo>
                  <a:pt x="15405" y="0"/>
                  <a:pt x="15815" y="100"/>
                  <a:pt x="16199" y="296"/>
                </a:cubicBezTo>
                <a:cubicBezTo>
                  <a:pt x="16581" y="495"/>
                  <a:pt x="16915" y="765"/>
                  <a:pt x="17198" y="1102"/>
                </a:cubicBezTo>
                <a:cubicBezTo>
                  <a:pt x="17481" y="1445"/>
                  <a:pt x="17704" y="1845"/>
                  <a:pt x="17870" y="2303"/>
                </a:cubicBezTo>
                <a:cubicBezTo>
                  <a:pt x="18036" y="2761"/>
                  <a:pt x="18117" y="3259"/>
                  <a:pt x="18117" y="3789"/>
                </a:cubicBezTo>
                <a:cubicBezTo>
                  <a:pt x="18117" y="4315"/>
                  <a:pt x="18036" y="4808"/>
                  <a:pt x="17870" y="5266"/>
                </a:cubicBezTo>
                <a:cubicBezTo>
                  <a:pt x="17704" y="5723"/>
                  <a:pt x="17481" y="6126"/>
                  <a:pt x="17198" y="6466"/>
                </a:cubicBezTo>
                <a:cubicBezTo>
                  <a:pt x="16915" y="6803"/>
                  <a:pt x="16581" y="7074"/>
                  <a:pt x="16199" y="7269"/>
                </a:cubicBezTo>
                <a:cubicBezTo>
                  <a:pt x="15815" y="7468"/>
                  <a:pt x="15405" y="7569"/>
                  <a:pt x="14971" y="7569"/>
                </a:cubicBezTo>
                <a:lnTo>
                  <a:pt x="21151" y="7569"/>
                </a:lnTo>
                <a:close/>
                <a:moveTo>
                  <a:pt x="5294" y="3789"/>
                </a:moveTo>
                <a:cubicBezTo>
                  <a:pt x="5294" y="4243"/>
                  <a:pt x="5424" y="4621"/>
                  <a:pt x="5680" y="4929"/>
                </a:cubicBezTo>
                <a:cubicBezTo>
                  <a:pt x="5937" y="5234"/>
                  <a:pt x="6256" y="5389"/>
                  <a:pt x="6638" y="5389"/>
                </a:cubicBezTo>
                <a:lnTo>
                  <a:pt x="9362" y="5389"/>
                </a:lnTo>
                <a:lnTo>
                  <a:pt x="7629" y="2689"/>
                </a:lnTo>
                <a:cubicBezTo>
                  <a:pt x="7550" y="2597"/>
                  <a:pt x="7430" y="2484"/>
                  <a:pt x="7260" y="2349"/>
                </a:cubicBezTo>
                <a:cubicBezTo>
                  <a:pt x="7092" y="2217"/>
                  <a:pt x="6885" y="2150"/>
                  <a:pt x="6638" y="2150"/>
                </a:cubicBezTo>
                <a:cubicBezTo>
                  <a:pt x="6264" y="2150"/>
                  <a:pt x="5947" y="2312"/>
                  <a:pt x="5685" y="2634"/>
                </a:cubicBezTo>
                <a:cubicBezTo>
                  <a:pt x="5426" y="2954"/>
                  <a:pt x="5294" y="3342"/>
                  <a:pt x="5294" y="3789"/>
                </a:cubicBezTo>
                <a:moveTo>
                  <a:pt x="13063" y="7569"/>
                </a:moveTo>
                <a:lnTo>
                  <a:pt x="8534" y="7569"/>
                </a:lnTo>
                <a:lnTo>
                  <a:pt x="8534" y="18553"/>
                </a:lnTo>
                <a:cubicBezTo>
                  <a:pt x="8534" y="18856"/>
                  <a:pt x="8628" y="19118"/>
                  <a:pt x="8810" y="19334"/>
                </a:cubicBezTo>
                <a:cubicBezTo>
                  <a:pt x="8995" y="19547"/>
                  <a:pt x="9208" y="19656"/>
                  <a:pt x="9456" y="19656"/>
                </a:cubicBezTo>
                <a:lnTo>
                  <a:pt x="12144" y="19656"/>
                </a:lnTo>
                <a:cubicBezTo>
                  <a:pt x="12396" y="19656"/>
                  <a:pt x="12612" y="19547"/>
                  <a:pt x="12792" y="19334"/>
                </a:cubicBezTo>
                <a:cubicBezTo>
                  <a:pt x="12972" y="19118"/>
                  <a:pt x="13063" y="18856"/>
                  <a:pt x="13063" y="18553"/>
                </a:cubicBezTo>
                <a:lnTo>
                  <a:pt x="13063" y="7569"/>
                </a:lnTo>
                <a:close/>
                <a:moveTo>
                  <a:pt x="12235" y="5389"/>
                </a:moveTo>
                <a:lnTo>
                  <a:pt x="14971" y="5389"/>
                </a:lnTo>
                <a:cubicBezTo>
                  <a:pt x="15345" y="5389"/>
                  <a:pt x="15660" y="5234"/>
                  <a:pt x="15916" y="4929"/>
                </a:cubicBezTo>
                <a:cubicBezTo>
                  <a:pt x="16173" y="4621"/>
                  <a:pt x="16303" y="4243"/>
                  <a:pt x="16303" y="3789"/>
                </a:cubicBezTo>
                <a:cubicBezTo>
                  <a:pt x="16303" y="3339"/>
                  <a:pt x="16173" y="2954"/>
                  <a:pt x="15916" y="2634"/>
                </a:cubicBezTo>
                <a:cubicBezTo>
                  <a:pt x="15660" y="2312"/>
                  <a:pt x="15345" y="2150"/>
                  <a:pt x="14971" y="2150"/>
                </a:cubicBezTo>
                <a:cubicBezTo>
                  <a:pt x="14716" y="2150"/>
                  <a:pt x="14507" y="2217"/>
                  <a:pt x="14342" y="2349"/>
                </a:cubicBezTo>
                <a:cubicBezTo>
                  <a:pt x="14179" y="2484"/>
                  <a:pt x="14059" y="2597"/>
                  <a:pt x="13982" y="2689"/>
                </a:cubicBezTo>
                <a:lnTo>
                  <a:pt x="12235" y="53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8" name="AutoShape 33">
            <a:extLst>
              <a:ext uri="{FF2B5EF4-FFF2-40B4-BE49-F238E27FC236}">
                <a16:creationId xmlns:a16="http://schemas.microsoft.com/office/drawing/2014/main" id="{9E12AB03-06E6-4364-BD8E-448959B9DDB7}"/>
              </a:ext>
            </a:extLst>
          </p:cNvPr>
          <p:cNvSpPr>
            <a:spLocks/>
          </p:cNvSpPr>
          <p:nvPr/>
        </p:nvSpPr>
        <p:spPr bwMode="auto">
          <a:xfrm>
            <a:off x="7699375" y="2492375"/>
            <a:ext cx="198438" cy="200025"/>
          </a:xfrm>
          <a:custGeom>
            <a:avLst/>
            <a:gdLst>
              <a:gd name="T0" fmla="+- 0 10800 88"/>
              <a:gd name="T1" fmla="*/ T0 w 21424"/>
              <a:gd name="T2" fmla="*/ 10800 h 21600"/>
              <a:gd name="T3" fmla="+- 0 10800 88"/>
              <a:gd name="T4" fmla="*/ T3 w 21424"/>
              <a:gd name="T5" fmla="*/ 10800 h 21600"/>
              <a:gd name="T6" fmla="+- 0 10800 88"/>
              <a:gd name="T7" fmla="*/ T6 w 21424"/>
              <a:gd name="T8" fmla="*/ 10800 h 21600"/>
              <a:gd name="T9" fmla="+- 0 10800 88"/>
              <a:gd name="T10" fmla="*/ T9 w 21424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24" h="21600">
                <a:moveTo>
                  <a:pt x="12593" y="10421"/>
                </a:moveTo>
                <a:lnTo>
                  <a:pt x="12593" y="19432"/>
                </a:lnTo>
                <a:lnTo>
                  <a:pt x="16047" y="19432"/>
                </a:lnTo>
                <a:cubicBezTo>
                  <a:pt x="16352" y="19432"/>
                  <a:pt x="16611" y="19538"/>
                  <a:pt x="16821" y="19749"/>
                </a:cubicBezTo>
                <a:cubicBezTo>
                  <a:pt x="17027" y="19961"/>
                  <a:pt x="17135" y="20210"/>
                  <a:pt x="17135" y="20504"/>
                </a:cubicBezTo>
                <a:cubicBezTo>
                  <a:pt x="17135" y="20809"/>
                  <a:pt x="17027" y="21071"/>
                  <a:pt x="16821" y="21282"/>
                </a:cubicBezTo>
                <a:cubicBezTo>
                  <a:pt x="16611" y="21494"/>
                  <a:pt x="16352" y="21599"/>
                  <a:pt x="16047" y="21599"/>
                </a:cubicBezTo>
                <a:lnTo>
                  <a:pt x="5350" y="21599"/>
                </a:lnTo>
                <a:cubicBezTo>
                  <a:pt x="5062" y="21599"/>
                  <a:pt x="4812" y="21494"/>
                  <a:pt x="4602" y="21282"/>
                </a:cubicBezTo>
                <a:cubicBezTo>
                  <a:pt x="4396" y="21071"/>
                  <a:pt x="4288" y="20809"/>
                  <a:pt x="4288" y="20504"/>
                </a:cubicBezTo>
                <a:cubicBezTo>
                  <a:pt x="4288" y="20210"/>
                  <a:pt x="4396" y="19961"/>
                  <a:pt x="4602" y="19749"/>
                </a:cubicBezTo>
                <a:cubicBezTo>
                  <a:pt x="4812" y="19538"/>
                  <a:pt x="5062" y="19432"/>
                  <a:pt x="5350" y="19432"/>
                </a:cubicBezTo>
                <a:lnTo>
                  <a:pt x="8833" y="19432"/>
                </a:lnTo>
                <a:lnTo>
                  <a:pt x="8833" y="10421"/>
                </a:lnTo>
                <a:lnTo>
                  <a:pt x="333" y="1841"/>
                </a:lnTo>
                <a:cubicBezTo>
                  <a:pt x="-10" y="1497"/>
                  <a:pt x="-88" y="1101"/>
                  <a:pt x="98" y="660"/>
                </a:cubicBezTo>
                <a:cubicBezTo>
                  <a:pt x="284" y="220"/>
                  <a:pt x="607" y="0"/>
                  <a:pt x="1073" y="0"/>
                </a:cubicBezTo>
                <a:lnTo>
                  <a:pt x="20324" y="0"/>
                </a:lnTo>
                <a:cubicBezTo>
                  <a:pt x="20799" y="0"/>
                  <a:pt x="21133" y="220"/>
                  <a:pt x="21325" y="660"/>
                </a:cubicBezTo>
                <a:cubicBezTo>
                  <a:pt x="21512" y="1101"/>
                  <a:pt x="21433" y="1497"/>
                  <a:pt x="21090" y="1841"/>
                </a:cubicBezTo>
                <a:lnTo>
                  <a:pt x="12593" y="104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9" name="AutoShape 34">
            <a:extLst>
              <a:ext uri="{FF2B5EF4-FFF2-40B4-BE49-F238E27FC236}">
                <a16:creationId xmlns:a16="http://schemas.microsoft.com/office/drawing/2014/main" id="{1F48A2CB-D500-4AE8-8316-D019564C7CDE}"/>
              </a:ext>
            </a:extLst>
          </p:cNvPr>
          <p:cNvSpPr>
            <a:spLocks/>
          </p:cNvSpPr>
          <p:nvPr/>
        </p:nvSpPr>
        <p:spPr bwMode="auto">
          <a:xfrm>
            <a:off x="8186738" y="2492375"/>
            <a:ext cx="198437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4" y="0"/>
                </a:moveTo>
                <a:cubicBezTo>
                  <a:pt x="12264" y="0"/>
                  <a:pt x="13649" y="287"/>
                  <a:pt x="14957" y="861"/>
                </a:cubicBezTo>
                <a:cubicBezTo>
                  <a:pt x="16265" y="1434"/>
                  <a:pt x="17412" y="2210"/>
                  <a:pt x="18398" y="3198"/>
                </a:cubicBezTo>
                <a:cubicBezTo>
                  <a:pt x="19387" y="4186"/>
                  <a:pt x="20167" y="5332"/>
                  <a:pt x="20738" y="6645"/>
                </a:cubicBezTo>
                <a:cubicBezTo>
                  <a:pt x="21311" y="7958"/>
                  <a:pt x="21599" y="9341"/>
                  <a:pt x="21599" y="10801"/>
                </a:cubicBezTo>
                <a:cubicBezTo>
                  <a:pt x="21599" y="12280"/>
                  <a:pt x="21311" y="13669"/>
                  <a:pt x="20738" y="14971"/>
                </a:cubicBezTo>
                <a:cubicBezTo>
                  <a:pt x="20167" y="16272"/>
                  <a:pt x="19387" y="17413"/>
                  <a:pt x="18398" y="18401"/>
                </a:cubicBezTo>
                <a:cubicBezTo>
                  <a:pt x="17412" y="19386"/>
                  <a:pt x="16265" y="20171"/>
                  <a:pt x="14957" y="20738"/>
                </a:cubicBezTo>
                <a:cubicBezTo>
                  <a:pt x="13649" y="21312"/>
                  <a:pt x="12264" y="21599"/>
                  <a:pt x="10804" y="21599"/>
                </a:cubicBezTo>
                <a:cubicBezTo>
                  <a:pt x="9326" y="21599"/>
                  <a:pt x="7936" y="21312"/>
                  <a:pt x="6633" y="20738"/>
                </a:cubicBezTo>
                <a:cubicBezTo>
                  <a:pt x="5328" y="20171"/>
                  <a:pt x="4184" y="19386"/>
                  <a:pt x="3195" y="18401"/>
                </a:cubicBezTo>
                <a:cubicBezTo>
                  <a:pt x="2209" y="17413"/>
                  <a:pt x="1429" y="16272"/>
                  <a:pt x="856" y="14971"/>
                </a:cubicBezTo>
                <a:cubicBezTo>
                  <a:pt x="285" y="13669"/>
                  <a:pt x="0" y="12280"/>
                  <a:pt x="0" y="10801"/>
                </a:cubicBezTo>
                <a:cubicBezTo>
                  <a:pt x="0" y="9341"/>
                  <a:pt x="285" y="7958"/>
                  <a:pt x="856" y="6645"/>
                </a:cubicBezTo>
                <a:cubicBezTo>
                  <a:pt x="1429" y="5332"/>
                  <a:pt x="2209" y="4186"/>
                  <a:pt x="3195" y="3198"/>
                </a:cubicBezTo>
                <a:cubicBezTo>
                  <a:pt x="4184" y="2210"/>
                  <a:pt x="5328" y="1434"/>
                  <a:pt x="6633" y="861"/>
                </a:cubicBezTo>
                <a:cubicBezTo>
                  <a:pt x="7936" y="285"/>
                  <a:pt x="9326" y="0"/>
                  <a:pt x="10804" y="0"/>
                </a:cubicBezTo>
                <a:moveTo>
                  <a:pt x="6450" y="2241"/>
                </a:moveTo>
                <a:cubicBezTo>
                  <a:pt x="6133" y="2258"/>
                  <a:pt x="5783" y="2408"/>
                  <a:pt x="5393" y="2687"/>
                </a:cubicBezTo>
                <a:cubicBezTo>
                  <a:pt x="5006" y="2969"/>
                  <a:pt x="4627" y="3294"/>
                  <a:pt x="4257" y="3658"/>
                </a:cubicBezTo>
                <a:cubicBezTo>
                  <a:pt x="3890" y="4028"/>
                  <a:pt x="3548" y="4409"/>
                  <a:pt x="3237" y="4793"/>
                </a:cubicBezTo>
                <a:cubicBezTo>
                  <a:pt x="2927" y="5186"/>
                  <a:pt x="2684" y="5505"/>
                  <a:pt x="2514" y="5753"/>
                </a:cubicBezTo>
                <a:lnTo>
                  <a:pt x="2568" y="5753"/>
                </a:lnTo>
                <a:cubicBezTo>
                  <a:pt x="2604" y="5753"/>
                  <a:pt x="2661" y="5742"/>
                  <a:pt x="2737" y="5716"/>
                </a:cubicBezTo>
                <a:cubicBezTo>
                  <a:pt x="2814" y="5688"/>
                  <a:pt x="2850" y="5728"/>
                  <a:pt x="2850" y="5838"/>
                </a:cubicBezTo>
                <a:cubicBezTo>
                  <a:pt x="2850" y="5875"/>
                  <a:pt x="2839" y="5920"/>
                  <a:pt x="2811" y="5979"/>
                </a:cubicBezTo>
                <a:cubicBezTo>
                  <a:pt x="2783" y="6035"/>
                  <a:pt x="2833" y="6069"/>
                  <a:pt x="2961" y="6069"/>
                </a:cubicBezTo>
                <a:cubicBezTo>
                  <a:pt x="2997" y="6069"/>
                  <a:pt x="3020" y="6041"/>
                  <a:pt x="3028" y="5985"/>
                </a:cubicBezTo>
                <a:cubicBezTo>
                  <a:pt x="3037" y="5931"/>
                  <a:pt x="3051" y="5931"/>
                  <a:pt x="3068" y="5985"/>
                </a:cubicBezTo>
                <a:lnTo>
                  <a:pt x="3122" y="6199"/>
                </a:lnTo>
                <a:lnTo>
                  <a:pt x="3122" y="6227"/>
                </a:lnTo>
                <a:cubicBezTo>
                  <a:pt x="3122" y="6267"/>
                  <a:pt x="3099" y="6295"/>
                  <a:pt x="3054" y="6312"/>
                </a:cubicBezTo>
                <a:cubicBezTo>
                  <a:pt x="3011" y="6326"/>
                  <a:pt x="2997" y="6354"/>
                  <a:pt x="3014" y="6394"/>
                </a:cubicBezTo>
                <a:cubicBezTo>
                  <a:pt x="3051" y="6428"/>
                  <a:pt x="3093" y="6442"/>
                  <a:pt x="3141" y="6442"/>
                </a:cubicBezTo>
                <a:lnTo>
                  <a:pt x="3271" y="6442"/>
                </a:lnTo>
                <a:lnTo>
                  <a:pt x="3325" y="6417"/>
                </a:lnTo>
                <a:lnTo>
                  <a:pt x="3353" y="6394"/>
                </a:lnTo>
                <a:cubicBezTo>
                  <a:pt x="3353" y="6442"/>
                  <a:pt x="3379" y="6481"/>
                  <a:pt x="3432" y="6504"/>
                </a:cubicBezTo>
                <a:cubicBezTo>
                  <a:pt x="3489" y="6532"/>
                  <a:pt x="3534" y="6544"/>
                  <a:pt x="3568" y="6544"/>
                </a:cubicBezTo>
                <a:lnTo>
                  <a:pt x="3596" y="6544"/>
                </a:lnTo>
                <a:cubicBezTo>
                  <a:pt x="3596" y="6558"/>
                  <a:pt x="3576" y="6575"/>
                  <a:pt x="3543" y="6592"/>
                </a:cubicBezTo>
                <a:cubicBezTo>
                  <a:pt x="3506" y="6614"/>
                  <a:pt x="3506" y="6642"/>
                  <a:pt x="3543" y="6673"/>
                </a:cubicBezTo>
                <a:lnTo>
                  <a:pt x="3853" y="6730"/>
                </a:lnTo>
                <a:lnTo>
                  <a:pt x="3853" y="6758"/>
                </a:lnTo>
                <a:lnTo>
                  <a:pt x="4043" y="7148"/>
                </a:lnTo>
                <a:cubicBezTo>
                  <a:pt x="4043" y="7182"/>
                  <a:pt x="4028" y="7232"/>
                  <a:pt x="4003" y="7280"/>
                </a:cubicBezTo>
                <a:cubicBezTo>
                  <a:pt x="3975" y="7337"/>
                  <a:pt x="3944" y="7365"/>
                  <a:pt x="3907" y="7365"/>
                </a:cubicBezTo>
                <a:cubicBezTo>
                  <a:pt x="3870" y="7365"/>
                  <a:pt x="3856" y="7354"/>
                  <a:pt x="3867" y="7326"/>
                </a:cubicBezTo>
                <a:cubicBezTo>
                  <a:pt x="3876" y="7297"/>
                  <a:pt x="3879" y="7263"/>
                  <a:pt x="3879" y="7232"/>
                </a:cubicBezTo>
                <a:cubicBezTo>
                  <a:pt x="3879" y="7193"/>
                  <a:pt x="3870" y="7159"/>
                  <a:pt x="3853" y="7134"/>
                </a:cubicBezTo>
                <a:cubicBezTo>
                  <a:pt x="3836" y="7105"/>
                  <a:pt x="3769" y="7094"/>
                  <a:pt x="3650" y="7094"/>
                </a:cubicBezTo>
                <a:cubicBezTo>
                  <a:pt x="3633" y="7094"/>
                  <a:pt x="3608" y="7100"/>
                  <a:pt x="3582" y="7105"/>
                </a:cubicBezTo>
                <a:cubicBezTo>
                  <a:pt x="3554" y="7117"/>
                  <a:pt x="3551" y="7139"/>
                  <a:pt x="3568" y="7176"/>
                </a:cubicBezTo>
                <a:lnTo>
                  <a:pt x="3732" y="7523"/>
                </a:lnTo>
                <a:lnTo>
                  <a:pt x="3771" y="7551"/>
                </a:lnTo>
                <a:lnTo>
                  <a:pt x="3800" y="7580"/>
                </a:lnTo>
                <a:cubicBezTo>
                  <a:pt x="3709" y="7580"/>
                  <a:pt x="3647" y="7690"/>
                  <a:pt x="3616" y="7904"/>
                </a:cubicBezTo>
                <a:cubicBezTo>
                  <a:pt x="3585" y="8119"/>
                  <a:pt x="3568" y="8274"/>
                  <a:pt x="3568" y="8362"/>
                </a:cubicBezTo>
                <a:lnTo>
                  <a:pt x="3622" y="8610"/>
                </a:lnTo>
                <a:lnTo>
                  <a:pt x="3650" y="8686"/>
                </a:lnTo>
                <a:lnTo>
                  <a:pt x="3650" y="8743"/>
                </a:lnTo>
                <a:lnTo>
                  <a:pt x="3596" y="9002"/>
                </a:lnTo>
                <a:lnTo>
                  <a:pt x="3989" y="9581"/>
                </a:lnTo>
                <a:lnTo>
                  <a:pt x="4071" y="9581"/>
                </a:lnTo>
                <a:cubicBezTo>
                  <a:pt x="4088" y="9618"/>
                  <a:pt x="4079" y="9652"/>
                  <a:pt x="4043" y="9691"/>
                </a:cubicBezTo>
                <a:cubicBezTo>
                  <a:pt x="4006" y="9725"/>
                  <a:pt x="3997" y="9762"/>
                  <a:pt x="4014" y="9796"/>
                </a:cubicBezTo>
                <a:lnTo>
                  <a:pt x="4125" y="9906"/>
                </a:lnTo>
                <a:cubicBezTo>
                  <a:pt x="4125" y="9993"/>
                  <a:pt x="4142" y="10061"/>
                  <a:pt x="4178" y="10098"/>
                </a:cubicBezTo>
                <a:cubicBezTo>
                  <a:pt x="4212" y="10143"/>
                  <a:pt x="4272" y="10197"/>
                  <a:pt x="4353" y="10270"/>
                </a:cubicBezTo>
                <a:cubicBezTo>
                  <a:pt x="4334" y="10380"/>
                  <a:pt x="4427" y="10479"/>
                  <a:pt x="4630" y="10572"/>
                </a:cubicBezTo>
                <a:cubicBezTo>
                  <a:pt x="4834" y="10668"/>
                  <a:pt x="4961" y="10733"/>
                  <a:pt x="5017" y="10773"/>
                </a:cubicBezTo>
                <a:cubicBezTo>
                  <a:pt x="5088" y="10976"/>
                  <a:pt x="5178" y="11179"/>
                  <a:pt x="5286" y="11382"/>
                </a:cubicBezTo>
                <a:cubicBezTo>
                  <a:pt x="5393" y="11588"/>
                  <a:pt x="5526" y="11758"/>
                  <a:pt x="5679" y="11908"/>
                </a:cubicBezTo>
                <a:lnTo>
                  <a:pt x="5707" y="12094"/>
                </a:lnTo>
                <a:cubicBezTo>
                  <a:pt x="5707" y="12111"/>
                  <a:pt x="5684" y="12133"/>
                  <a:pt x="5639" y="12150"/>
                </a:cubicBezTo>
                <a:cubicBezTo>
                  <a:pt x="5594" y="12167"/>
                  <a:pt x="5588" y="12195"/>
                  <a:pt x="5625" y="12227"/>
                </a:cubicBezTo>
                <a:lnTo>
                  <a:pt x="5842" y="12325"/>
                </a:lnTo>
                <a:cubicBezTo>
                  <a:pt x="5876" y="12289"/>
                  <a:pt x="5924" y="12325"/>
                  <a:pt x="5984" y="12433"/>
                </a:cubicBezTo>
                <a:cubicBezTo>
                  <a:pt x="6040" y="12543"/>
                  <a:pt x="6088" y="12613"/>
                  <a:pt x="6125" y="12647"/>
                </a:cubicBezTo>
                <a:lnTo>
                  <a:pt x="6097" y="12729"/>
                </a:lnTo>
                <a:lnTo>
                  <a:pt x="6261" y="12961"/>
                </a:lnTo>
                <a:lnTo>
                  <a:pt x="6342" y="12989"/>
                </a:lnTo>
                <a:lnTo>
                  <a:pt x="6396" y="12879"/>
                </a:lnTo>
                <a:cubicBezTo>
                  <a:pt x="6359" y="12788"/>
                  <a:pt x="6297" y="12667"/>
                  <a:pt x="6207" y="12520"/>
                </a:cubicBezTo>
                <a:cubicBezTo>
                  <a:pt x="6116" y="12370"/>
                  <a:pt x="6023" y="12226"/>
                  <a:pt x="5930" y="12088"/>
                </a:cubicBezTo>
                <a:cubicBezTo>
                  <a:pt x="5834" y="11947"/>
                  <a:pt x="5755" y="11826"/>
                  <a:pt x="5693" y="11710"/>
                </a:cubicBezTo>
                <a:cubicBezTo>
                  <a:pt x="5628" y="11600"/>
                  <a:pt x="5597" y="11532"/>
                  <a:pt x="5597" y="11515"/>
                </a:cubicBezTo>
                <a:cubicBezTo>
                  <a:pt x="5597" y="11492"/>
                  <a:pt x="5588" y="11422"/>
                  <a:pt x="5571" y="11295"/>
                </a:cubicBezTo>
                <a:cubicBezTo>
                  <a:pt x="5551" y="11168"/>
                  <a:pt x="5534" y="11097"/>
                  <a:pt x="5517" y="11069"/>
                </a:cubicBezTo>
                <a:cubicBezTo>
                  <a:pt x="5571" y="11103"/>
                  <a:pt x="5639" y="11137"/>
                  <a:pt x="5721" y="11168"/>
                </a:cubicBezTo>
                <a:cubicBezTo>
                  <a:pt x="5800" y="11202"/>
                  <a:pt x="5868" y="11235"/>
                  <a:pt x="5922" y="11267"/>
                </a:cubicBezTo>
                <a:cubicBezTo>
                  <a:pt x="5958" y="11492"/>
                  <a:pt x="6046" y="11676"/>
                  <a:pt x="6187" y="11809"/>
                </a:cubicBezTo>
                <a:cubicBezTo>
                  <a:pt x="6326" y="11947"/>
                  <a:pt x="6450" y="12099"/>
                  <a:pt x="6557" y="12272"/>
                </a:cubicBezTo>
                <a:cubicBezTo>
                  <a:pt x="6520" y="12305"/>
                  <a:pt x="6520" y="12325"/>
                  <a:pt x="6557" y="12337"/>
                </a:cubicBezTo>
                <a:cubicBezTo>
                  <a:pt x="6594" y="12348"/>
                  <a:pt x="6625" y="12354"/>
                  <a:pt x="6653" y="12354"/>
                </a:cubicBezTo>
                <a:cubicBezTo>
                  <a:pt x="6687" y="12387"/>
                  <a:pt x="6707" y="12452"/>
                  <a:pt x="6707" y="12543"/>
                </a:cubicBezTo>
                <a:cubicBezTo>
                  <a:pt x="6834" y="12684"/>
                  <a:pt x="6998" y="12884"/>
                  <a:pt x="7199" y="13138"/>
                </a:cubicBezTo>
                <a:cubicBezTo>
                  <a:pt x="7402" y="13384"/>
                  <a:pt x="7504" y="13584"/>
                  <a:pt x="7504" y="13731"/>
                </a:cubicBezTo>
                <a:lnTo>
                  <a:pt x="7504" y="13754"/>
                </a:lnTo>
                <a:lnTo>
                  <a:pt x="7450" y="13949"/>
                </a:lnTo>
                <a:cubicBezTo>
                  <a:pt x="7504" y="14090"/>
                  <a:pt x="7597" y="14205"/>
                  <a:pt x="7727" y="14290"/>
                </a:cubicBezTo>
                <a:cubicBezTo>
                  <a:pt x="7857" y="14378"/>
                  <a:pt x="7987" y="14443"/>
                  <a:pt x="8114" y="14499"/>
                </a:cubicBezTo>
                <a:lnTo>
                  <a:pt x="8168" y="14499"/>
                </a:lnTo>
                <a:cubicBezTo>
                  <a:pt x="8349" y="14592"/>
                  <a:pt x="8532" y="14685"/>
                  <a:pt x="8721" y="14790"/>
                </a:cubicBezTo>
                <a:cubicBezTo>
                  <a:pt x="8911" y="14897"/>
                  <a:pt x="9106" y="14985"/>
                  <a:pt x="9304" y="15055"/>
                </a:cubicBezTo>
                <a:lnTo>
                  <a:pt x="9614" y="14863"/>
                </a:lnTo>
                <a:cubicBezTo>
                  <a:pt x="9688" y="14886"/>
                  <a:pt x="9764" y="14928"/>
                  <a:pt x="9846" y="15002"/>
                </a:cubicBezTo>
                <a:cubicBezTo>
                  <a:pt x="9925" y="15072"/>
                  <a:pt x="10018" y="15154"/>
                  <a:pt x="10123" y="15250"/>
                </a:cubicBezTo>
                <a:cubicBezTo>
                  <a:pt x="10225" y="15343"/>
                  <a:pt x="10346" y="15431"/>
                  <a:pt x="10487" y="15513"/>
                </a:cubicBezTo>
                <a:cubicBezTo>
                  <a:pt x="10626" y="15597"/>
                  <a:pt x="10787" y="15645"/>
                  <a:pt x="10968" y="15662"/>
                </a:cubicBezTo>
                <a:cubicBezTo>
                  <a:pt x="11092" y="15575"/>
                  <a:pt x="11157" y="15597"/>
                  <a:pt x="11157" y="15727"/>
                </a:cubicBezTo>
                <a:lnTo>
                  <a:pt x="11157" y="15784"/>
                </a:lnTo>
                <a:lnTo>
                  <a:pt x="11496" y="16193"/>
                </a:lnTo>
                <a:lnTo>
                  <a:pt x="11550" y="16391"/>
                </a:lnTo>
                <a:cubicBezTo>
                  <a:pt x="11640" y="16444"/>
                  <a:pt x="11731" y="16512"/>
                  <a:pt x="11827" y="16594"/>
                </a:cubicBezTo>
                <a:cubicBezTo>
                  <a:pt x="11920" y="16676"/>
                  <a:pt x="11996" y="16766"/>
                  <a:pt x="12050" y="16865"/>
                </a:cubicBezTo>
                <a:lnTo>
                  <a:pt x="12103" y="16865"/>
                </a:lnTo>
                <a:cubicBezTo>
                  <a:pt x="12194" y="16865"/>
                  <a:pt x="12267" y="16907"/>
                  <a:pt x="12327" y="16986"/>
                </a:cubicBezTo>
                <a:cubicBezTo>
                  <a:pt x="12386" y="17068"/>
                  <a:pt x="12459" y="17108"/>
                  <a:pt x="12550" y="17108"/>
                </a:cubicBezTo>
                <a:cubicBezTo>
                  <a:pt x="12604" y="17108"/>
                  <a:pt x="12632" y="17079"/>
                  <a:pt x="12632" y="17029"/>
                </a:cubicBezTo>
                <a:cubicBezTo>
                  <a:pt x="12632" y="16902"/>
                  <a:pt x="12640" y="16820"/>
                  <a:pt x="12657" y="16777"/>
                </a:cubicBezTo>
                <a:cubicBezTo>
                  <a:pt x="12674" y="16738"/>
                  <a:pt x="12700" y="16710"/>
                  <a:pt x="12725" y="16704"/>
                </a:cubicBezTo>
                <a:cubicBezTo>
                  <a:pt x="12753" y="16693"/>
                  <a:pt x="12782" y="16687"/>
                  <a:pt x="12807" y="16687"/>
                </a:cubicBezTo>
                <a:cubicBezTo>
                  <a:pt x="12835" y="16687"/>
                  <a:pt x="12849" y="16670"/>
                  <a:pt x="12849" y="16633"/>
                </a:cubicBezTo>
                <a:lnTo>
                  <a:pt x="12793" y="16554"/>
                </a:lnTo>
                <a:cubicBezTo>
                  <a:pt x="12756" y="16554"/>
                  <a:pt x="12731" y="16577"/>
                  <a:pt x="12714" y="16622"/>
                </a:cubicBezTo>
                <a:cubicBezTo>
                  <a:pt x="12694" y="16667"/>
                  <a:pt x="12669" y="16670"/>
                  <a:pt x="12632" y="16633"/>
                </a:cubicBezTo>
                <a:lnTo>
                  <a:pt x="12440" y="16743"/>
                </a:lnTo>
                <a:lnTo>
                  <a:pt x="12211" y="16687"/>
                </a:lnTo>
                <a:lnTo>
                  <a:pt x="11889" y="16136"/>
                </a:lnTo>
                <a:lnTo>
                  <a:pt x="11996" y="15366"/>
                </a:lnTo>
                <a:cubicBezTo>
                  <a:pt x="12013" y="15332"/>
                  <a:pt x="11979" y="15287"/>
                  <a:pt x="11894" y="15244"/>
                </a:cubicBezTo>
                <a:cubicBezTo>
                  <a:pt x="11807" y="15199"/>
                  <a:pt x="11784" y="15154"/>
                  <a:pt x="11818" y="15112"/>
                </a:cubicBezTo>
                <a:cubicBezTo>
                  <a:pt x="11694" y="15032"/>
                  <a:pt x="11541" y="15001"/>
                  <a:pt x="11360" y="15001"/>
                </a:cubicBezTo>
                <a:cubicBezTo>
                  <a:pt x="11324" y="15001"/>
                  <a:pt x="11230" y="15013"/>
                  <a:pt x="11083" y="15038"/>
                </a:cubicBezTo>
                <a:cubicBezTo>
                  <a:pt x="10934" y="15066"/>
                  <a:pt x="10857" y="15055"/>
                  <a:pt x="10857" y="15001"/>
                </a:cubicBezTo>
                <a:cubicBezTo>
                  <a:pt x="10857" y="14945"/>
                  <a:pt x="10872" y="14874"/>
                  <a:pt x="10900" y="14784"/>
                </a:cubicBezTo>
                <a:cubicBezTo>
                  <a:pt x="10925" y="14691"/>
                  <a:pt x="10959" y="14598"/>
                  <a:pt x="10993" y="14493"/>
                </a:cubicBezTo>
                <a:cubicBezTo>
                  <a:pt x="11030" y="14389"/>
                  <a:pt x="11058" y="14301"/>
                  <a:pt x="11075" y="14228"/>
                </a:cubicBezTo>
                <a:cubicBezTo>
                  <a:pt x="11092" y="14157"/>
                  <a:pt x="11103" y="14112"/>
                  <a:pt x="11103" y="14095"/>
                </a:cubicBezTo>
                <a:lnTo>
                  <a:pt x="11278" y="13731"/>
                </a:lnTo>
                <a:lnTo>
                  <a:pt x="11239" y="13677"/>
                </a:lnTo>
                <a:lnTo>
                  <a:pt x="11021" y="13621"/>
                </a:lnTo>
                <a:cubicBezTo>
                  <a:pt x="10985" y="13621"/>
                  <a:pt x="10925" y="13649"/>
                  <a:pt x="10846" y="13706"/>
                </a:cubicBezTo>
                <a:cubicBezTo>
                  <a:pt x="10764" y="13754"/>
                  <a:pt x="10685" y="13821"/>
                  <a:pt x="10609" y="13898"/>
                </a:cubicBezTo>
                <a:cubicBezTo>
                  <a:pt x="10533" y="13974"/>
                  <a:pt x="10468" y="14053"/>
                  <a:pt x="10414" y="14123"/>
                </a:cubicBezTo>
                <a:cubicBezTo>
                  <a:pt x="10360" y="14197"/>
                  <a:pt x="10332" y="14256"/>
                  <a:pt x="10332" y="14313"/>
                </a:cubicBezTo>
                <a:lnTo>
                  <a:pt x="9724" y="14442"/>
                </a:lnTo>
                <a:cubicBezTo>
                  <a:pt x="9597" y="14442"/>
                  <a:pt x="9493" y="14394"/>
                  <a:pt x="9411" y="14284"/>
                </a:cubicBezTo>
                <a:cubicBezTo>
                  <a:pt x="9377" y="14140"/>
                  <a:pt x="9301" y="13979"/>
                  <a:pt x="9182" y="13804"/>
                </a:cubicBezTo>
                <a:cubicBezTo>
                  <a:pt x="9066" y="13627"/>
                  <a:pt x="9007" y="13474"/>
                  <a:pt x="9007" y="13336"/>
                </a:cubicBezTo>
                <a:cubicBezTo>
                  <a:pt x="9007" y="13132"/>
                  <a:pt x="9041" y="12938"/>
                  <a:pt x="9114" y="12757"/>
                </a:cubicBezTo>
                <a:cubicBezTo>
                  <a:pt x="9188" y="12576"/>
                  <a:pt x="9159" y="12382"/>
                  <a:pt x="9032" y="12178"/>
                </a:cubicBezTo>
                <a:cubicBezTo>
                  <a:pt x="9052" y="12178"/>
                  <a:pt x="9075" y="12167"/>
                  <a:pt x="9100" y="12150"/>
                </a:cubicBezTo>
                <a:cubicBezTo>
                  <a:pt x="9128" y="12133"/>
                  <a:pt x="9134" y="12105"/>
                  <a:pt x="9114" y="12068"/>
                </a:cubicBezTo>
                <a:lnTo>
                  <a:pt x="9275" y="11879"/>
                </a:lnTo>
                <a:lnTo>
                  <a:pt x="9303" y="11851"/>
                </a:lnTo>
                <a:lnTo>
                  <a:pt x="9329" y="11879"/>
                </a:lnTo>
                <a:cubicBezTo>
                  <a:pt x="9456" y="11786"/>
                  <a:pt x="9623" y="11758"/>
                  <a:pt x="9832" y="11786"/>
                </a:cubicBezTo>
                <a:cubicBezTo>
                  <a:pt x="10038" y="11809"/>
                  <a:pt x="10168" y="11746"/>
                  <a:pt x="10225" y="11594"/>
                </a:cubicBezTo>
                <a:lnTo>
                  <a:pt x="10439" y="11769"/>
                </a:lnTo>
                <a:cubicBezTo>
                  <a:pt x="10476" y="11786"/>
                  <a:pt x="10516" y="11769"/>
                  <a:pt x="10561" y="11710"/>
                </a:cubicBezTo>
                <a:cubicBezTo>
                  <a:pt x="10606" y="11653"/>
                  <a:pt x="10629" y="11605"/>
                  <a:pt x="10629" y="11566"/>
                </a:cubicBezTo>
                <a:lnTo>
                  <a:pt x="10521" y="11515"/>
                </a:lnTo>
                <a:lnTo>
                  <a:pt x="11050" y="11377"/>
                </a:lnTo>
                <a:lnTo>
                  <a:pt x="11075" y="11461"/>
                </a:lnTo>
                <a:lnTo>
                  <a:pt x="11332" y="11433"/>
                </a:lnTo>
                <a:lnTo>
                  <a:pt x="11629" y="11619"/>
                </a:lnTo>
                <a:cubicBezTo>
                  <a:pt x="11665" y="11619"/>
                  <a:pt x="11702" y="11600"/>
                  <a:pt x="11739" y="11554"/>
                </a:cubicBezTo>
                <a:cubicBezTo>
                  <a:pt x="11776" y="11509"/>
                  <a:pt x="11815" y="11504"/>
                  <a:pt x="11860" y="11537"/>
                </a:cubicBezTo>
                <a:lnTo>
                  <a:pt x="12132" y="11825"/>
                </a:lnTo>
                <a:cubicBezTo>
                  <a:pt x="12095" y="11896"/>
                  <a:pt x="12089" y="11952"/>
                  <a:pt x="12118" y="11984"/>
                </a:cubicBezTo>
                <a:cubicBezTo>
                  <a:pt x="12143" y="12023"/>
                  <a:pt x="12157" y="12057"/>
                  <a:pt x="12157" y="12094"/>
                </a:cubicBezTo>
                <a:cubicBezTo>
                  <a:pt x="12157" y="12150"/>
                  <a:pt x="12205" y="12271"/>
                  <a:pt x="12298" y="12463"/>
                </a:cubicBezTo>
                <a:cubicBezTo>
                  <a:pt x="12394" y="12658"/>
                  <a:pt x="12479" y="12757"/>
                  <a:pt x="12550" y="12757"/>
                </a:cubicBezTo>
                <a:cubicBezTo>
                  <a:pt x="12640" y="12757"/>
                  <a:pt x="12680" y="12698"/>
                  <a:pt x="12671" y="12582"/>
                </a:cubicBezTo>
                <a:cubicBezTo>
                  <a:pt x="12663" y="12466"/>
                  <a:pt x="12657" y="12390"/>
                  <a:pt x="12657" y="12356"/>
                </a:cubicBezTo>
                <a:cubicBezTo>
                  <a:pt x="12657" y="12176"/>
                  <a:pt x="12620" y="11998"/>
                  <a:pt x="12550" y="11828"/>
                </a:cubicBezTo>
                <a:cubicBezTo>
                  <a:pt x="12479" y="11656"/>
                  <a:pt x="12409" y="11481"/>
                  <a:pt x="12346" y="11298"/>
                </a:cubicBezTo>
                <a:lnTo>
                  <a:pt x="12346" y="11221"/>
                </a:lnTo>
                <a:cubicBezTo>
                  <a:pt x="12346" y="11128"/>
                  <a:pt x="12403" y="11049"/>
                  <a:pt x="12516" y="10984"/>
                </a:cubicBezTo>
                <a:cubicBezTo>
                  <a:pt x="12629" y="10911"/>
                  <a:pt x="12685" y="10874"/>
                  <a:pt x="12685" y="10851"/>
                </a:cubicBezTo>
                <a:cubicBezTo>
                  <a:pt x="12776" y="10781"/>
                  <a:pt x="12878" y="10707"/>
                  <a:pt x="12991" y="10637"/>
                </a:cubicBezTo>
                <a:cubicBezTo>
                  <a:pt x="13101" y="10563"/>
                  <a:pt x="13186" y="10482"/>
                  <a:pt x="13239" y="10383"/>
                </a:cubicBezTo>
                <a:lnTo>
                  <a:pt x="13347" y="10163"/>
                </a:lnTo>
                <a:lnTo>
                  <a:pt x="13347" y="10030"/>
                </a:lnTo>
                <a:lnTo>
                  <a:pt x="13429" y="10030"/>
                </a:lnTo>
                <a:cubicBezTo>
                  <a:pt x="13465" y="10030"/>
                  <a:pt x="13482" y="10002"/>
                  <a:pt x="13482" y="9948"/>
                </a:cubicBezTo>
                <a:cubicBezTo>
                  <a:pt x="13482" y="9931"/>
                  <a:pt x="13471" y="9914"/>
                  <a:pt x="13443" y="9903"/>
                </a:cubicBezTo>
                <a:cubicBezTo>
                  <a:pt x="13414" y="9886"/>
                  <a:pt x="13383" y="9863"/>
                  <a:pt x="13347" y="9827"/>
                </a:cubicBezTo>
                <a:cubicBezTo>
                  <a:pt x="13313" y="9810"/>
                  <a:pt x="13276" y="9782"/>
                  <a:pt x="13239" y="9742"/>
                </a:cubicBezTo>
                <a:lnTo>
                  <a:pt x="13321" y="9694"/>
                </a:lnTo>
                <a:cubicBezTo>
                  <a:pt x="13358" y="9638"/>
                  <a:pt x="13383" y="9573"/>
                  <a:pt x="13403" y="9491"/>
                </a:cubicBezTo>
                <a:cubicBezTo>
                  <a:pt x="13420" y="9406"/>
                  <a:pt x="13412" y="9335"/>
                  <a:pt x="13375" y="9273"/>
                </a:cubicBezTo>
                <a:lnTo>
                  <a:pt x="13578" y="9163"/>
                </a:lnTo>
                <a:cubicBezTo>
                  <a:pt x="13558" y="9220"/>
                  <a:pt x="13578" y="9254"/>
                  <a:pt x="13632" y="9273"/>
                </a:cubicBezTo>
                <a:cubicBezTo>
                  <a:pt x="13686" y="9290"/>
                  <a:pt x="13731" y="9290"/>
                  <a:pt x="13768" y="9273"/>
                </a:cubicBezTo>
                <a:lnTo>
                  <a:pt x="13903" y="9053"/>
                </a:lnTo>
                <a:cubicBezTo>
                  <a:pt x="13866" y="8966"/>
                  <a:pt x="13844" y="8932"/>
                  <a:pt x="13835" y="8960"/>
                </a:cubicBezTo>
                <a:cubicBezTo>
                  <a:pt x="13827" y="8988"/>
                  <a:pt x="13850" y="8960"/>
                  <a:pt x="13903" y="8867"/>
                </a:cubicBezTo>
                <a:cubicBezTo>
                  <a:pt x="13994" y="8833"/>
                  <a:pt x="14081" y="8788"/>
                  <a:pt x="14166" y="8740"/>
                </a:cubicBezTo>
                <a:cubicBezTo>
                  <a:pt x="14254" y="8689"/>
                  <a:pt x="14338" y="8664"/>
                  <a:pt x="14432" y="8664"/>
                </a:cubicBezTo>
                <a:cubicBezTo>
                  <a:pt x="14448" y="8683"/>
                  <a:pt x="14465" y="8689"/>
                  <a:pt x="14485" y="8689"/>
                </a:cubicBezTo>
                <a:cubicBezTo>
                  <a:pt x="14539" y="8689"/>
                  <a:pt x="14564" y="8683"/>
                  <a:pt x="14564" y="8664"/>
                </a:cubicBezTo>
                <a:cubicBezTo>
                  <a:pt x="14564" y="8573"/>
                  <a:pt x="14547" y="8520"/>
                  <a:pt x="14511" y="8503"/>
                </a:cubicBezTo>
                <a:lnTo>
                  <a:pt x="14675" y="8167"/>
                </a:lnTo>
                <a:cubicBezTo>
                  <a:pt x="14799" y="8167"/>
                  <a:pt x="14895" y="8110"/>
                  <a:pt x="14957" y="8000"/>
                </a:cubicBezTo>
                <a:lnTo>
                  <a:pt x="15203" y="7972"/>
                </a:lnTo>
                <a:cubicBezTo>
                  <a:pt x="15257" y="7958"/>
                  <a:pt x="15282" y="7924"/>
                  <a:pt x="15282" y="7867"/>
                </a:cubicBezTo>
                <a:lnTo>
                  <a:pt x="15282" y="7842"/>
                </a:lnTo>
                <a:lnTo>
                  <a:pt x="15757" y="7704"/>
                </a:lnTo>
                <a:lnTo>
                  <a:pt x="15810" y="7554"/>
                </a:lnTo>
                <a:lnTo>
                  <a:pt x="15675" y="7368"/>
                </a:lnTo>
                <a:cubicBezTo>
                  <a:pt x="15692" y="7368"/>
                  <a:pt x="15700" y="7351"/>
                  <a:pt x="15700" y="7311"/>
                </a:cubicBezTo>
                <a:cubicBezTo>
                  <a:pt x="15700" y="7277"/>
                  <a:pt x="15683" y="7252"/>
                  <a:pt x="15646" y="7235"/>
                </a:cubicBezTo>
                <a:cubicBezTo>
                  <a:pt x="15613" y="7212"/>
                  <a:pt x="15579" y="7195"/>
                  <a:pt x="15553" y="7179"/>
                </a:cubicBezTo>
                <a:cubicBezTo>
                  <a:pt x="15525" y="7162"/>
                  <a:pt x="15494" y="7142"/>
                  <a:pt x="15457" y="7125"/>
                </a:cubicBezTo>
                <a:lnTo>
                  <a:pt x="15403" y="7150"/>
                </a:lnTo>
                <a:lnTo>
                  <a:pt x="15457" y="7125"/>
                </a:lnTo>
                <a:lnTo>
                  <a:pt x="15539" y="7125"/>
                </a:lnTo>
                <a:lnTo>
                  <a:pt x="15714" y="7125"/>
                </a:lnTo>
                <a:cubicBezTo>
                  <a:pt x="15796" y="7125"/>
                  <a:pt x="15836" y="7085"/>
                  <a:pt x="15836" y="7003"/>
                </a:cubicBezTo>
                <a:cubicBezTo>
                  <a:pt x="15836" y="6893"/>
                  <a:pt x="15774" y="6837"/>
                  <a:pt x="15646" y="6837"/>
                </a:cubicBezTo>
                <a:cubicBezTo>
                  <a:pt x="15485" y="6837"/>
                  <a:pt x="15299" y="6877"/>
                  <a:pt x="15087" y="6953"/>
                </a:cubicBezTo>
                <a:cubicBezTo>
                  <a:pt x="14875" y="7029"/>
                  <a:pt x="14728" y="7162"/>
                  <a:pt x="14646" y="7339"/>
                </a:cubicBezTo>
                <a:lnTo>
                  <a:pt x="14457" y="7450"/>
                </a:lnTo>
                <a:lnTo>
                  <a:pt x="14700" y="7207"/>
                </a:lnTo>
                <a:lnTo>
                  <a:pt x="14739" y="7125"/>
                </a:lnTo>
                <a:cubicBezTo>
                  <a:pt x="14739" y="7085"/>
                  <a:pt x="14697" y="7063"/>
                  <a:pt x="14612" y="7046"/>
                </a:cubicBezTo>
                <a:cubicBezTo>
                  <a:pt x="14528" y="7035"/>
                  <a:pt x="14502" y="7029"/>
                  <a:pt x="14539" y="7029"/>
                </a:cubicBezTo>
                <a:cubicBezTo>
                  <a:pt x="14700" y="7029"/>
                  <a:pt x="14824" y="7015"/>
                  <a:pt x="14909" y="6975"/>
                </a:cubicBezTo>
                <a:cubicBezTo>
                  <a:pt x="14997" y="6936"/>
                  <a:pt x="15067" y="6899"/>
                  <a:pt x="15121" y="6854"/>
                </a:cubicBezTo>
                <a:cubicBezTo>
                  <a:pt x="15175" y="6809"/>
                  <a:pt x="15231" y="6766"/>
                  <a:pt x="15288" y="6715"/>
                </a:cubicBezTo>
                <a:cubicBezTo>
                  <a:pt x="15347" y="6670"/>
                  <a:pt x="15432" y="6634"/>
                  <a:pt x="15539" y="6594"/>
                </a:cubicBezTo>
                <a:cubicBezTo>
                  <a:pt x="15745" y="6634"/>
                  <a:pt x="15946" y="6645"/>
                  <a:pt x="16135" y="6622"/>
                </a:cubicBezTo>
                <a:cubicBezTo>
                  <a:pt x="16322" y="6605"/>
                  <a:pt x="16522" y="6594"/>
                  <a:pt x="16729" y="6594"/>
                </a:cubicBezTo>
                <a:cubicBezTo>
                  <a:pt x="16785" y="6560"/>
                  <a:pt x="16839" y="6523"/>
                  <a:pt x="16892" y="6484"/>
                </a:cubicBezTo>
                <a:cubicBezTo>
                  <a:pt x="16946" y="6439"/>
                  <a:pt x="16980" y="6396"/>
                  <a:pt x="17000" y="6340"/>
                </a:cubicBezTo>
                <a:lnTo>
                  <a:pt x="17311" y="6286"/>
                </a:lnTo>
                <a:cubicBezTo>
                  <a:pt x="17347" y="6323"/>
                  <a:pt x="17401" y="6315"/>
                  <a:pt x="17474" y="6258"/>
                </a:cubicBezTo>
                <a:cubicBezTo>
                  <a:pt x="17545" y="6202"/>
                  <a:pt x="17582" y="6159"/>
                  <a:pt x="17582" y="6125"/>
                </a:cubicBezTo>
                <a:cubicBezTo>
                  <a:pt x="17582" y="6032"/>
                  <a:pt x="17531" y="5976"/>
                  <a:pt x="17432" y="5950"/>
                </a:cubicBezTo>
                <a:cubicBezTo>
                  <a:pt x="17333" y="5922"/>
                  <a:pt x="17282" y="5854"/>
                  <a:pt x="17282" y="5755"/>
                </a:cubicBezTo>
                <a:cubicBezTo>
                  <a:pt x="17282" y="5738"/>
                  <a:pt x="17288" y="5713"/>
                  <a:pt x="17296" y="5679"/>
                </a:cubicBezTo>
                <a:cubicBezTo>
                  <a:pt x="17308" y="5640"/>
                  <a:pt x="17294" y="5623"/>
                  <a:pt x="17257" y="5623"/>
                </a:cubicBezTo>
                <a:cubicBezTo>
                  <a:pt x="17203" y="5623"/>
                  <a:pt x="17116" y="5651"/>
                  <a:pt x="16994" y="5707"/>
                </a:cubicBezTo>
                <a:cubicBezTo>
                  <a:pt x="16870" y="5758"/>
                  <a:pt x="16785" y="5806"/>
                  <a:pt x="16729" y="5840"/>
                </a:cubicBezTo>
                <a:cubicBezTo>
                  <a:pt x="16692" y="5854"/>
                  <a:pt x="16672" y="5854"/>
                  <a:pt x="16661" y="5829"/>
                </a:cubicBezTo>
                <a:cubicBezTo>
                  <a:pt x="16652" y="5801"/>
                  <a:pt x="16649" y="5767"/>
                  <a:pt x="16649" y="5730"/>
                </a:cubicBezTo>
                <a:lnTo>
                  <a:pt x="16675" y="5755"/>
                </a:lnTo>
                <a:lnTo>
                  <a:pt x="16785" y="5705"/>
                </a:lnTo>
                <a:lnTo>
                  <a:pt x="17093" y="5594"/>
                </a:lnTo>
                <a:lnTo>
                  <a:pt x="17147" y="5538"/>
                </a:lnTo>
                <a:cubicBezTo>
                  <a:pt x="17147" y="5484"/>
                  <a:pt x="17116" y="5451"/>
                  <a:pt x="17048" y="5434"/>
                </a:cubicBezTo>
                <a:cubicBezTo>
                  <a:pt x="16980" y="5411"/>
                  <a:pt x="16926" y="5405"/>
                  <a:pt x="16892" y="5405"/>
                </a:cubicBezTo>
                <a:cubicBezTo>
                  <a:pt x="16856" y="5405"/>
                  <a:pt x="16802" y="5417"/>
                  <a:pt x="16729" y="5445"/>
                </a:cubicBezTo>
                <a:cubicBezTo>
                  <a:pt x="16658" y="5473"/>
                  <a:pt x="16621" y="5456"/>
                  <a:pt x="16621" y="5405"/>
                </a:cubicBezTo>
                <a:lnTo>
                  <a:pt x="16649" y="5349"/>
                </a:lnTo>
                <a:cubicBezTo>
                  <a:pt x="16539" y="5259"/>
                  <a:pt x="16443" y="5154"/>
                  <a:pt x="16358" y="5047"/>
                </a:cubicBezTo>
                <a:cubicBezTo>
                  <a:pt x="16271" y="4931"/>
                  <a:pt x="16228" y="4861"/>
                  <a:pt x="16228" y="4821"/>
                </a:cubicBezTo>
                <a:cubicBezTo>
                  <a:pt x="16228" y="4787"/>
                  <a:pt x="16234" y="4751"/>
                  <a:pt x="16243" y="4705"/>
                </a:cubicBezTo>
                <a:cubicBezTo>
                  <a:pt x="16251" y="4669"/>
                  <a:pt x="16228" y="4646"/>
                  <a:pt x="16175" y="4646"/>
                </a:cubicBezTo>
                <a:cubicBezTo>
                  <a:pt x="16138" y="4646"/>
                  <a:pt x="16107" y="4652"/>
                  <a:pt x="16082" y="4663"/>
                </a:cubicBezTo>
                <a:cubicBezTo>
                  <a:pt x="16053" y="4672"/>
                  <a:pt x="16039" y="4646"/>
                  <a:pt x="16039" y="4595"/>
                </a:cubicBezTo>
                <a:cubicBezTo>
                  <a:pt x="16039" y="4556"/>
                  <a:pt x="16017" y="4480"/>
                  <a:pt x="15971" y="4364"/>
                </a:cubicBezTo>
                <a:cubicBezTo>
                  <a:pt x="15926" y="4248"/>
                  <a:pt x="15864" y="4189"/>
                  <a:pt x="15782" y="4189"/>
                </a:cubicBezTo>
                <a:lnTo>
                  <a:pt x="15675" y="4299"/>
                </a:lnTo>
                <a:cubicBezTo>
                  <a:pt x="15675" y="4347"/>
                  <a:pt x="15646" y="4392"/>
                  <a:pt x="15593" y="4420"/>
                </a:cubicBezTo>
                <a:cubicBezTo>
                  <a:pt x="15539" y="4446"/>
                  <a:pt x="15511" y="4474"/>
                  <a:pt x="15511" y="4513"/>
                </a:cubicBezTo>
                <a:lnTo>
                  <a:pt x="15457" y="4513"/>
                </a:lnTo>
                <a:lnTo>
                  <a:pt x="15175" y="4672"/>
                </a:lnTo>
                <a:cubicBezTo>
                  <a:pt x="15155" y="4640"/>
                  <a:pt x="15132" y="4629"/>
                  <a:pt x="15107" y="4646"/>
                </a:cubicBezTo>
                <a:cubicBezTo>
                  <a:pt x="15079" y="4669"/>
                  <a:pt x="15047" y="4672"/>
                  <a:pt x="15011" y="4672"/>
                </a:cubicBezTo>
                <a:lnTo>
                  <a:pt x="14985" y="4672"/>
                </a:lnTo>
                <a:lnTo>
                  <a:pt x="14957" y="4700"/>
                </a:lnTo>
                <a:cubicBezTo>
                  <a:pt x="15028" y="4700"/>
                  <a:pt x="15062" y="4663"/>
                  <a:pt x="15053" y="4578"/>
                </a:cubicBezTo>
                <a:cubicBezTo>
                  <a:pt x="15042" y="4497"/>
                  <a:pt x="15011" y="4457"/>
                  <a:pt x="14957" y="4457"/>
                </a:cubicBezTo>
                <a:lnTo>
                  <a:pt x="14739" y="4513"/>
                </a:lnTo>
                <a:cubicBezTo>
                  <a:pt x="14706" y="4513"/>
                  <a:pt x="14683" y="4508"/>
                  <a:pt x="14680" y="4496"/>
                </a:cubicBezTo>
                <a:cubicBezTo>
                  <a:pt x="14675" y="4491"/>
                  <a:pt x="14683" y="4474"/>
                  <a:pt x="14708" y="4446"/>
                </a:cubicBezTo>
                <a:cubicBezTo>
                  <a:pt x="14731" y="4420"/>
                  <a:pt x="14751" y="4386"/>
                  <a:pt x="14768" y="4347"/>
                </a:cubicBezTo>
                <a:cubicBezTo>
                  <a:pt x="14788" y="4316"/>
                  <a:pt x="14788" y="4276"/>
                  <a:pt x="14768" y="4242"/>
                </a:cubicBezTo>
                <a:cubicBezTo>
                  <a:pt x="14751" y="4203"/>
                  <a:pt x="14720" y="4203"/>
                  <a:pt x="14680" y="4225"/>
                </a:cubicBezTo>
                <a:cubicBezTo>
                  <a:pt x="14641" y="4254"/>
                  <a:pt x="14618" y="4254"/>
                  <a:pt x="14618" y="4214"/>
                </a:cubicBezTo>
                <a:lnTo>
                  <a:pt x="14700" y="4214"/>
                </a:lnTo>
                <a:lnTo>
                  <a:pt x="14768" y="4149"/>
                </a:lnTo>
                <a:cubicBezTo>
                  <a:pt x="14788" y="4127"/>
                  <a:pt x="14779" y="4098"/>
                  <a:pt x="14748" y="4056"/>
                </a:cubicBezTo>
                <a:cubicBezTo>
                  <a:pt x="14717" y="4005"/>
                  <a:pt x="14691" y="3977"/>
                  <a:pt x="14674" y="3957"/>
                </a:cubicBezTo>
                <a:lnTo>
                  <a:pt x="14375" y="3906"/>
                </a:lnTo>
                <a:lnTo>
                  <a:pt x="14186" y="3740"/>
                </a:lnTo>
                <a:cubicBezTo>
                  <a:pt x="14169" y="3757"/>
                  <a:pt x="14135" y="3745"/>
                  <a:pt x="14087" y="3703"/>
                </a:cubicBezTo>
                <a:cubicBezTo>
                  <a:pt x="14036" y="3658"/>
                  <a:pt x="13994" y="3624"/>
                  <a:pt x="13957" y="3610"/>
                </a:cubicBezTo>
                <a:lnTo>
                  <a:pt x="13739" y="3686"/>
                </a:lnTo>
                <a:lnTo>
                  <a:pt x="13211" y="3565"/>
                </a:lnTo>
                <a:cubicBezTo>
                  <a:pt x="13177" y="3565"/>
                  <a:pt x="13140" y="3576"/>
                  <a:pt x="13104" y="3599"/>
                </a:cubicBezTo>
                <a:cubicBezTo>
                  <a:pt x="13070" y="3624"/>
                  <a:pt x="13050" y="3652"/>
                  <a:pt x="13050" y="3686"/>
                </a:cubicBezTo>
                <a:cubicBezTo>
                  <a:pt x="13050" y="3726"/>
                  <a:pt x="13070" y="3751"/>
                  <a:pt x="13104" y="3768"/>
                </a:cubicBezTo>
                <a:cubicBezTo>
                  <a:pt x="13140" y="3785"/>
                  <a:pt x="13157" y="3813"/>
                  <a:pt x="13157" y="3850"/>
                </a:cubicBezTo>
                <a:cubicBezTo>
                  <a:pt x="13157" y="3884"/>
                  <a:pt x="13171" y="3983"/>
                  <a:pt x="13200" y="4138"/>
                </a:cubicBezTo>
                <a:cubicBezTo>
                  <a:pt x="13225" y="4299"/>
                  <a:pt x="13202" y="4358"/>
                  <a:pt x="13132" y="4324"/>
                </a:cubicBezTo>
                <a:lnTo>
                  <a:pt x="12996" y="4513"/>
                </a:lnTo>
                <a:cubicBezTo>
                  <a:pt x="13013" y="4547"/>
                  <a:pt x="13044" y="4578"/>
                  <a:pt x="13089" y="4606"/>
                </a:cubicBezTo>
                <a:cubicBezTo>
                  <a:pt x="13137" y="4635"/>
                  <a:pt x="13180" y="4669"/>
                  <a:pt x="13225" y="4705"/>
                </a:cubicBezTo>
                <a:cubicBezTo>
                  <a:pt x="13270" y="4750"/>
                  <a:pt x="13313" y="4793"/>
                  <a:pt x="13347" y="4849"/>
                </a:cubicBezTo>
                <a:cubicBezTo>
                  <a:pt x="13383" y="4903"/>
                  <a:pt x="13392" y="4988"/>
                  <a:pt x="13375" y="5092"/>
                </a:cubicBezTo>
                <a:lnTo>
                  <a:pt x="12767" y="5510"/>
                </a:lnTo>
                <a:lnTo>
                  <a:pt x="12767" y="5566"/>
                </a:lnTo>
                <a:cubicBezTo>
                  <a:pt x="12767" y="5637"/>
                  <a:pt x="12784" y="5705"/>
                  <a:pt x="12821" y="5770"/>
                </a:cubicBezTo>
                <a:cubicBezTo>
                  <a:pt x="12855" y="5832"/>
                  <a:pt x="12892" y="5914"/>
                  <a:pt x="12928" y="6012"/>
                </a:cubicBezTo>
                <a:cubicBezTo>
                  <a:pt x="13019" y="6052"/>
                  <a:pt x="13061" y="6080"/>
                  <a:pt x="13058" y="6105"/>
                </a:cubicBezTo>
                <a:cubicBezTo>
                  <a:pt x="13053" y="6134"/>
                  <a:pt x="13022" y="6162"/>
                  <a:pt x="12962" y="6190"/>
                </a:cubicBezTo>
                <a:cubicBezTo>
                  <a:pt x="12903" y="6216"/>
                  <a:pt x="12849" y="6244"/>
                  <a:pt x="12793" y="6272"/>
                </a:cubicBezTo>
                <a:cubicBezTo>
                  <a:pt x="12739" y="6295"/>
                  <a:pt x="12714" y="6320"/>
                  <a:pt x="12714" y="6337"/>
                </a:cubicBezTo>
                <a:cubicBezTo>
                  <a:pt x="12714" y="6354"/>
                  <a:pt x="12694" y="6365"/>
                  <a:pt x="12657" y="6365"/>
                </a:cubicBezTo>
                <a:lnTo>
                  <a:pt x="12550" y="6365"/>
                </a:lnTo>
                <a:lnTo>
                  <a:pt x="12496" y="6365"/>
                </a:lnTo>
                <a:cubicBezTo>
                  <a:pt x="12496" y="6343"/>
                  <a:pt x="12505" y="6331"/>
                  <a:pt x="12522" y="6320"/>
                </a:cubicBezTo>
                <a:cubicBezTo>
                  <a:pt x="12541" y="6314"/>
                  <a:pt x="12550" y="6295"/>
                  <a:pt x="12550" y="6255"/>
                </a:cubicBezTo>
                <a:lnTo>
                  <a:pt x="12293" y="6094"/>
                </a:lnTo>
                <a:lnTo>
                  <a:pt x="12293" y="6122"/>
                </a:lnTo>
                <a:lnTo>
                  <a:pt x="12185" y="5902"/>
                </a:lnTo>
                <a:cubicBezTo>
                  <a:pt x="12219" y="5815"/>
                  <a:pt x="12225" y="5747"/>
                  <a:pt x="12199" y="5710"/>
                </a:cubicBezTo>
                <a:cubicBezTo>
                  <a:pt x="12171" y="5665"/>
                  <a:pt x="12157" y="5620"/>
                  <a:pt x="12157" y="5566"/>
                </a:cubicBezTo>
                <a:cubicBezTo>
                  <a:pt x="12157" y="5422"/>
                  <a:pt x="12092" y="5352"/>
                  <a:pt x="11962" y="5352"/>
                </a:cubicBezTo>
                <a:cubicBezTo>
                  <a:pt x="11832" y="5352"/>
                  <a:pt x="11694" y="5369"/>
                  <a:pt x="11550" y="5408"/>
                </a:cubicBezTo>
                <a:cubicBezTo>
                  <a:pt x="11584" y="5386"/>
                  <a:pt x="11581" y="5360"/>
                  <a:pt x="11536" y="5321"/>
                </a:cubicBezTo>
                <a:cubicBezTo>
                  <a:pt x="11490" y="5276"/>
                  <a:pt x="11459" y="5259"/>
                  <a:pt x="11439" y="5259"/>
                </a:cubicBezTo>
                <a:cubicBezTo>
                  <a:pt x="11295" y="5259"/>
                  <a:pt x="11126" y="5194"/>
                  <a:pt x="10925" y="5067"/>
                </a:cubicBezTo>
                <a:cubicBezTo>
                  <a:pt x="10730" y="4945"/>
                  <a:pt x="10566" y="4880"/>
                  <a:pt x="10439" y="4880"/>
                </a:cubicBezTo>
                <a:cubicBezTo>
                  <a:pt x="10386" y="4880"/>
                  <a:pt x="10321" y="4892"/>
                  <a:pt x="10250" y="4906"/>
                </a:cubicBezTo>
                <a:cubicBezTo>
                  <a:pt x="10179" y="4923"/>
                  <a:pt x="10112" y="4945"/>
                  <a:pt x="10047" y="4962"/>
                </a:cubicBezTo>
                <a:cubicBezTo>
                  <a:pt x="10083" y="4945"/>
                  <a:pt x="10106" y="4897"/>
                  <a:pt x="10114" y="4824"/>
                </a:cubicBezTo>
                <a:lnTo>
                  <a:pt x="9939" y="4516"/>
                </a:lnTo>
                <a:lnTo>
                  <a:pt x="9911" y="4488"/>
                </a:lnTo>
                <a:cubicBezTo>
                  <a:pt x="9857" y="4488"/>
                  <a:pt x="9795" y="4510"/>
                  <a:pt x="9724" y="4553"/>
                </a:cubicBezTo>
                <a:cubicBezTo>
                  <a:pt x="9651" y="4598"/>
                  <a:pt x="9614" y="4558"/>
                  <a:pt x="9614" y="4434"/>
                </a:cubicBezTo>
                <a:cubicBezTo>
                  <a:pt x="9614" y="4417"/>
                  <a:pt x="9623" y="4400"/>
                  <a:pt x="9642" y="4378"/>
                </a:cubicBezTo>
                <a:cubicBezTo>
                  <a:pt x="9659" y="4361"/>
                  <a:pt x="9659" y="4344"/>
                  <a:pt x="9642" y="4327"/>
                </a:cubicBezTo>
                <a:cubicBezTo>
                  <a:pt x="9623" y="4217"/>
                  <a:pt x="9645" y="4124"/>
                  <a:pt x="9710" y="4047"/>
                </a:cubicBezTo>
                <a:cubicBezTo>
                  <a:pt x="9772" y="3968"/>
                  <a:pt x="9823" y="3886"/>
                  <a:pt x="9857" y="3799"/>
                </a:cubicBezTo>
                <a:cubicBezTo>
                  <a:pt x="9894" y="3759"/>
                  <a:pt x="9911" y="3728"/>
                  <a:pt x="9911" y="3689"/>
                </a:cubicBezTo>
                <a:cubicBezTo>
                  <a:pt x="9911" y="3655"/>
                  <a:pt x="9931" y="3638"/>
                  <a:pt x="9965" y="3638"/>
                </a:cubicBezTo>
                <a:cubicBezTo>
                  <a:pt x="10038" y="3638"/>
                  <a:pt x="10109" y="3615"/>
                  <a:pt x="10176" y="3579"/>
                </a:cubicBezTo>
                <a:cubicBezTo>
                  <a:pt x="10244" y="3534"/>
                  <a:pt x="10321" y="3505"/>
                  <a:pt x="10414" y="3491"/>
                </a:cubicBezTo>
                <a:lnTo>
                  <a:pt x="10439" y="3406"/>
                </a:lnTo>
                <a:cubicBezTo>
                  <a:pt x="10439" y="3370"/>
                  <a:pt x="10343" y="3342"/>
                  <a:pt x="10148" y="3313"/>
                </a:cubicBezTo>
                <a:cubicBezTo>
                  <a:pt x="9956" y="3285"/>
                  <a:pt x="9857" y="3254"/>
                  <a:pt x="9857" y="3220"/>
                </a:cubicBezTo>
                <a:lnTo>
                  <a:pt x="9885" y="3192"/>
                </a:lnTo>
                <a:cubicBezTo>
                  <a:pt x="10066" y="3243"/>
                  <a:pt x="10202" y="3274"/>
                  <a:pt x="10298" y="3285"/>
                </a:cubicBezTo>
                <a:cubicBezTo>
                  <a:pt x="10391" y="3296"/>
                  <a:pt x="10470" y="3285"/>
                  <a:pt x="10535" y="3260"/>
                </a:cubicBezTo>
                <a:cubicBezTo>
                  <a:pt x="10597" y="3231"/>
                  <a:pt x="10671" y="3198"/>
                  <a:pt x="10758" y="3147"/>
                </a:cubicBezTo>
                <a:cubicBezTo>
                  <a:pt x="10843" y="3104"/>
                  <a:pt x="10976" y="3042"/>
                  <a:pt x="11157" y="2960"/>
                </a:cubicBezTo>
                <a:cubicBezTo>
                  <a:pt x="11157" y="2926"/>
                  <a:pt x="11061" y="2890"/>
                  <a:pt x="10866" y="2850"/>
                </a:cubicBezTo>
                <a:cubicBezTo>
                  <a:pt x="10671" y="2816"/>
                  <a:pt x="10549" y="2780"/>
                  <a:pt x="10496" y="2746"/>
                </a:cubicBezTo>
                <a:lnTo>
                  <a:pt x="10657" y="2746"/>
                </a:lnTo>
                <a:cubicBezTo>
                  <a:pt x="10691" y="2746"/>
                  <a:pt x="10739" y="2752"/>
                  <a:pt x="10798" y="2774"/>
                </a:cubicBezTo>
                <a:cubicBezTo>
                  <a:pt x="10857" y="2788"/>
                  <a:pt x="10905" y="2805"/>
                  <a:pt x="10939" y="2828"/>
                </a:cubicBezTo>
                <a:cubicBezTo>
                  <a:pt x="10939" y="2862"/>
                  <a:pt x="10968" y="2884"/>
                  <a:pt x="11021" y="2895"/>
                </a:cubicBezTo>
                <a:cubicBezTo>
                  <a:pt x="11075" y="2901"/>
                  <a:pt x="11120" y="2907"/>
                  <a:pt x="11157" y="2907"/>
                </a:cubicBezTo>
                <a:lnTo>
                  <a:pt x="11360" y="2774"/>
                </a:lnTo>
                <a:lnTo>
                  <a:pt x="11360" y="2689"/>
                </a:lnTo>
                <a:lnTo>
                  <a:pt x="11307" y="2608"/>
                </a:lnTo>
                <a:lnTo>
                  <a:pt x="11603" y="2554"/>
                </a:lnTo>
                <a:cubicBezTo>
                  <a:pt x="11583" y="2537"/>
                  <a:pt x="11589" y="2520"/>
                  <a:pt x="11615" y="2503"/>
                </a:cubicBezTo>
                <a:cubicBezTo>
                  <a:pt x="11643" y="2480"/>
                  <a:pt x="11665" y="2475"/>
                  <a:pt x="11682" y="2475"/>
                </a:cubicBezTo>
                <a:cubicBezTo>
                  <a:pt x="11739" y="2475"/>
                  <a:pt x="11793" y="2503"/>
                  <a:pt x="11852" y="2554"/>
                </a:cubicBezTo>
                <a:cubicBezTo>
                  <a:pt x="11911" y="2608"/>
                  <a:pt x="11951" y="2636"/>
                  <a:pt x="11968" y="2636"/>
                </a:cubicBezTo>
                <a:lnTo>
                  <a:pt x="12239" y="2531"/>
                </a:lnTo>
                <a:cubicBezTo>
                  <a:pt x="12219" y="2509"/>
                  <a:pt x="12245" y="2497"/>
                  <a:pt x="12312" y="2486"/>
                </a:cubicBezTo>
                <a:cubicBezTo>
                  <a:pt x="12380" y="2480"/>
                  <a:pt x="12400" y="2452"/>
                  <a:pt x="12375" y="2410"/>
                </a:cubicBezTo>
                <a:lnTo>
                  <a:pt x="12185" y="2190"/>
                </a:lnTo>
                <a:cubicBezTo>
                  <a:pt x="12166" y="2190"/>
                  <a:pt x="12151" y="2178"/>
                  <a:pt x="12143" y="2150"/>
                </a:cubicBezTo>
                <a:cubicBezTo>
                  <a:pt x="12134" y="2122"/>
                  <a:pt x="12140" y="2111"/>
                  <a:pt x="12157" y="2111"/>
                </a:cubicBezTo>
                <a:cubicBezTo>
                  <a:pt x="12247" y="2111"/>
                  <a:pt x="12273" y="2063"/>
                  <a:pt x="12239" y="1972"/>
                </a:cubicBezTo>
                <a:cubicBezTo>
                  <a:pt x="12166" y="1941"/>
                  <a:pt x="12089" y="1896"/>
                  <a:pt x="12010" y="1848"/>
                </a:cubicBezTo>
                <a:cubicBezTo>
                  <a:pt x="11928" y="1797"/>
                  <a:pt x="11838" y="1769"/>
                  <a:pt x="11739" y="1769"/>
                </a:cubicBezTo>
                <a:cubicBezTo>
                  <a:pt x="11702" y="1769"/>
                  <a:pt x="11663" y="1780"/>
                  <a:pt x="11615" y="1797"/>
                </a:cubicBezTo>
                <a:cubicBezTo>
                  <a:pt x="11572" y="1820"/>
                  <a:pt x="11550" y="1848"/>
                  <a:pt x="11550" y="1890"/>
                </a:cubicBezTo>
                <a:cubicBezTo>
                  <a:pt x="11550" y="1930"/>
                  <a:pt x="11572" y="1947"/>
                  <a:pt x="11615" y="1947"/>
                </a:cubicBezTo>
                <a:cubicBezTo>
                  <a:pt x="11663" y="1947"/>
                  <a:pt x="11694" y="1964"/>
                  <a:pt x="11711" y="2000"/>
                </a:cubicBezTo>
                <a:cubicBezTo>
                  <a:pt x="11747" y="2040"/>
                  <a:pt x="11739" y="2057"/>
                  <a:pt x="11682" y="2057"/>
                </a:cubicBezTo>
                <a:cubicBezTo>
                  <a:pt x="11629" y="2057"/>
                  <a:pt x="11603" y="2063"/>
                  <a:pt x="11603" y="2082"/>
                </a:cubicBezTo>
                <a:cubicBezTo>
                  <a:pt x="11530" y="2082"/>
                  <a:pt x="11462" y="2133"/>
                  <a:pt x="11400" y="2243"/>
                </a:cubicBezTo>
                <a:cubicBezTo>
                  <a:pt x="11338" y="2353"/>
                  <a:pt x="11256" y="2432"/>
                  <a:pt x="11157" y="2475"/>
                </a:cubicBezTo>
                <a:cubicBezTo>
                  <a:pt x="11120" y="2475"/>
                  <a:pt x="11106" y="2463"/>
                  <a:pt x="11117" y="2441"/>
                </a:cubicBezTo>
                <a:cubicBezTo>
                  <a:pt x="11126" y="2421"/>
                  <a:pt x="11120" y="2398"/>
                  <a:pt x="11103" y="2382"/>
                </a:cubicBezTo>
                <a:cubicBezTo>
                  <a:pt x="11083" y="2342"/>
                  <a:pt x="11052" y="2319"/>
                  <a:pt x="11007" y="2311"/>
                </a:cubicBezTo>
                <a:cubicBezTo>
                  <a:pt x="10962" y="2305"/>
                  <a:pt x="10939" y="2283"/>
                  <a:pt x="10939" y="2243"/>
                </a:cubicBezTo>
                <a:cubicBezTo>
                  <a:pt x="10939" y="2209"/>
                  <a:pt x="10962" y="2150"/>
                  <a:pt x="11007" y="2068"/>
                </a:cubicBezTo>
                <a:cubicBezTo>
                  <a:pt x="11052" y="1989"/>
                  <a:pt x="10993" y="1947"/>
                  <a:pt x="10832" y="1947"/>
                </a:cubicBezTo>
                <a:cubicBezTo>
                  <a:pt x="10758" y="1947"/>
                  <a:pt x="10708" y="1972"/>
                  <a:pt x="10677" y="2029"/>
                </a:cubicBezTo>
                <a:cubicBezTo>
                  <a:pt x="10645" y="2082"/>
                  <a:pt x="10612" y="2133"/>
                  <a:pt x="10575" y="2190"/>
                </a:cubicBezTo>
                <a:lnTo>
                  <a:pt x="10278" y="1851"/>
                </a:lnTo>
                <a:lnTo>
                  <a:pt x="10046" y="1825"/>
                </a:lnTo>
                <a:cubicBezTo>
                  <a:pt x="10046" y="1752"/>
                  <a:pt x="10063" y="1693"/>
                  <a:pt x="10095" y="1639"/>
                </a:cubicBezTo>
                <a:cubicBezTo>
                  <a:pt x="10126" y="1583"/>
                  <a:pt x="10083" y="1512"/>
                  <a:pt x="9965" y="1425"/>
                </a:cubicBezTo>
                <a:cubicBezTo>
                  <a:pt x="9911" y="1385"/>
                  <a:pt x="9863" y="1354"/>
                  <a:pt x="9818" y="1320"/>
                </a:cubicBezTo>
                <a:cubicBezTo>
                  <a:pt x="9772" y="1292"/>
                  <a:pt x="9724" y="1275"/>
                  <a:pt x="9671" y="1275"/>
                </a:cubicBezTo>
                <a:cubicBezTo>
                  <a:pt x="9651" y="1275"/>
                  <a:pt x="9609" y="1292"/>
                  <a:pt x="9541" y="1337"/>
                </a:cubicBezTo>
                <a:cubicBezTo>
                  <a:pt x="9473" y="1377"/>
                  <a:pt x="9411" y="1413"/>
                  <a:pt x="9357" y="1447"/>
                </a:cubicBezTo>
                <a:cubicBezTo>
                  <a:pt x="9303" y="1487"/>
                  <a:pt x="9275" y="1523"/>
                  <a:pt x="9275" y="1557"/>
                </a:cubicBezTo>
                <a:cubicBezTo>
                  <a:pt x="9275" y="1597"/>
                  <a:pt x="9320" y="1614"/>
                  <a:pt x="9411" y="1614"/>
                </a:cubicBezTo>
                <a:lnTo>
                  <a:pt x="9385" y="1614"/>
                </a:lnTo>
                <a:cubicBezTo>
                  <a:pt x="9329" y="1614"/>
                  <a:pt x="9303" y="1645"/>
                  <a:pt x="9303" y="1724"/>
                </a:cubicBezTo>
                <a:cubicBezTo>
                  <a:pt x="9303" y="1738"/>
                  <a:pt x="9346" y="1761"/>
                  <a:pt x="9433" y="1789"/>
                </a:cubicBezTo>
                <a:cubicBezTo>
                  <a:pt x="9518" y="1817"/>
                  <a:pt x="9577" y="1828"/>
                  <a:pt x="9614" y="1828"/>
                </a:cubicBezTo>
                <a:cubicBezTo>
                  <a:pt x="9651" y="1811"/>
                  <a:pt x="9676" y="1817"/>
                  <a:pt x="9696" y="1851"/>
                </a:cubicBezTo>
                <a:cubicBezTo>
                  <a:pt x="9713" y="1882"/>
                  <a:pt x="9741" y="1893"/>
                  <a:pt x="9778" y="1893"/>
                </a:cubicBezTo>
                <a:lnTo>
                  <a:pt x="9885" y="1854"/>
                </a:lnTo>
                <a:lnTo>
                  <a:pt x="9885" y="1921"/>
                </a:lnTo>
                <a:cubicBezTo>
                  <a:pt x="9866" y="1944"/>
                  <a:pt x="9857" y="1961"/>
                  <a:pt x="9857" y="1975"/>
                </a:cubicBezTo>
                <a:lnTo>
                  <a:pt x="9885" y="2085"/>
                </a:lnTo>
                <a:lnTo>
                  <a:pt x="9614" y="2218"/>
                </a:lnTo>
                <a:cubicBezTo>
                  <a:pt x="9597" y="2235"/>
                  <a:pt x="9577" y="2246"/>
                  <a:pt x="9561" y="2246"/>
                </a:cubicBezTo>
                <a:cubicBezTo>
                  <a:pt x="9544" y="2246"/>
                  <a:pt x="9521" y="2257"/>
                  <a:pt x="9493" y="2274"/>
                </a:cubicBezTo>
                <a:cubicBezTo>
                  <a:pt x="9493" y="2328"/>
                  <a:pt x="9518" y="2385"/>
                  <a:pt x="9566" y="2444"/>
                </a:cubicBezTo>
                <a:cubicBezTo>
                  <a:pt x="9617" y="2500"/>
                  <a:pt x="9563" y="2534"/>
                  <a:pt x="9411" y="2534"/>
                </a:cubicBezTo>
                <a:lnTo>
                  <a:pt x="9329" y="2478"/>
                </a:lnTo>
                <a:cubicBezTo>
                  <a:pt x="9329" y="2407"/>
                  <a:pt x="9258" y="2345"/>
                  <a:pt x="9108" y="2297"/>
                </a:cubicBezTo>
                <a:cubicBezTo>
                  <a:pt x="8959" y="2246"/>
                  <a:pt x="8778" y="2212"/>
                  <a:pt x="8566" y="2193"/>
                </a:cubicBezTo>
                <a:cubicBezTo>
                  <a:pt x="8354" y="2176"/>
                  <a:pt x="8142" y="2164"/>
                  <a:pt x="7930" y="2153"/>
                </a:cubicBezTo>
                <a:cubicBezTo>
                  <a:pt x="7718" y="2142"/>
                  <a:pt x="7557" y="2136"/>
                  <a:pt x="7450" y="2136"/>
                </a:cubicBezTo>
                <a:lnTo>
                  <a:pt x="7004" y="2275"/>
                </a:lnTo>
                <a:lnTo>
                  <a:pt x="7114" y="2534"/>
                </a:lnTo>
                <a:cubicBezTo>
                  <a:pt x="7077" y="2534"/>
                  <a:pt x="7054" y="2546"/>
                  <a:pt x="7046" y="2571"/>
                </a:cubicBezTo>
                <a:cubicBezTo>
                  <a:pt x="7035" y="2599"/>
                  <a:pt x="7049" y="2622"/>
                  <a:pt x="7086" y="2639"/>
                </a:cubicBezTo>
                <a:cubicBezTo>
                  <a:pt x="7049" y="2605"/>
                  <a:pt x="6981" y="2540"/>
                  <a:pt x="6882" y="2444"/>
                </a:cubicBezTo>
                <a:cubicBezTo>
                  <a:pt x="6783" y="2345"/>
                  <a:pt x="6715" y="2303"/>
                  <a:pt x="6679" y="2303"/>
                </a:cubicBezTo>
                <a:lnTo>
                  <a:pt x="6450" y="2241"/>
                </a:lnTo>
                <a:close/>
                <a:moveTo>
                  <a:pt x="8114" y="1662"/>
                </a:moveTo>
                <a:cubicBezTo>
                  <a:pt x="8077" y="1640"/>
                  <a:pt x="8032" y="1623"/>
                  <a:pt x="7978" y="1609"/>
                </a:cubicBezTo>
                <a:cubicBezTo>
                  <a:pt x="7925" y="1592"/>
                  <a:pt x="7879" y="1580"/>
                  <a:pt x="7843" y="1580"/>
                </a:cubicBezTo>
                <a:cubicBezTo>
                  <a:pt x="7806" y="1580"/>
                  <a:pt x="7733" y="1603"/>
                  <a:pt x="7620" y="1645"/>
                </a:cubicBezTo>
                <a:cubicBezTo>
                  <a:pt x="7507" y="1691"/>
                  <a:pt x="7379" y="1744"/>
                  <a:pt x="7241" y="1801"/>
                </a:cubicBezTo>
                <a:cubicBezTo>
                  <a:pt x="7100" y="1860"/>
                  <a:pt x="6967" y="1916"/>
                  <a:pt x="6843" y="1970"/>
                </a:cubicBezTo>
                <a:cubicBezTo>
                  <a:pt x="6715" y="2027"/>
                  <a:pt x="6631" y="2060"/>
                  <a:pt x="6585" y="2080"/>
                </a:cubicBezTo>
                <a:cubicBezTo>
                  <a:pt x="6713" y="2060"/>
                  <a:pt x="6826" y="2027"/>
                  <a:pt x="6930" y="1970"/>
                </a:cubicBezTo>
                <a:cubicBezTo>
                  <a:pt x="7032" y="1916"/>
                  <a:pt x="7142" y="1888"/>
                  <a:pt x="7261" y="1888"/>
                </a:cubicBezTo>
                <a:lnTo>
                  <a:pt x="7343" y="1945"/>
                </a:lnTo>
                <a:cubicBezTo>
                  <a:pt x="7396" y="1962"/>
                  <a:pt x="7444" y="1970"/>
                  <a:pt x="7492" y="1970"/>
                </a:cubicBezTo>
                <a:cubicBezTo>
                  <a:pt x="7538" y="1970"/>
                  <a:pt x="7577" y="1987"/>
                  <a:pt x="7611" y="2027"/>
                </a:cubicBezTo>
                <a:cubicBezTo>
                  <a:pt x="7685" y="2010"/>
                  <a:pt x="7761" y="2015"/>
                  <a:pt x="7843" y="2055"/>
                </a:cubicBezTo>
                <a:lnTo>
                  <a:pt x="7925" y="1998"/>
                </a:lnTo>
                <a:lnTo>
                  <a:pt x="7925" y="1888"/>
                </a:lnTo>
                <a:lnTo>
                  <a:pt x="7896" y="1823"/>
                </a:lnTo>
                <a:lnTo>
                  <a:pt x="7978" y="1849"/>
                </a:lnTo>
                <a:cubicBezTo>
                  <a:pt x="8032" y="1849"/>
                  <a:pt x="8086" y="1806"/>
                  <a:pt x="8139" y="1719"/>
                </a:cubicBezTo>
                <a:lnTo>
                  <a:pt x="8114" y="1662"/>
                </a:lnTo>
                <a:close/>
                <a:moveTo>
                  <a:pt x="12496" y="20256"/>
                </a:moveTo>
                <a:cubicBezTo>
                  <a:pt x="12496" y="20307"/>
                  <a:pt x="12488" y="20332"/>
                  <a:pt x="12468" y="20355"/>
                </a:cubicBezTo>
                <a:cubicBezTo>
                  <a:pt x="13505" y="20174"/>
                  <a:pt x="14485" y="19838"/>
                  <a:pt x="15403" y="19347"/>
                </a:cubicBezTo>
                <a:cubicBezTo>
                  <a:pt x="16322" y="18856"/>
                  <a:pt x="17144" y="18223"/>
                  <a:pt x="17864" y="17450"/>
                </a:cubicBezTo>
                <a:lnTo>
                  <a:pt x="17839" y="17450"/>
                </a:lnTo>
                <a:cubicBezTo>
                  <a:pt x="17765" y="17483"/>
                  <a:pt x="17703" y="17483"/>
                  <a:pt x="17650" y="17450"/>
                </a:cubicBezTo>
                <a:lnTo>
                  <a:pt x="17582" y="17498"/>
                </a:lnTo>
                <a:lnTo>
                  <a:pt x="17418" y="17450"/>
                </a:lnTo>
                <a:lnTo>
                  <a:pt x="17364" y="17450"/>
                </a:lnTo>
                <a:lnTo>
                  <a:pt x="17311" y="17554"/>
                </a:lnTo>
                <a:lnTo>
                  <a:pt x="17339" y="17450"/>
                </a:lnTo>
                <a:cubicBezTo>
                  <a:pt x="17282" y="17376"/>
                  <a:pt x="17220" y="17306"/>
                  <a:pt x="17147" y="17246"/>
                </a:cubicBezTo>
                <a:lnTo>
                  <a:pt x="17093" y="17218"/>
                </a:lnTo>
                <a:cubicBezTo>
                  <a:pt x="17059" y="17218"/>
                  <a:pt x="17039" y="17252"/>
                  <a:pt x="17039" y="17323"/>
                </a:cubicBezTo>
                <a:cubicBezTo>
                  <a:pt x="17059" y="17179"/>
                  <a:pt x="17020" y="17057"/>
                  <a:pt x="16926" y="16953"/>
                </a:cubicBezTo>
                <a:cubicBezTo>
                  <a:pt x="16830" y="16848"/>
                  <a:pt x="16712" y="16797"/>
                  <a:pt x="16567" y="16797"/>
                </a:cubicBezTo>
                <a:cubicBezTo>
                  <a:pt x="16567" y="16814"/>
                  <a:pt x="16559" y="16826"/>
                  <a:pt x="16539" y="16826"/>
                </a:cubicBezTo>
                <a:lnTo>
                  <a:pt x="16486" y="16826"/>
                </a:lnTo>
                <a:lnTo>
                  <a:pt x="16418" y="16772"/>
                </a:lnTo>
                <a:lnTo>
                  <a:pt x="16514" y="16772"/>
                </a:lnTo>
                <a:lnTo>
                  <a:pt x="16568" y="16611"/>
                </a:lnTo>
                <a:lnTo>
                  <a:pt x="16418" y="16501"/>
                </a:lnTo>
                <a:lnTo>
                  <a:pt x="16390" y="16529"/>
                </a:lnTo>
                <a:cubicBezTo>
                  <a:pt x="16265" y="16512"/>
                  <a:pt x="16175" y="16439"/>
                  <a:pt x="16121" y="16315"/>
                </a:cubicBezTo>
                <a:lnTo>
                  <a:pt x="16067" y="16286"/>
                </a:lnTo>
                <a:lnTo>
                  <a:pt x="16039" y="16315"/>
                </a:lnTo>
                <a:lnTo>
                  <a:pt x="15985" y="16340"/>
                </a:lnTo>
                <a:cubicBezTo>
                  <a:pt x="15878" y="16374"/>
                  <a:pt x="15782" y="16413"/>
                  <a:pt x="15700" y="16445"/>
                </a:cubicBezTo>
                <a:cubicBezTo>
                  <a:pt x="15593" y="16413"/>
                  <a:pt x="15511" y="16363"/>
                  <a:pt x="15457" y="16315"/>
                </a:cubicBezTo>
                <a:lnTo>
                  <a:pt x="15093" y="16340"/>
                </a:lnTo>
                <a:cubicBezTo>
                  <a:pt x="15093" y="16284"/>
                  <a:pt x="15076" y="16230"/>
                  <a:pt x="15039" y="16168"/>
                </a:cubicBezTo>
                <a:cubicBezTo>
                  <a:pt x="15002" y="16109"/>
                  <a:pt x="14949" y="16077"/>
                  <a:pt x="14875" y="16077"/>
                </a:cubicBezTo>
                <a:cubicBezTo>
                  <a:pt x="14788" y="16077"/>
                  <a:pt x="14694" y="16089"/>
                  <a:pt x="14598" y="16106"/>
                </a:cubicBezTo>
                <a:cubicBezTo>
                  <a:pt x="14505" y="16123"/>
                  <a:pt x="14440" y="16185"/>
                  <a:pt x="14403" y="16281"/>
                </a:cubicBezTo>
                <a:cubicBezTo>
                  <a:pt x="14403" y="16312"/>
                  <a:pt x="14412" y="16351"/>
                  <a:pt x="14432" y="16385"/>
                </a:cubicBezTo>
                <a:cubicBezTo>
                  <a:pt x="14448" y="16425"/>
                  <a:pt x="14465" y="16450"/>
                  <a:pt x="14485" y="16467"/>
                </a:cubicBezTo>
                <a:lnTo>
                  <a:pt x="14485" y="16577"/>
                </a:lnTo>
                <a:lnTo>
                  <a:pt x="14457" y="16656"/>
                </a:lnTo>
                <a:lnTo>
                  <a:pt x="14403" y="16682"/>
                </a:lnTo>
                <a:lnTo>
                  <a:pt x="14375" y="16682"/>
                </a:lnTo>
                <a:lnTo>
                  <a:pt x="14296" y="16467"/>
                </a:lnTo>
                <a:lnTo>
                  <a:pt x="14375" y="16334"/>
                </a:lnTo>
                <a:cubicBezTo>
                  <a:pt x="14358" y="16298"/>
                  <a:pt x="14350" y="16247"/>
                  <a:pt x="14350" y="16191"/>
                </a:cubicBezTo>
                <a:cubicBezTo>
                  <a:pt x="14350" y="16131"/>
                  <a:pt x="14338" y="16086"/>
                  <a:pt x="14321" y="16049"/>
                </a:cubicBezTo>
                <a:lnTo>
                  <a:pt x="14296" y="15993"/>
                </a:lnTo>
                <a:lnTo>
                  <a:pt x="14214" y="15993"/>
                </a:lnTo>
                <a:lnTo>
                  <a:pt x="14011" y="16131"/>
                </a:lnTo>
                <a:lnTo>
                  <a:pt x="13903" y="16131"/>
                </a:lnTo>
                <a:lnTo>
                  <a:pt x="13850" y="16188"/>
                </a:lnTo>
                <a:cubicBezTo>
                  <a:pt x="13830" y="16202"/>
                  <a:pt x="13821" y="16219"/>
                  <a:pt x="13821" y="16236"/>
                </a:cubicBezTo>
                <a:cubicBezTo>
                  <a:pt x="13821" y="16258"/>
                  <a:pt x="13813" y="16270"/>
                  <a:pt x="13793" y="16281"/>
                </a:cubicBezTo>
                <a:lnTo>
                  <a:pt x="13768" y="16236"/>
                </a:lnTo>
                <a:lnTo>
                  <a:pt x="13660" y="16236"/>
                </a:lnTo>
                <a:cubicBezTo>
                  <a:pt x="13587" y="16312"/>
                  <a:pt x="13547" y="16397"/>
                  <a:pt x="13539" y="16496"/>
                </a:cubicBezTo>
                <a:lnTo>
                  <a:pt x="13578" y="16549"/>
                </a:lnTo>
                <a:lnTo>
                  <a:pt x="13457" y="16628"/>
                </a:lnTo>
                <a:lnTo>
                  <a:pt x="13429" y="16682"/>
                </a:lnTo>
                <a:lnTo>
                  <a:pt x="13347" y="16738"/>
                </a:lnTo>
                <a:cubicBezTo>
                  <a:pt x="13347" y="16755"/>
                  <a:pt x="13344" y="16767"/>
                  <a:pt x="13335" y="16767"/>
                </a:cubicBezTo>
                <a:cubicBezTo>
                  <a:pt x="13324" y="16767"/>
                  <a:pt x="13321" y="16778"/>
                  <a:pt x="13321" y="16792"/>
                </a:cubicBezTo>
                <a:lnTo>
                  <a:pt x="13321" y="16820"/>
                </a:lnTo>
                <a:lnTo>
                  <a:pt x="13321" y="16942"/>
                </a:lnTo>
                <a:lnTo>
                  <a:pt x="13293" y="16970"/>
                </a:lnTo>
                <a:lnTo>
                  <a:pt x="13293" y="16914"/>
                </a:lnTo>
                <a:lnTo>
                  <a:pt x="13268" y="16888"/>
                </a:lnTo>
                <a:cubicBezTo>
                  <a:pt x="13248" y="16778"/>
                  <a:pt x="13143" y="16682"/>
                  <a:pt x="12957" y="16606"/>
                </a:cubicBezTo>
                <a:lnTo>
                  <a:pt x="12875" y="16606"/>
                </a:lnTo>
                <a:lnTo>
                  <a:pt x="12875" y="16657"/>
                </a:lnTo>
                <a:cubicBezTo>
                  <a:pt x="12892" y="16710"/>
                  <a:pt x="12931" y="16761"/>
                  <a:pt x="12991" y="16798"/>
                </a:cubicBezTo>
                <a:cubicBezTo>
                  <a:pt x="13047" y="16837"/>
                  <a:pt x="13095" y="16877"/>
                  <a:pt x="13132" y="16913"/>
                </a:cubicBezTo>
                <a:cubicBezTo>
                  <a:pt x="13112" y="16896"/>
                  <a:pt x="13090" y="16894"/>
                  <a:pt x="13064" y="16902"/>
                </a:cubicBezTo>
                <a:cubicBezTo>
                  <a:pt x="13036" y="16908"/>
                  <a:pt x="13025" y="16925"/>
                  <a:pt x="13025" y="16942"/>
                </a:cubicBezTo>
                <a:lnTo>
                  <a:pt x="13025" y="16998"/>
                </a:lnTo>
                <a:lnTo>
                  <a:pt x="13211" y="17266"/>
                </a:lnTo>
                <a:lnTo>
                  <a:pt x="13211" y="17791"/>
                </a:lnTo>
                <a:lnTo>
                  <a:pt x="13268" y="17930"/>
                </a:lnTo>
                <a:cubicBezTo>
                  <a:pt x="13231" y="18074"/>
                  <a:pt x="13157" y="18192"/>
                  <a:pt x="13050" y="18294"/>
                </a:cubicBezTo>
                <a:lnTo>
                  <a:pt x="13050" y="18266"/>
                </a:lnTo>
                <a:lnTo>
                  <a:pt x="12996" y="18294"/>
                </a:lnTo>
                <a:lnTo>
                  <a:pt x="12957" y="18319"/>
                </a:lnTo>
                <a:lnTo>
                  <a:pt x="12928" y="18452"/>
                </a:lnTo>
                <a:lnTo>
                  <a:pt x="12957" y="18480"/>
                </a:lnTo>
                <a:lnTo>
                  <a:pt x="12957" y="18509"/>
                </a:lnTo>
                <a:lnTo>
                  <a:pt x="12903" y="18452"/>
                </a:lnTo>
                <a:lnTo>
                  <a:pt x="12875" y="18627"/>
                </a:lnTo>
                <a:lnTo>
                  <a:pt x="12714" y="18681"/>
                </a:lnTo>
                <a:cubicBezTo>
                  <a:pt x="12657" y="18720"/>
                  <a:pt x="12635" y="18771"/>
                  <a:pt x="12646" y="18831"/>
                </a:cubicBezTo>
                <a:cubicBezTo>
                  <a:pt x="12654" y="18896"/>
                  <a:pt x="12632" y="18941"/>
                  <a:pt x="12578" y="18980"/>
                </a:cubicBezTo>
                <a:lnTo>
                  <a:pt x="12604" y="19034"/>
                </a:lnTo>
                <a:lnTo>
                  <a:pt x="12522" y="19113"/>
                </a:lnTo>
                <a:cubicBezTo>
                  <a:pt x="12522" y="19150"/>
                  <a:pt x="12519" y="19178"/>
                  <a:pt x="12508" y="19201"/>
                </a:cubicBezTo>
                <a:cubicBezTo>
                  <a:pt x="12499" y="19229"/>
                  <a:pt x="12496" y="19254"/>
                  <a:pt x="12496" y="19288"/>
                </a:cubicBezTo>
                <a:lnTo>
                  <a:pt x="12522" y="19483"/>
                </a:lnTo>
                <a:lnTo>
                  <a:pt x="12604" y="19531"/>
                </a:lnTo>
                <a:lnTo>
                  <a:pt x="12657" y="19483"/>
                </a:lnTo>
                <a:lnTo>
                  <a:pt x="12685" y="19398"/>
                </a:lnTo>
                <a:lnTo>
                  <a:pt x="12714" y="19559"/>
                </a:lnTo>
                <a:cubicBezTo>
                  <a:pt x="12714" y="19599"/>
                  <a:pt x="12694" y="19630"/>
                  <a:pt x="12657" y="19669"/>
                </a:cubicBezTo>
                <a:cubicBezTo>
                  <a:pt x="12604" y="19709"/>
                  <a:pt x="12550" y="19746"/>
                  <a:pt x="12496" y="19796"/>
                </a:cubicBezTo>
                <a:cubicBezTo>
                  <a:pt x="12440" y="19844"/>
                  <a:pt x="12414" y="19918"/>
                  <a:pt x="12414" y="20005"/>
                </a:cubicBezTo>
                <a:cubicBezTo>
                  <a:pt x="12414" y="20045"/>
                  <a:pt x="12428" y="20082"/>
                  <a:pt x="12454" y="20127"/>
                </a:cubicBezTo>
                <a:cubicBezTo>
                  <a:pt x="12482" y="20185"/>
                  <a:pt x="12496" y="20225"/>
                  <a:pt x="12496" y="2025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" name="AutoShape 35">
            <a:extLst>
              <a:ext uri="{FF2B5EF4-FFF2-40B4-BE49-F238E27FC236}">
                <a16:creationId xmlns:a16="http://schemas.microsoft.com/office/drawing/2014/main" id="{DC057A80-8159-46F0-9DE8-D348A03F1604}"/>
              </a:ext>
            </a:extLst>
          </p:cNvPr>
          <p:cNvSpPr>
            <a:spLocks/>
          </p:cNvSpPr>
          <p:nvPr/>
        </p:nvSpPr>
        <p:spPr bwMode="auto">
          <a:xfrm>
            <a:off x="8185150" y="2855913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951" y="0"/>
                  <a:pt x="21159" y="105"/>
                  <a:pt x="21335" y="317"/>
                </a:cubicBezTo>
                <a:cubicBezTo>
                  <a:pt x="21511" y="528"/>
                  <a:pt x="21599" y="778"/>
                  <a:pt x="21599" y="1069"/>
                </a:cubicBezTo>
                <a:lnTo>
                  <a:pt x="21599" y="20501"/>
                </a:lnTo>
                <a:cubicBezTo>
                  <a:pt x="21599" y="20812"/>
                  <a:pt x="21511" y="21074"/>
                  <a:pt x="21335" y="21282"/>
                </a:cubicBezTo>
                <a:cubicBezTo>
                  <a:pt x="21159" y="21494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4"/>
                  <a:pt x="0" y="20812"/>
                  <a:pt x="0" y="20501"/>
                </a:cubicBezTo>
                <a:lnTo>
                  <a:pt x="0" y="1069"/>
                </a:lnTo>
                <a:cubicBezTo>
                  <a:pt x="0" y="778"/>
                  <a:pt x="85" y="528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08" y="0"/>
                </a:lnTo>
                <a:close/>
                <a:moveTo>
                  <a:pt x="19805" y="6483"/>
                </a:moveTo>
                <a:cubicBezTo>
                  <a:pt x="19313" y="6483"/>
                  <a:pt x="18845" y="6368"/>
                  <a:pt x="18400" y="6139"/>
                </a:cubicBezTo>
                <a:cubicBezTo>
                  <a:pt x="17954" y="5910"/>
                  <a:pt x="17572" y="5601"/>
                  <a:pt x="17257" y="5217"/>
                </a:cubicBezTo>
                <a:cubicBezTo>
                  <a:pt x="16941" y="4832"/>
                  <a:pt x="16686" y="4376"/>
                  <a:pt x="16490" y="3845"/>
                </a:cubicBezTo>
                <a:cubicBezTo>
                  <a:pt x="16297" y="3316"/>
                  <a:pt x="16196" y="2755"/>
                  <a:pt x="16196" y="2164"/>
                </a:cubicBezTo>
                <a:lnTo>
                  <a:pt x="5405" y="2164"/>
                </a:lnTo>
                <a:cubicBezTo>
                  <a:pt x="5405" y="2755"/>
                  <a:pt x="5310" y="3316"/>
                  <a:pt x="5116" y="3845"/>
                </a:cubicBezTo>
                <a:cubicBezTo>
                  <a:pt x="4925" y="4376"/>
                  <a:pt x="4668" y="4832"/>
                  <a:pt x="4350" y="5217"/>
                </a:cubicBezTo>
                <a:cubicBezTo>
                  <a:pt x="4029" y="5601"/>
                  <a:pt x="3650" y="5910"/>
                  <a:pt x="3207" y="6139"/>
                </a:cubicBezTo>
                <a:cubicBezTo>
                  <a:pt x="2766" y="6368"/>
                  <a:pt x="2298" y="6483"/>
                  <a:pt x="1811" y="6483"/>
                </a:cubicBezTo>
                <a:lnTo>
                  <a:pt x="1811" y="15116"/>
                </a:lnTo>
                <a:cubicBezTo>
                  <a:pt x="2298" y="15116"/>
                  <a:pt x="2768" y="15231"/>
                  <a:pt x="3207" y="15463"/>
                </a:cubicBezTo>
                <a:cubicBezTo>
                  <a:pt x="3650" y="15692"/>
                  <a:pt x="4029" y="15998"/>
                  <a:pt x="4350" y="16382"/>
                </a:cubicBezTo>
                <a:cubicBezTo>
                  <a:pt x="4671" y="16767"/>
                  <a:pt x="4925" y="17223"/>
                  <a:pt x="5116" y="17754"/>
                </a:cubicBezTo>
                <a:cubicBezTo>
                  <a:pt x="5310" y="18283"/>
                  <a:pt x="5405" y="18844"/>
                  <a:pt x="5405" y="19434"/>
                </a:cubicBezTo>
                <a:lnTo>
                  <a:pt x="16196" y="19434"/>
                </a:lnTo>
                <a:cubicBezTo>
                  <a:pt x="16196" y="18844"/>
                  <a:pt x="16297" y="18283"/>
                  <a:pt x="16490" y="17754"/>
                </a:cubicBezTo>
                <a:cubicBezTo>
                  <a:pt x="16686" y="17223"/>
                  <a:pt x="16943" y="16767"/>
                  <a:pt x="17257" y="16382"/>
                </a:cubicBezTo>
                <a:cubicBezTo>
                  <a:pt x="17570" y="15998"/>
                  <a:pt x="17952" y="15692"/>
                  <a:pt x="18395" y="15463"/>
                </a:cubicBezTo>
                <a:cubicBezTo>
                  <a:pt x="18836" y="15231"/>
                  <a:pt x="19306" y="15116"/>
                  <a:pt x="19805" y="15116"/>
                </a:cubicBezTo>
                <a:lnTo>
                  <a:pt x="19805" y="6483"/>
                </a:lnTo>
                <a:close/>
                <a:moveTo>
                  <a:pt x="10803" y="3768"/>
                </a:moveTo>
                <a:cubicBezTo>
                  <a:pt x="11430" y="3768"/>
                  <a:pt x="12013" y="3951"/>
                  <a:pt x="12556" y="4318"/>
                </a:cubicBezTo>
                <a:cubicBezTo>
                  <a:pt x="13100" y="4682"/>
                  <a:pt x="13574" y="5181"/>
                  <a:pt x="13981" y="5813"/>
                </a:cubicBezTo>
                <a:cubicBezTo>
                  <a:pt x="14387" y="6447"/>
                  <a:pt x="14710" y="7194"/>
                  <a:pt x="14953" y="8051"/>
                </a:cubicBezTo>
                <a:cubicBezTo>
                  <a:pt x="15195" y="8909"/>
                  <a:pt x="15315" y="9826"/>
                  <a:pt x="15315" y="10801"/>
                </a:cubicBezTo>
                <a:cubicBezTo>
                  <a:pt x="15315" y="11776"/>
                  <a:pt x="15193" y="12690"/>
                  <a:pt x="14953" y="13548"/>
                </a:cubicBezTo>
                <a:cubicBezTo>
                  <a:pt x="14708" y="14405"/>
                  <a:pt x="14387" y="15152"/>
                  <a:pt x="13981" y="15786"/>
                </a:cubicBezTo>
                <a:cubicBezTo>
                  <a:pt x="13574" y="16418"/>
                  <a:pt x="13100" y="16917"/>
                  <a:pt x="12551" y="17284"/>
                </a:cubicBezTo>
                <a:cubicBezTo>
                  <a:pt x="12005" y="17648"/>
                  <a:pt x="11423" y="17831"/>
                  <a:pt x="10803" y="17831"/>
                </a:cubicBezTo>
                <a:cubicBezTo>
                  <a:pt x="10179" y="17831"/>
                  <a:pt x="9594" y="17648"/>
                  <a:pt x="9045" y="17284"/>
                </a:cubicBezTo>
                <a:cubicBezTo>
                  <a:pt x="8497" y="16917"/>
                  <a:pt x="8022" y="16418"/>
                  <a:pt x="7616" y="15786"/>
                </a:cubicBezTo>
                <a:cubicBezTo>
                  <a:pt x="7209" y="15152"/>
                  <a:pt x="6891" y="14405"/>
                  <a:pt x="6661" y="13548"/>
                </a:cubicBezTo>
                <a:cubicBezTo>
                  <a:pt x="6428" y="12690"/>
                  <a:pt x="6313" y="11776"/>
                  <a:pt x="6313" y="10801"/>
                </a:cubicBezTo>
                <a:cubicBezTo>
                  <a:pt x="6313" y="9826"/>
                  <a:pt x="6428" y="8909"/>
                  <a:pt x="6661" y="8051"/>
                </a:cubicBezTo>
                <a:cubicBezTo>
                  <a:pt x="6891" y="7194"/>
                  <a:pt x="7209" y="6447"/>
                  <a:pt x="7616" y="5813"/>
                </a:cubicBezTo>
                <a:cubicBezTo>
                  <a:pt x="8022" y="5181"/>
                  <a:pt x="8497" y="4682"/>
                  <a:pt x="9045" y="4318"/>
                </a:cubicBezTo>
                <a:cubicBezTo>
                  <a:pt x="9594" y="3951"/>
                  <a:pt x="10179" y="3768"/>
                  <a:pt x="10803" y="3768"/>
                </a:cubicBezTo>
                <a:moveTo>
                  <a:pt x="13489" y="13078"/>
                </a:moveTo>
                <a:lnTo>
                  <a:pt x="11836" y="13078"/>
                </a:lnTo>
                <a:lnTo>
                  <a:pt x="11836" y="5640"/>
                </a:lnTo>
                <a:lnTo>
                  <a:pt x="10196" y="5640"/>
                </a:lnTo>
                <a:lnTo>
                  <a:pt x="8108" y="7972"/>
                </a:lnTo>
                <a:lnTo>
                  <a:pt x="9209" y="9365"/>
                </a:lnTo>
                <a:lnTo>
                  <a:pt x="9667" y="8871"/>
                </a:lnTo>
                <a:cubicBezTo>
                  <a:pt x="9728" y="8815"/>
                  <a:pt x="9775" y="8753"/>
                  <a:pt x="9802" y="8683"/>
                </a:cubicBezTo>
                <a:cubicBezTo>
                  <a:pt x="9831" y="8612"/>
                  <a:pt x="9858" y="8560"/>
                  <a:pt x="9890" y="8521"/>
                </a:cubicBezTo>
                <a:cubicBezTo>
                  <a:pt x="9922" y="8501"/>
                  <a:pt x="9951" y="8460"/>
                  <a:pt x="9983" y="8380"/>
                </a:cubicBezTo>
                <a:lnTo>
                  <a:pt x="10008" y="8380"/>
                </a:lnTo>
                <a:lnTo>
                  <a:pt x="10008" y="8607"/>
                </a:lnTo>
                <a:cubicBezTo>
                  <a:pt x="10008" y="8680"/>
                  <a:pt x="10003" y="8756"/>
                  <a:pt x="9995" y="8839"/>
                </a:cubicBezTo>
                <a:cubicBezTo>
                  <a:pt x="9988" y="8918"/>
                  <a:pt x="9983" y="9003"/>
                  <a:pt x="9983" y="9100"/>
                </a:cubicBezTo>
                <a:lnTo>
                  <a:pt x="9983" y="13078"/>
                </a:lnTo>
                <a:lnTo>
                  <a:pt x="8355" y="13078"/>
                </a:lnTo>
                <a:lnTo>
                  <a:pt x="8355" y="14890"/>
                </a:lnTo>
                <a:lnTo>
                  <a:pt x="13489" y="14890"/>
                </a:lnTo>
                <a:lnTo>
                  <a:pt x="13489" y="130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1" name="AutoShape 36">
            <a:extLst>
              <a:ext uri="{FF2B5EF4-FFF2-40B4-BE49-F238E27FC236}">
                <a16:creationId xmlns:a16="http://schemas.microsoft.com/office/drawing/2014/main" id="{6D36B694-5BA7-44E5-BB49-1D9DCBB67837}"/>
              </a:ext>
            </a:extLst>
          </p:cNvPr>
          <p:cNvSpPr>
            <a:spLocks/>
          </p:cNvSpPr>
          <p:nvPr/>
        </p:nvSpPr>
        <p:spPr bwMode="auto">
          <a:xfrm>
            <a:off x="8647113" y="2855913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0218"/>
                </a:moveTo>
                <a:cubicBezTo>
                  <a:pt x="21518" y="10382"/>
                  <a:pt x="21599" y="10574"/>
                  <a:pt x="21599" y="10800"/>
                </a:cubicBezTo>
                <a:cubicBezTo>
                  <a:pt x="21599" y="11023"/>
                  <a:pt x="21518" y="11217"/>
                  <a:pt x="21357" y="11381"/>
                </a:cubicBezTo>
                <a:lnTo>
                  <a:pt x="17895" y="14840"/>
                </a:lnTo>
                <a:cubicBezTo>
                  <a:pt x="17649" y="15086"/>
                  <a:pt x="17448" y="15173"/>
                  <a:pt x="17285" y="15103"/>
                </a:cubicBezTo>
                <a:cubicBezTo>
                  <a:pt x="17121" y="15038"/>
                  <a:pt x="17042" y="14829"/>
                  <a:pt x="17042" y="14476"/>
                </a:cubicBezTo>
                <a:lnTo>
                  <a:pt x="17042" y="12096"/>
                </a:lnTo>
                <a:lnTo>
                  <a:pt x="12159" y="12096"/>
                </a:lnTo>
                <a:lnTo>
                  <a:pt x="12159" y="17031"/>
                </a:lnTo>
                <a:lnTo>
                  <a:pt x="14483" y="17031"/>
                </a:lnTo>
                <a:cubicBezTo>
                  <a:pt x="14836" y="17031"/>
                  <a:pt x="15048" y="17113"/>
                  <a:pt x="15121" y="17280"/>
                </a:cubicBezTo>
                <a:cubicBezTo>
                  <a:pt x="15192" y="17449"/>
                  <a:pt x="15102" y="17647"/>
                  <a:pt x="14850" y="17884"/>
                </a:cubicBezTo>
                <a:lnTo>
                  <a:pt x="11388" y="21340"/>
                </a:lnTo>
                <a:cubicBezTo>
                  <a:pt x="11225" y="21504"/>
                  <a:pt x="11032" y="21588"/>
                  <a:pt x="10807" y="21599"/>
                </a:cubicBezTo>
                <a:cubicBezTo>
                  <a:pt x="10581" y="21599"/>
                  <a:pt x="10389" y="21512"/>
                  <a:pt x="10225" y="21340"/>
                </a:cubicBezTo>
                <a:lnTo>
                  <a:pt x="6763" y="17884"/>
                </a:lnTo>
                <a:cubicBezTo>
                  <a:pt x="6520" y="17638"/>
                  <a:pt x="6430" y="17438"/>
                  <a:pt x="6492" y="17274"/>
                </a:cubicBezTo>
                <a:cubicBezTo>
                  <a:pt x="6554" y="17110"/>
                  <a:pt x="6763" y="17031"/>
                  <a:pt x="7116" y="17031"/>
                </a:cubicBezTo>
                <a:lnTo>
                  <a:pt x="9440" y="17031"/>
                </a:lnTo>
                <a:lnTo>
                  <a:pt x="9440" y="12096"/>
                </a:lnTo>
                <a:lnTo>
                  <a:pt x="4571" y="12096"/>
                </a:lnTo>
                <a:lnTo>
                  <a:pt x="4571" y="14476"/>
                </a:lnTo>
                <a:cubicBezTo>
                  <a:pt x="4571" y="14829"/>
                  <a:pt x="4489" y="15038"/>
                  <a:pt x="4320" y="15103"/>
                </a:cubicBezTo>
                <a:cubicBezTo>
                  <a:pt x="4153" y="15173"/>
                  <a:pt x="3950" y="15086"/>
                  <a:pt x="3704" y="14840"/>
                </a:cubicBezTo>
                <a:lnTo>
                  <a:pt x="242" y="11381"/>
                </a:lnTo>
                <a:cubicBezTo>
                  <a:pt x="81" y="11217"/>
                  <a:pt x="0" y="11023"/>
                  <a:pt x="0" y="10800"/>
                </a:cubicBezTo>
                <a:cubicBezTo>
                  <a:pt x="0" y="10574"/>
                  <a:pt x="81" y="10382"/>
                  <a:pt x="242" y="10218"/>
                </a:cubicBezTo>
                <a:lnTo>
                  <a:pt x="3704" y="6756"/>
                </a:lnTo>
                <a:cubicBezTo>
                  <a:pt x="3950" y="6513"/>
                  <a:pt x="4153" y="6426"/>
                  <a:pt x="4320" y="6494"/>
                </a:cubicBezTo>
                <a:cubicBezTo>
                  <a:pt x="4489" y="6561"/>
                  <a:pt x="4571" y="6770"/>
                  <a:pt x="4571" y="7120"/>
                </a:cubicBezTo>
                <a:lnTo>
                  <a:pt x="4571" y="9422"/>
                </a:lnTo>
                <a:lnTo>
                  <a:pt x="9440" y="9422"/>
                </a:lnTo>
                <a:lnTo>
                  <a:pt x="9440" y="4568"/>
                </a:lnTo>
                <a:lnTo>
                  <a:pt x="7116" y="4568"/>
                </a:lnTo>
                <a:cubicBezTo>
                  <a:pt x="6783" y="4568"/>
                  <a:pt x="6582" y="4486"/>
                  <a:pt x="6506" y="4317"/>
                </a:cubicBezTo>
                <a:cubicBezTo>
                  <a:pt x="6435" y="4153"/>
                  <a:pt x="6520" y="3950"/>
                  <a:pt x="6763" y="3715"/>
                </a:cubicBezTo>
                <a:lnTo>
                  <a:pt x="10225" y="256"/>
                </a:lnTo>
                <a:cubicBezTo>
                  <a:pt x="10389" y="93"/>
                  <a:pt x="10581" y="8"/>
                  <a:pt x="10807" y="0"/>
                </a:cubicBezTo>
                <a:cubicBezTo>
                  <a:pt x="11032" y="0"/>
                  <a:pt x="11225" y="84"/>
                  <a:pt x="11388" y="256"/>
                </a:cubicBezTo>
                <a:lnTo>
                  <a:pt x="14850" y="3715"/>
                </a:lnTo>
                <a:cubicBezTo>
                  <a:pt x="15093" y="3958"/>
                  <a:pt x="15181" y="4161"/>
                  <a:pt x="15113" y="4325"/>
                </a:cubicBezTo>
                <a:cubicBezTo>
                  <a:pt x="15048" y="4486"/>
                  <a:pt x="14836" y="4568"/>
                  <a:pt x="14483" y="4568"/>
                </a:cubicBezTo>
                <a:lnTo>
                  <a:pt x="12159" y="4568"/>
                </a:lnTo>
                <a:lnTo>
                  <a:pt x="12159" y="9422"/>
                </a:lnTo>
                <a:lnTo>
                  <a:pt x="17042" y="9422"/>
                </a:lnTo>
                <a:lnTo>
                  <a:pt x="17042" y="7120"/>
                </a:lnTo>
                <a:cubicBezTo>
                  <a:pt x="17042" y="6770"/>
                  <a:pt x="17121" y="6561"/>
                  <a:pt x="17285" y="6494"/>
                </a:cubicBezTo>
                <a:cubicBezTo>
                  <a:pt x="17448" y="6426"/>
                  <a:pt x="17649" y="6513"/>
                  <a:pt x="17895" y="6756"/>
                </a:cubicBezTo>
                <a:lnTo>
                  <a:pt x="21357" y="102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2" name="AutoShape 37">
            <a:extLst>
              <a:ext uri="{FF2B5EF4-FFF2-40B4-BE49-F238E27FC236}">
                <a16:creationId xmlns:a16="http://schemas.microsoft.com/office/drawing/2014/main" id="{C1FD67BD-95D4-4E4E-89BC-8EE4D00843E3}"/>
              </a:ext>
            </a:extLst>
          </p:cNvPr>
          <p:cNvSpPr>
            <a:spLocks/>
          </p:cNvSpPr>
          <p:nvPr/>
        </p:nvSpPr>
        <p:spPr bwMode="auto">
          <a:xfrm>
            <a:off x="6788150" y="3689350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12" y="0"/>
                </a:moveTo>
                <a:cubicBezTo>
                  <a:pt x="20751" y="0"/>
                  <a:pt x="21033" y="104"/>
                  <a:pt x="21260" y="316"/>
                </a:cubicBezTo>
                <a:cubicBezTo>
                  <a:pt x="21487" y="530"/>
                  <a:pt x="21599" y="790"/>
                  <a:pt x="21599" y="1109"/>
                </a:cubicBezTo>
                <a:lnTo>
                  <a:pt x="21599" y="15003"/>
                </a:lnTo>
                <a:cubicBezTo>
                  <a:pt x="21599" y="15537"/>
                  <a:pt x="21466" y="16008"/>
                  <a:pt x="21203" y="16415"/>
                </a:cubicBezTo>
                <a:cubicBezTo>
                  <a:pt x="20936" y="16827"/>
                  <a:pt x="20582" y="17169"/>
                  <a:pt x="20143" y="17446"/>
                </a:cubicBezTo>
                <a:cubicBezTo>
                  <a:pt x="19700" y="17719"/>
                  <a:pt x="19219" y="17931"/>
                  <a:pt x="18701" y="18078"/>
                </a:cubicBezTo>
                <a:cubicBezTo>
                  <a:pt x="18177" y="18228"/>
                  <a:pt x="17668" y="18301"/>
                  <a:pt x="17174" y="18301"/>
                </a:cubicBezTo>
                <a:cubicBezTo>
                  <a:pt x="16686" y="18301"/>
                  <a:pt x="16172" y="18228"/>
                  <a:pt x="15644" y="18078"/>
                </a:cubicBezTo>
                <a:cubicBezTo>
                  <a:pt x="15117" y="17931"/>
                  <a:pt x="14642" y="17719"/>
                  <a:pt x="14215" y="17446"/>
                </a:cubicBezTo>
                <a:cubicBezTo>
                  <a:pt x="13788" y="17169"/>
                  <a:pt x="13445" y="16830"/>
                  <a:pt x="13179" y="16423"/>
                </a:cubicBezTo>
                <a:cubicBezTo>
                  <a:pt x="12912" y="16019"/>
                  <a:pt x="12779" y="15545"/>
                  <a:pt x="12779" y="15003"/>
                </a:cubicBezTo>
                <a:cubicBezTo>
                  <a:pt x="12779" y="14492"/>
                  <a:pt x="12912" y="14029"/>
                  <a:pt x="13179" y="13611"/>
                </a:cubicBezTo>
                <a:cubicBezTo>
                  <a:pt x="13445" y="13198"/>
                  <a:pt x="13788" y="12851"/>
                  <a:pt x="14215" y="12572"/>
                </a:cubicBezTo>
                <a:cubicBezTo>
                  <a:pt x="14642" y="12295"/>
                  <a:pt x="15117" y="12080"/>
                  <a:pt x="15644" y="11936"/>
                </a:cubicBezTo>
                <a:cubicBezTo>
                  <a:pt x="16172" y="11792"/>
                  <a:pt x="16686" y="11719"/>
                  <a:pt x="17174" y="11719"/>
                </a:cubicBezTo>
                <a:cubicBezTo>
                  <a:pt x="17441" y="11719"/>
                  <a:pt x="17692" y="11736"/>
                  <a:pt x="17940" y="11775"/>
                </a:cubicBezTo>
                <a:cubicBezTo>
                  <a:pt x="18183" y="11812"/>
                  <a:pt x="18422" y="11854"/>
                  <a:pt x="18652" y="11908"/>
                </a:cubicBezTo>
                <a:lnTo>
                  <a:pt x="18652" y="4648"/>
                </a:lnTo>
                <a:lnTo>
                  <a:pt x="8823" y="7285"/>
                </a:lnTo>
                <a:lnTo>
                  <a:pt x="8823" y="18301"/>
                </a:lnTo>
                <a:cubicBezTo>
                  <a:pt x="8823" y="18835"/>
                  <a:pt x="8690" y="19307"/>
                  <a:pt x="8423" y="19716"/>
                </a:cubicBezTo>
                <a:cubicBezTo>
                  <a:pt x="8157" y="20125"/>
                  <a:pt x="7811" y="20467"/>
                  <a:pt x="7384" y="20744"/>
                </a:cubicBezTo>
                <a:cubicBezTo>
                  <a:pt x="6960" y="21018"/>
                  <a:pt x="6485" y="21230"/>
                  <a:pt x="5955" y="21376"/>
                </a:cubicBezTo>
                <a:cubicBezTo>
                  <a:pt x="5428" y="21526"/>
                  <a:pt x="4919" y="21599"/>
                  <a:pt x="4425" y="21599"/>
                </a:cubicBezTo>
                <a:cubicBezTo>
                  <a:pt x="3913" y="21599"/>
                  <a:pt x="3398" y="21526"/>
                  <a:pt x="2880" y="21376"/>
                </a:cubicBezTo>
                <a:cubicBezTo>
                  <a:pt x="2362" y="21230"/>
                  <a:pt x="1887" y="21018"/>
                  <a:pt x="1450" y="20744"/>
                </a:cubicBezTo>
                <a:cubicBezTo>
                  <a:pt x="1014" y="20467"/>
                  <a:pt x="666" y="20125"/>
                  <a:pt x="399" y="19716"/>
                </a:cubicBezTo>
                <a:cubicBezTo>
                  <a:pt x="133" y="19307"/>
                  <a:pt x="0" y="18835"/>
                  <a:pt x="0" y="18301"/>
                </a:cubicBezTo>
                <a:cubicBezTo>
                  <a:pt x="0" y="17790"/>
                  <a:pt x="133" y="17327"/>
                  <a:pt x="399" y="16909"/>
                </a:cubicBezTo>
                <a:cubicBezTo>
                  <a:pt x="666" y="16497"/>
                  <a:pt x="1014" y="16149"/>
                  <a:pt x="1450" y="15870"/>
                </a:cubicBezTo>
                <a:cubicBezTo>
                  <a:pt x="1887" y="15590"/>
                  <a:pt x="2362" y="15376"/>
                  <a:pt x="2880" y="15229"/>
                </a:cubicBezTo>
                <a:cubicBezTo>
                  <a:pt x="3398" y="15079"/>
                  <a:pt x="3913" y="15003"/>
                  <a:pt x="4425" y="15003"/>
                </a:cubicBezTo>
                <a:cubicBezTo>
                  <a:pt x="4667" y="15003"/>
                  <a:pt x="4913" y="15023"/>
                  <a:pt x="5158" y="15059"/>
                </a:cubicBezTo>
                <a:cubicBezTo>
                  <a:pt x="5403" y="15096"/>
                  <a:pt x="5649" y="15144"/>
                  <a:pt x="5888" y="15209"/>
                </a:cubicBezTo>
                <a:lnTo>
                  <a:pt x="5888" y="4676"/>
                </a:lnTo>
                <a:cubicBezTo>
                  <a:pt x="5888" y="4433"/>
                  <a:pt x="5967" y="4216"/>
                  <a:pt x="6121" y="4029"/>
                </a:cubicBezTo>
                <a:cubicBezTo>
                  <a:pt x="6276" y="3837"/>
                  <a:pt x="6482" y="3707"/>
                  <a:pt x="6745" y="3634"/>
                </a:cubicBezTo>
                <a:cubicBezTo>
                  <a:pt x="6966" y="3583"/>
                  <a:pt x="7445" y="3453"/>
                  <a:pt x="8187" y="3241"/>
                </a:cubicBezTo>
                <a:cubicBezTo>
                  <a:pt x="8926" y="3035"/>
                  <a:pt x="9786" y="2798"/>
                  <a:pt x="10771" y="2533"/>
                </a:cubicBezTo>
                <a:cubicBezTo>
                  <a:pt x="11755" y="2267"/>
                  <a:pt x="12791" y="1985"/>
                  <a:pt x="13888" y="1688"/>
                </a:cubicBezTo>
                <a:cubicBezTo>
                  <a:pt x="14984" y="1392"/>
                  <a:pt x="16005" y="1118"/>
                  <a:pt x="16947" y="872"/>
                </a:cubicBezTo>
                <a:cubicBezTo>
                  <a:pt x="17892" y="624"/>
                  <a:pt x="18683" y="415"/>
                  <a:pt x="19328" y="248"/>
                </a:cubicBezTo>
                <a:cubicBezTo>
                  <a:pt x="19976" y="81"/>
                  <a:pt x="20336" y="0"/>
                  <a:pt x="2041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3" name="AutoShape 38">
            <a:extLst>
              <a:ext uri="{FF2B5EF4-FFF2-40B4-BE49-F238E27FC236}">
                <a16:creationId xmlns:a16="http://schemas.microsoft.com/office/drawing/2014/main" id="{2C6E3F21-C65D-4CD0-BBAE-E6E07370C17C}"/>
              </a:ext>
            </a:extLst>
          </p:cNvPr>
          <p:cNvSpPr>
            <a:spLocks/>
          </p:cNvSpPr>
          <p:nvPr/>
        </p:nvSpPr>
        <p:spPr bwMode="auto">
          <a:xfrm>
            <a:off x="4611688" y="2859088"/>
            <a:ext cx="198437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4" name="AutoShape 39">
            <a:extLst>
              <a:ext uri="{FF2B5EF4-FFF2-40B4-BE49-F238E27FC236}">
                <a16:creationId xmlns:a16="http://schemas.microsoft.com/office/drawing/2014/main" id="{4E6E7BE0-81FB-47B0-89D7-09F9730BF711}"/>
              </a:ext>
            </a:extLst>
          </p:cNvPr>
          <p:cNvSpPr>
            <a:spLocks/>
          </p:cNvSpPr>
          <p:nvPr/>
        </p:nvSpPr>
        <p:spPr bwMode="auto">
          <a:xfrm>
            <a:off x="5065713" y="2854325"/>
            <a:ext cx="198437" cy="198438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5" name="AutoShape 40">
            <a:extLst>
              <a:ext uri="{FF2B5EF4-FFF2-40B4-BE49-F238E27FC236}">
                <a16:creationId xmlns:a16="http://schemas.microsoft.com/office/drawing/2014/main" id="{5E2E12E1-A3FB-4FFA-884C-BB6D17C48955}"/>
              </a:ext>
            </a:extLst>
          </p:cNvPr>
          <p:cNvSpPr>
            <a:spLocks/>
          </p:cNvSpPr>
          <p:nvPr/>
        </p:nvSpPr>
        <p:spPr bwMode="auto">
          <a:xfrm>
            <a:off x="5554663" y="285432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8"/>
                  <a:pt x="13756" y="17762"/>
                </a:cubicBezTo>
                <a:cubicBezTo>
                  <a:pt x="14666" y="17364"/>
                  <a:pt x="15463" y="16825"/>
                  <a:pt x="16147" y="16139"/>
                </a:cubicBezTo>
                <a:cubicBezTo>
                  <a:pt x="16836" y="15453"/>
                  <a:pt x="17378" y="14656"/>
                  <a:pt x="17774" y="13747"/>
                </a:cubicBezTo>
                <a:cubicBezTo>
                  <a:pt x="18169" y="12838"/>
                  <a:pt x="18367" y="11853"/>
                  <a:pt x="18367" y="10799"/>
                </a:cubicBezTo>
                <a:cubicBezTo>
                  <a:pt x="18367" y="9746"/>
                  <a:pt x="18169" y="8764"/>
                  <a:pt x="17774" y="7852"/>
                </a:cubicBezTo>
                <a:cubicBezTo>
                  <a:pt x="17376" y="6942"/>
                  <a:pt x="16836" y="6146"/>
                  <a:pt x="16147" y="5460"/>
                </a:cubicBezTo>
                <a:cubicBezTo>
                  <a:pt x="15466" y="4774"/>
                  <a:pt x="14666" y="4235"/>
                  <a:pt x="13748" y="3839"/>
                </a:cubicBezTo>
                <a:cubicBezTo>
                  <a:pt x="12832" y="3444"/>
                  <a:pt x="11852" y="3244"/>
                  <a:pt x="10807" y="3244"/>
                </a:cubicBezTo>
                <a:cubicBezTo>
                  <a:pt x="9753" y="3244"/>
                  <a:pt x="8764" y="3444"/>
                  <a:pt x="7851" y="3839"/>
                </a:cubicBezTo>
                <a:cubicBezTo>
                  <a:pt x="6936" y="4235"/>
                  <a:pt x="6139" y="4774"/>
                  <a:pt x="5455" y="5460"/>
                </a:cubicBezTo>
                <a:cubicBezTo>
                  <a:pt x="4772" y="6146"/>
                  <a:pt x="4235" y="6942"/>
                  <a:pt x="3839" y="7852"/>
                </a:cubicBezTo>
                <a:cubicBezTo>
                  <a:pt x="3444" y="8764"/>
                  <a:pt x="3246" y="9746"/>
                  <a:pt x="3246" y="10799"/>
                </a:cubicBez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4" y="15453"/>
                  <a:pt x="5455" y="16139"/>
                </a:cubicBezTo>
                <a:cubicBezTo>
                  <a:pt x="6136" y="16825"/>
                  <a:pt x="6933" y="17364"/>
                  <a:pt x="7851" y="17762"/>
                </a:cubicBezTo>
                <a:cubicBezTo>
                  <a:pt x="8764" y="18160"/>
                  <a:pt x="9753" y="18355"/>
                  <a:pt x="10807" y="18355"/>
                </a:cubicBezTo>
                <a:moveTo>
                  <a:pt x="14674" y="7397"/>
                </a:moveTo>
                <a:cubicBezTo>
                  <a:pt x="14765" y="7307"/>
                  <a:pt x="14889" y="7262"/>
                  <a:pt x="15047" y="7262"/>
                </a:cubicBezTo>
                <a:cubicBezTo>
                  <a:pt x="15206" y="7262"/>
                  <a:pt x="15333" y="7307"/>
                  <a:pt x="15432" y="7397"/>
                </a:cubicBezTo>
                <a:lnTo>
                  <a:pt x="16972" y="8950"/>
                </a:lnTo>
                <a:cubicBezTo>
                  <a:pt x="17065" y="9040"/>
                  <a:pt x="17113" y="9165"/>
                  <a:pt x="17118" y="9323"/>
                </a:cubicBezTo>
                <a:cubicBezTo>
                  <a:pt x="17121" y="9478"/>
                  <a:pt x="17073" y="9605"/>
                  <a:pt x="16972" y="9693"/>
                </a:cubicBezTo>
                <a:lnTo>
                  <a:pt x="11442" y="15235"/>
                </a:lnTo>
                <a:cubicBezTo>
                  <a:pt x="11335" y="15343"/>
                  <a:pt x="11188" y="15436"/>
                  <a:pt x="11004" y="15506"/>
                </a:cubicBezTo>
                <a:cubicBezTo>
                  <a:pt x="10821" y="15577"/>
                  <a:pt x="10651" y="15614"/>
                  <a:pt x="10496" y="15614"/>
                </a:cubicBezTo>
                <a:lnTo>
                  <a:pt x="8953" y="15614"/>
                </a:lnTo>
                <a:cubicBezTo>
                  <a:pt x="8809" y="15614"/>
                  <a:pt x="8645" y="15577"/>
                  <a:pt x="8453" y="15506"/>
                </a:cubicBezTo>
                <a:cubicBezTo>
                  <a:pt x="8261" y="15436"/>
                  <a:pt x="8114" y="15343"/>
                  <a:pt x="8007" y="15235"/>
                </a:cubicBezTo>
                <a:lnTo>
                  <a:pt x="4627" y="11855"/>
                </a:lnTo>
                <a:cubicBezTo>
                  <a:pt x="4537" y="11768"/>
                  <a:pt x="4492" y="11644"/>
                  <a:pt x="4492" y="11486"/>
                </a:cubicBezTo>
                <a:cubicBezTo>
                  <a:pt x="4492" y="11327"/>
                  <a:pt x="4537" y="11206"/>
                  <a:pt x="4627" y="11113"/>
                </a:cubicBezTo>
                <a:lnTo>
                  <a:pt x="6181" y="9560"/>
                </a:lnTo>
                <a:cubicBezTo>
                  <a:pt x="6272" y="9467"/>
                  <a:pt x="6396" y="9424"/>
                  <a:pt x="6554" y="9424"/>
                </a:cubicBezTo>
                <a:cubicBezTo>
                  <a:pt x="6713" y="9424"/>
                  <a:pt x="6837" y="9467"/>
                  <a:pt x="6927" y="9560"/>
                </a:cubicBezTo>
                <a:lnTo>
                  <a:pt x="9337" y="11994"/>
                </a:lnTo>
                <a:cubicBezTo>
                  <a:pt x="9597" y="12217"/>
                  <a:pt x="9860" y="12217"/>
                  <a:pt x="10120" y="11994"/>
                </a:cubicBezTo>
                <a:lnTo>
                  <a:pt x="14674" y="73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6" name="AutoShape 41">
            <a:extLst>
              <a:ext uri="{FF2B5EF4-FFF2-40B4-BE49-F238E27FC236}">
                <a16:creationId xmlns:a16="http://schemas.microsoft.com/office/drawing/2014/main" id="{FBB35335-FB5A-499A-840A-921BA1AAA91E}"/>
              </a:ext>
            </a:extLst>
          </p:cNvPr>
          <p:cNvSpPr>
            <a:spLocks/>
          </p:cNvSpPr>
          <p:nvPr/>
        </p:nvSpPr>
        <p:spPr bwMode="auto">
          <a:xfrm>
            <a:off x="5975350" y="285432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3"/>
                  <a:pt x="21317" y="13699"/>
                  <a:pt x="20760" y="15009"/>
                </a:cubicBezTo>
                <a:cubicBezTo>
                  <a:pt x="20201" y="16320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0"/>
                  <a:pt x="847" y="15009"/>
                </a:cubicBezTo>
                <a:cubicBezTo>
                  <a:pt x="282" y="13699"/>
                  <a:pt x="0" y="12293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8164" y="8812"/>
                </a:moveTo>
                <a:cubicBezTo>
                  <a:pt x="18288" y="8688"/>
                  <a:pt x="18353" y="8532"/>
                  <a:pt x="18359" y="8354"/>
                </a:cubicBezTo>
                <a:cubicBezTo>
                  <a:pt x="18362" y="8171"/>
                  <a:pt x="18299" y="8021"/>
                  <a:pt x="18164" y="7894"/>
                </a:cubicBezTo>
                <a:lnTo>
                  <a:pt x="16757" y="6448"/>
                </a:lnTo>
                <a:cubicBezTo>
                  <a:pt x="16613" y="6321"/>
                  <a:pt x="16454" y="6259"/>
                  <a:pt x="16276" y="6259"/>
                </a:cubicBezTo>
                <a:cubicBezTo>
                  <a:pt x="16099" y="6259"/>
                  <a:pt x="15946" y="6321"/>
                  <a:pt x="15810" y="6448"/>
                </a:cubicBezTo>
                <a:lnTo>
                  <a:pt x="9696" y="12570"/>
                </a:lnTo>
                <a:cubicBezTo>
                  <a:pt x="9569" y="12697"/>
                  <a:pt x="9416" y="12759"/>
                  <a:pt x="9244" y="12759"/>
                </a:cubicBezTo>
                <a:cubicBezTo>
                  <a:pt x="9069" y="12759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8"/>
                  <a:pt x="5506" y="9393"/>
                  <a:pt x="5334" y="9393"/>
                </a:cubicBezTo>
                <a:cubicBezTo>
                  <a:pt x="5156" y="9393"/>
                  <a:pt x="4995" y="9458"/>
                  <a:pt x="4839" y="9583"/>
                </a:cubicBezTo>
                <a:lnTo>
                  <a:pt x="3432" y="11014"/>
                </a:lnTo>
                <a:cubicBezTo>
                  <a:pt x="3305" y="11141"/>
                  <a:pt x="3246" y="11297"/>
                  <a:pt x="3246" y="11474"/>
                </a:cubicBezTo>
                <a:cubicBezTo>
                  <a:pt x="3246" y="11655"/>
                  <a:pt x="3305" y="11810"/>
                  <a:pt x="3432" y="11935"/>
                </a:cubicBezTo>
                <a:lnTo>
                  <a:pt x="7747" y="16249"/>
                </a:lnTo>
                <a:cubicBezTo>
                  <a:pt x="7874" y="16373"/>
                  <a:pt x="8043" y="16483"/>
                  <a:pt x="8261" y="16579"/>
                </a:cubicBezTo>
                <a:cubicBezTo>
                  <a:pt x="8478" y="16673"/>
                  <a:pt x="8676" y="16720"/>
                  <a:pt x="8857" y="16720"/>
                </a:cubicBezTo>
                <a:lnTo>
                  <a:pt x="9617" y="16720"/>
                </a:lnTo>
                <a:cubicBezTo>
                  <a:pt x="9795" y="16720"/>
                  <a:pt x="9993" y="16675"/>
                  <a:pt x="10205" y="16585"/>
                </a:cubicBezTo>
                <a:cubicBezTo>
                  <a:pt x="10417" y="16495"/>
                  <a:pt x="10592" y="16382"/>
                  <a:pt x="10727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7" name="AutoShape 42">
            <a:extLst>
              <a:ext uri="{FF2B5EF4-FFF2-40B4-BE49-F238E27FC236}">
                <a16:creationId xmlns:a16="http://schemas.microsoft.com/office/drawing/2014/main" id="{305AFAD1-FB40-4D46-BE7A-9F7DED1E0D1B}"/>
              </a:ext>
            </a:extLst>
          </p:cNvPr>
          <p:cNvSpPr>
            <a:spLocks/>
          </p:cNvSpPr>
          <p:nvPr/>
        </p:nvSpPr>
        <p:spPr bwMode="auto">
          <a:xfrm>
            <a:off x="2252663" y="2849563"/>
            <a:ext cx="200025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55" y="7482"/>
                </a:moveTo>
                <a:lnTo>
                  <a:pt x="5879" y="19672"/>
                </a:lnTo>
                <a:lnTo>
                  <a:pt x="0" y="21599"/>
                </a:lnTo>
                <a:lnTo>
                  <a:pt x="1929" y="15721"/>
                </a:lnTo>
                <a:lnTo>
                  <a:pt x="14117" y="3542"/>
                </a:lnTo>
                <a:lnTo>
                  <a:pt x="18055" y="7482"/>
                </a:lnTo>
                <a:close/>
                <a:moveTo>
                  <a:pt x="14484" y="6483"/>
                </a:moveTo>
                <a:cubicBezTo>
                  <a:pt x="14672" y="6295"/>
                  <a:pt x="14672" y="6092"/>
                  <a:pt x="14484" y="5878"/>
                </a:cubicBezTo>
                <a:cubicBezTo>
                  <a:pt x="14393" y="5784"/>
                  <a:pt x="14287" y="5737"/>
                  <a:pt x="14169" y="5737"/>
                </a:cubicBezTo>
                <a:cubicBezTo>
                  <a:pt x="14052" y="5737"/>
                  <a:pt x="13958" y="5784"/>
                  <a:pt x="13882" y="5878"/>
                </a:cubicBezTo>
                <a:lnTo>
                  <a:pt x="4179" y="15554"/>
                </a:lnTo>
                <a:cubicBezTo>
                  <a:pt x="4085" y="15648"/>
                  <a:pt x="4035" y="15751"/>
                  <a:pt x="4035" y="15868"/>
                </a:cubicBezTo>
                <a:cubicBezTo>
                  <a:pt x="4035" y="15986"/>
                  <a:pt x="4085" y="16092"/>
                  <a:pt x="4179" y="16186"/>
                </a:cubicBezTo>
                <a:cubicBezTo>
                  <a:pt x="4252" y="16262"/>
                  <a:pt x="4358" y="16297"/>
                  <a:pt x="4487" y="16297"/>
                </a:cubicBezTo>
                <a:cubicBezTo>
                  <a:pt x="4598" y="16297"/>
                  <a:pt x="4695" y="16262"/>
                  <a:pt x="4784" y="16186"/>
                </a:cubicBezTo>
                <a:lnTo>
                  <a:pt x="14484" y="6483"/>
                </a:lnTo>
                <a:close/>
                <a:moveTo>
                  <a:pt x="21106" y="2068"/>
                </a:moveTo>
                <a:cubicBezTo>
                  <a:pt x="21435" y="2394"/>
                  <a:pt x="21599" y="2790"/>
                  <a:pt x="21599" y="3254"/>
                </a:cubicBezTo>
                <a:cubicBezTo>
                  <a:pt x="21599" y="3721"/>
                  <a:pt x="21435" y="4109"/>
                  <a:pt x="21106" y="4429"/>
                </a:cubicBezTo>
                <a:lnTo>
                  <a:pt x="19435" y="6101"/>
                </a:lnTo>
                <a:lnTo>
                  <a:pt x="15497" y="2165"/>
                </a:lnTo>
                <a:lnTo>
                  <a:pt x="17171" y="490"/>
                </a:lnTo>
                <a:cubicBezTo>
                  <a:pt x="17494" y="164"/>
                  <a:pt x="17890" y="0"/>
                  <a:pt x="18348" y="0"/>
                </a:cubicBezTo>
                <a:cubicBezTo>
                  <a:pt x="18807" y="0"/>
                  <a:pt x="19203" y="164"/>
                  <a:pt x="19529" y="490"/>
                </a:cubicBezTo>
                <a:lnTo>
                  <a:pt x="20331" y="1266"/>
                </a:lnTo>
                <a:lnTo>
                  <a:pt x="21106" y="206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38" name="AutoShape 43">
            <a:extLst>
              <a:ext uri="{FF2B5EF4-FFF2-40B4-BE49-F238E27FC236}">
                <a16:creationId xmlns:a16="http://schemas.microsoft.com/office/drawing/2014/main" id="{4C5ED5C1-99DA-412B-AFB5-9D8630183768}"/>
              </a:ext>
            </a:extLst>
          </p:cNvPr>
          <p:cNvSpPr>
            <a:spLocks/>
          </p:cNvSpPr>
          <p:nvPr/>
        </p:nvSpPr>
        <p:spPr bwMode="auto">
          <a:xfrm>
            <a:off x="2716213" y="2849563"/>
            <a:ext cx="200025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8"/>
                </a:cubicBezTo>
                <a:cubicBezTo>
                  <a:pt x="21470" y="798"/>
                  <a:pt x="21599" y="1177"/>
                  <a:pt x="21599" y="1615"/>
                </a:cubicBezTo>
                <a:lnTo>
                  <a:pt x="21599" y="19984"/>
                </a:lnTo>
                <a:cubicBezTo>
                  <a:pt x="21599" y="20422"/>
                  <a:pt x="21470" y="20803"/>
                  <a:pt x="21208" y="21124"/>
                </a:cubicBezTo>
                <a:cubicBezTo>
                  <a:pt x="20948" y="21441"/>
                  <a:pt x="20632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6" y="21124"/>
                </a:cubicBezTo>
                <a:cubicBezTo>
                  <a:pt x="132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7"/>
                  <a:pt x="132" y="798"/>
                  <a:pt x="396" y="478"/>
                </a:cubicBezTo>
                <a:cubicBezTo>
                  <a:pt x="661" y="158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0"/>
                </a:moveTo>
                <a:lnTo>
                  <a:pt x="1801" y="2170"/>
                </a:lnTo>
                <a:lnTo>
                  <a:pt x="1801" y="19440"/>
                </a:lnTo>
                <a:lnTo>
                  <a:pt x="19805" y="19440"/>
                </a:lnTo>
                <a:lnTo>
                  <a:pt x="19805" y="2170"/>
                </a:lnTo>
                <a:close/>
                <a:moveTo>
                  <a:pt x="5425" y="8662"/>
                </a:moveTo>
                <a:cubicBezTo>
                  <a:pt x="4910" y="8662"/>
                  <a:pt x="4475" y="8454"/>
                  <a:pt x="4125" y="8034"/>
                </a:cubicBezTo>
                <a:cubicBezTo>
                  <a:pt x="3770" y="7611"/>
                  <a:pt x="3598" y="7103"/>
                  <a:pt x="3598" y="6512"/>
                </a:cubicBezTo>
                <a:cubicBezTo>
                  <a:pt x="3598" y="5895"/>
                  <a:pt x="3770" y="5372"/>
                  <a:pt x="4125" y="4952"/>
                </a:cubicBezTo>
                <a:cubicBezTo>
                  <a:pt x="4477" y="4526"/>
                  <a:pt x="4910" y="4321"/>
                  <a:pt x="5425" y="4321"/>
                </a:cubicBezTo>
                <a:cubicBezTo>
                  <a:pt x="5914" y="4321"/>
                  <a:pt x="6340" y="4529"/>
                  <a:pt x="6693" y="4952"/>
                </a:cubicBezTo>
                <a:cubicBezTo>
                  <a:pt x="7045" y="5372"/>
                  <a:pt x="7219" y="5895"/>
                  <a:pt x="7219" y="6512"/>
                </a:cubicBezTo>
                <a:cubicBezTo>
                  <a:pt x="7219" y="7103"/>
                  <a:pt x="7045" y="7611"/>
                  <a:pt x="6693" y="8034"/>
                </a:cubicBezTo>
                <a:cubicBezTo>
                  <a:pt x="6340" y="8454"/>
                  <a:pt x="5914" y="8662"/>
                  <a:pt x="5425" y="8662"/>
                </a:cubicBezTo>
                <a:moveTo>
                  <a:pt x="18001" y="17287"/>
                </a:moveTo>
                <a:lnTo>
                  <a:pt x="3598" y="17287"/>
                </a:lnTo>
                <a:lnTo>
                  <a:pt x="3598" y="15810"/>
                </a:lnTo>
                <a:lnTo>
                  <a:pt x="6845" y="10745"/>
                </a:lnTo>
                <a:lnTo>
                  <a:pt x="9045" y="12942"/>
                </a:lnTo>
                <a:lnTo>
                  <a:pt x="13193" y="5387"/>
                </a:lnTo>
                <a:lnTo>
                  <a:pt x="17998" y="11350"/>
                </a:lnTo>
                <a:lnTo>
                  <a:pt x="17998" y="172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39" name="AutoShape 44">
            <a:extLst>
              <a:ext uri="{FF2B5EF4-FFF2-40B4-BE49-F238E27FC236}">
                <a16:creationId xmlns:a16="http://schemas.microsoft.com/office/drawing/2014/main" id="{72EFA8F8-170B-43F4-A6FD-DD34894F1BF1}"/>
              </a:ext>
            </a:extLst>
          </p:cNvPr>
          <p:cNvSpPr>
            <a:spLocks/>
          </p:cNvSpPr>
          <p:nvPr/>
        </p:nvSpPr>
        <p:spPr bwMode="auto">
          <a:xfrm>
            <a:off x="3197225" y="2849563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0" name="AutoShape 45">
            <a:extLst>
              <a:ext uri="{FF2B5EF4-FFF2-40B4-BE49-F238E27FC236}">
                <a16:creationId xmlns:a16="http://schemas.microsoft.com/office/drawing/2014/main" id="{FB3EF97F-9F05-4842-9374-4A5A5BEEA4CB}"/>
              </a:ext>
            </a:extLst>
          </p:cNvPr>
          <p:cNvSpPr>
            <a:spLocks/>
          </p:cNvSpPr>
          <p:nvPr/>
        </p:nvSpPr>
        <p:spPr bwMode="auto">
          <a:xfrm>
            <a:off x="3667125" y="2849563"/>
            <a:ext cx="198438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8" y="8467"/>
                </a:moveTo>
                <a:cubicBezTo>
                  <a:pt x="20642" y="8467"/>
                  <a:pt x="20953" y="8597"/>
                  <a:pt x="21212" y="8852"/>
                </a:cubicBezTo>
                <a:cubicBezTo>
                  <a:pt x="21470" y="9111"/>
                  <a:pt x="21599" y="9422"/>
                  <a:pt x="21599" y="9786"/>
                </a:cubicBezTo>
                <a:lnTo>
                  <a:pt x="21599" y="11813"/>
                </a:lnTo>
                <a:cubicBezTo>
                  <a:pt x="21599" y="12180"/>
                  <a:pt x="21470" y="12489"/>
                  <a:pt x="21212" y="12747"/>
                </a:cubicBezTo>
                <a:cubicBezTo>
                  <a:pt x="20953" y="13005"/>
                  <a:pt x="20642" y="13135"/>
                  <a:pt x="20278" y="13135"/>
                </a:cubicBezTo>
                <a:lnTo>
                  <a:pt x="13133" y="13135"/>
                </a:lnTo>
                <a:lnTo>
                  <a:pt x="13133" y="20251"/>
                </a:lnTo>
                <a:cubicBezTo>
                  <a:pt x="13133" y="20636"/>
                  <a:pt x="13004" y="20956"/>
                  <a:pt x="12746" y="21212"/>
                </a:cubicBezTo>
                <a:cubicBezTo>
                  <a:pt x="12487" y="21470"/>
                  <a:pt x="12176" y="21599"/>
                  <a:pt x="11811" y="21599"/>
                </a:cubicBezTo>
                <a:lnTo>
                  <a:pt x="9787" y="21599"/>
                </a:lnTo>
                <a:cubicBezTo>
                  <a:pt x="9423" y="21599"/>
                  <a:pt x="9112" y="21470"/>
                  <a:pt x="8853" y="21212"/>
                </a:cubicBezTo>
                <a:cubicBezTo>
                  <a:pt x="8592" y="20956"/>
                  <a:pt x="8466" y="20645"/>
                  <a:pt x="8466" y="20278"/>
                </a:cubicBezTo>
                <a:lnTo>
                  <a:pt x="8466" y="13135"/>
                </a:lnTo>
                <a:lnTo>
                  <a:pt x="1351" y="13135"/>
                </a:lnTo>
                <a:cubicBezTo>
                  <a:pt x="966" y="13135"/>
                  <a:pt x="646" y="13011"/>
                  <a:pt x="387" y="12762"/>
                </a:cubicBezTo>
                <a:cubicBezTo>
                  <a:pt x="129" y="12515"/>
                  <a:pt x="0" y="12198"/>
                  <a:pt x="0" y="11813"/>
                </a:cubicBezTo>
                <a:lnTo>
                  <a:pt x="0" y="9786"/>
                </a:lnTo>
                <a:cubicBezTo>
                  <a:pt x="0" y="9422"/>
                  <a:pt x="129" y="9114"/>
                  <a:pt x="387" y="8852"/>
                </a:cubicBezTo>
                <a:cubicBezTo>
                  <a:pt x="646" y="8597"/>
                  <a:pt x="954" y="8467"/>
                  <a:pt x="1321" y="8467"/>
                </a:cubicBezTo>
                <a:lnTo>
                  <a:pt x="8466" y="8467"/>
                </a:lnTo>
                <a:lnTo>
                  <a:pt x="8466" y="1351"/>
                </a:lnTo>
                <a:cubicBezTo>
                  <a:pt x="8466" y="966"/>
                  <a:pt x="8589" y="646"/>
                  <a:pt x="8839" y="387"/>
                </a:cubicBezTo>
                <a:cubicBezTo>
                  <a:pt x="9088" y="132"/>
                  <a:pt x="9403" y="0"/>
                  <a:pt x="9787" y="0"/>
                </a:cubicBezTo>
                <a:lnTo>
                  <a:pt x="11811" y="0"/>
                </a:lnTo>
                <a:cubicBezTo>
                  <a:pt x="12176" y="0"/>
                  <a:pt x="12487" y="132"/>
                  <a:pt x="12746" y="387"/>
                </a:cubicBezTo>
                <a:cubicBezTo>
                  <a:pt x="13004" y="646"/>
                  <a:pt x="13133" y="957"/>
                  <a:pt x="13133" y="1321"/>
                </a:cubicBezTo>
                <a:lnTo>
                  <a:pt x="13133" y="8467"/>
                </a:lnTo>
                <a:lnTo>
                  <a:pt x="20278" y="84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1" name="AutoShape 46">
            <a:extLst>
              <a:ext uri="{FF2B5EF4-FFF2-40B4-BE49-F238E27FC236}">
                <a16:creationId xmlns:a16="http://schemas.microsoft.com/office/drawing/2014/main" id="{E3FC2388-9A35-41D4-B1A1-8DC50008F0A4}"/>
              </a:ext>
            </a:extLst>
          </p:cNvPr>
          <p:cNvSpPr>
            <a:spLocks/>
          </p:cNvSpPr>
          <p:nvPr/>
        </p:nvSpPr>
        <p:spPr bwMode="auto">
          <a:xfrm>
            <a:off x="4148138" y="2849563"/>
            <a:ext cx="198437" cy="2174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79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799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2"/>
                  <a:pt x="16319" y="20191"/>
                  <a:pt x="15011" y="20755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799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7042" y="9749"/>
                </a:moveTo>
                <a:cubicBezTo>
                  <a:pt x="17042" y="9622"/>
                  <a:pt x="16994" y="9518"/>
                  <a:pt x="16898" y="9433"/>
                </a:cubicBezTo>
                <a:cubicBezTo>
                  <a:pt x="16805" y="9345"/>
                  <a:pt x="16703" y="9303"/>
                  <a:pt x="16596" y="9303"/>
                </a:cubicBezTo>
                <a:lnTo>
                  <a:pt x="12349" y="9303"/>
                </a:lnTo>
                <a:lnTo>
                  <a:pt x="12349" y="4627"/>
                </a:lnTo>
                <a:cubicBezTo>
                  <a:pt x="12349" y="4328"/>
                  <a:pt x="12202" y="4184"/>
                  <a:pt x="11917" y="4192"/>
                </a:cubicBezTo>
                <a:lnTo>
                  <a:pt x="9699" y="4192"/>
                </a:lnTo>
                <a:cubicBezTo>
                  <a:pt x="9402" y="4192"/>
                  <a:pt x="9253" y="4336"/>
                  <a:pt x="9253" y="4627"/>
                </a:cubicBezTo>
                <a:lnTo>
                  <a:pt x="9253" y="9303"/>
                </a:lnTo>
                <a:lnTo>
                  <a:pt x="5020" y="9303"/>
                </a:lnTo>
                <a:cubicBezTo>
                  <a:pt x="4724" y="9303"/>
                  <a:pt x="4574" y="9453"/>
                  <a:pt x="4574" y="9749"/>
                </a:cubicBezTo>
                <a:lnTo>
                  <a:pt x="4574" y="11884"/>
                </a:lnTo>
                <a:cubicBezTo>
                  <a:pt x="4574" y="12180"/>
                  <a:pt x="4724" y="12330"/>
                  <a:pt x="5020" y="12330"/>
                </a:cubicBezTo>
                <a:lnTo>
                  <a:pt x="9253" y="12330"/>
                </a:lnTo>
                <a:lnTo>
                  <a:pt x="9253" y="16980"/>
                </a:lnTo>
                <a:cubicBezTo>
                  <a:pt x="9253" y="17277"/>
                  <a:pt x="9402" y="17424"/>
                  <a:pt x="9699" y="17412"/>
                </a:cubicBezTo>
                <a:lnTo>
                  <a:pt x="11917" y="17412"/>
                </a:lnTo>
                <a:cubicBezTo>
                  <a:pt x="12214" y="17412"/>
                  <a:pt x="12358" y="17268"/>
                  <a:pt x="12349" y="16980"/>
                </a:cubicBezTo>
                <a:lnTo>
                  <a:pt x="12349" y="12330"/>
                </a:lnTo>
                <a:lnTo>
                  <a:pt x="16596" y="12330"/>
                </a:lnTo>
                <a:cubicBezTo>
                  <a:pt x="16703" y="12330"/>
                  <a:pt x="16805" y="12287"/>
                  <a:pt x="16898" y="12200"/>
                </a:cubicBezTo>
                <a:cubicBezTo>
                  <a:pt x="16994" y="12118"/>
                  <a:pt x="17042" y="12011"/>
                  <a:pt x="17042" y="11884"/>
                </a:cubicBezTo>
                <a:lnTo>
                  <a:pt x="17042" y="9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2" name="AutoShape 47">
            <a:extLst>
              <a:ext uri="{FF2B5EF4-FFF2-40B4-BE49-F238E27FC236}">
                <a16:creationId xmlns:a16="http://schemas.microsoft.com/office/drawing/2014/main" id="{4B084AEC-C29E-4DD1-A5F4-D39F0E112FC6}"/>
              </a:ext>
            </a:extLst>
          </p:cNvPr>
          <p:cNvSpPr>
            <a:spLocks/>
          </p:cNvSpPr>
          <p:nvPr/>
        </p:nvSpPr>
        <p:spPr bwMode="auto">
          <a:xfrm>
            <a:off x="6350000" y="2855913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916" y="12964"/>
                </a:moveTo>
                <a:cubicBezTo>
                  <a:pt x="19281" y="12964"/>
                  <a:pt x="19631" y="13046"/>
                  <a:pt x="19959" y="13217"/>
                </a:cubicBezTo>
                <a:cubicBezTo>
                  <a:pt x="20287" y="13387"/>
                  <a:pt x="20571" y="13616"/>
                  <a:pt x="20806" y="13904"/>
                </a:cubicBezTo>
                <a:cubicBezTo>
                  <a:pt x="21049" y="14198"/>
                  <a:pt x="21240" y="14539"/>
                  <a:pt x="21384" y="14932"/>
                </a:cubicBezTo>
                <a:cubicBezTo>
                  <a:pt x="21529" y="15329"/>
                  <a:pt x="21599" y="15743"/>
                  <a:pt x="21599" y="16183"/>
                </a:cubicBezTo>
                <a:lnTo>
                  <a:pt x="21599" y="21050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4"/>
                  <a:pt x="0" y="21050"/>
                </a:cubicBezTo>
                <a:lnTo>
                  <a:pt x="0" y="16183"/>
                </a:lnTo>
                <a:cubicBezTo>
                  <a:pt x="0" y="15743"/>
                  <a:pt x="70" y="15329"/>
                  <a:pt x="215" y="14932"/>
                </a:cubicBezTo>
                <a:cubicBezTo>
                  <a:pt x="362" y="14539"/>
                  <a:pt x="558" y="14198"/>
                  <a:pt x="800" y="13904"/>
                </a:cubicBezTo>
                <a:cubicBezTo>
                  <a:pt x="1047" y="13616"/>
                  <a:pt x="1336" y="13387"/>
                  <a:pt x="1664" y="13217"/>
                </a:cubicBezTo>
                <a:cubicBezTo>
                  <a:pt x="1992" y="13046"/>
                  <a:pt x="2337" y="12964"/>
                  <a:pt x="2707" y="12964"/>
                </a:cubicBezTo>
                <a:lnTo>
                  <a:pt x="18916" y="12964"/>
                </a:lnTo>
                <a:close/>
                <a:moveTo>
                  <a:pt x="18459" y="18348"/>
                </a:moveTo>
                <a:cubicBezTo>
                  <a:pt x="18459" y="18198"/>
                  <a:pt x="18412" y="18069"/>
                  <a:pt x="18321" y="17963"/>
                </a:cubicBezTo>
                <a:cubicBezTo>
                  <a:pt x="18233" y="17855"/>
                  <a:pt x="18126" y="17802"/>
                  <a:pt x="17998" y="17802"/>
                </a:cubicBezTo>
                <a:lnTo>
                  <a:pt x="3596" y="17802"/>
                </a:lnTo>
                <a:cubicBezTo>
                  <a:pt x="3468" y="17802"/>
                  <a:pt x="3358" y="17852"/>
                  <a:pt x="3273" y="17954"/>
                </a:cubicBezTo>
                <a:cubicBezTo>
                  <a:pt x="3182" y="18057"/>
                  <a:pt x="3136" y="18189"/>
                  <a:pt x="3136" y="18348"/>
                </a:cubicBezTo>
                <a:lnTo>
                  <a:pt x="3136" y="18886"/>
                </a:lnTo>
                <a:cubicBezTo>
                  <a:pt x="3136" y="19032"/>
                  <a:pt x="3182" y="19156"/>
                  <a:pt x="3273" y="19259"/>
                </a:cubicBezTo>
                <a:cubicBezTo>
                  <a:pt x="3358" y="19356"/>
                  <a:pt x="3468" y="19403"/>
                  <a:pt x="3596" y="19403"/>
                </a:cubicBezTo>
                <a:lnTo>
                  <a:pt x="18001" y="19403"/>
                </a:lnTo>
                <a:cubicBezTo>
                  <a:pt x="18128" y="19403"/>
                  <a:pt x="18236" y="19358"/>
                  <a:pt x="18324" y="19265"/>
                </a:cubicBezTo>
                <a:cubicBezTo>
                  <a:pt x="18414" y="19168"/>
                  <a:pt x="18461" y="19041"/>
                  <a:pt x="18461" y="18886"/>
                </a:cubicBezTo>
                <a:lnTo>
                  <a:pt x="18461" y="18348"/>
                </a:lnTo>
                <a:close/>
                <a:moveTo>
                  <a:pt x="18001" y="11346"/>
                </a:moveTo>
                <a:lnTo>
                  <a:pt x="3598" y="11346"/>
                </a:lnTo>
                <a:lnTo>
                  <a:pt x="3598" y="1069"/>
                </a:lnTo>
                <a:cubicBezTo>
                  <a:pt x="3598" y="781"/>
                  <a:pt x="3684" y="528"/>
                  <a:pt x="3860" y="314"/>
                </a:cubicBezTo>
                <a:cubicBezTo>
                  <a:pt x="4034" y="105"/>
                  <a:pt x="4252" y="0"/>
                  <a:pt x="4511" y="0"/>
                </a:cubicBezTo>
                <a:lnTo>
                  <a:pt x="12140" y="0"/>
                </a:lnTo>
                <a:lnTo>
                  <a:pt x="12140" y="5386"/>
                </a:lnTo>
                <a:cubicBezTo>
                  <a:pt x="12140" y="5845"/>
                  <a:pt x="12274" y="6235"/>
                  <a:pt x="12539" y="6550"/>
                </a:cubicBezTo>
                <a:cubicBezTo>
                  <a:pt x="12803" y="6873"/>
                  <a:pt x="13119" y="7031"/>
                  <a:pt x="13489" y="7031"/>
                </a:cubicBezTo>
                <a:lnTo>
                  <a:pt x="18001" y="7031"/>
                </a:lnTo>
                <a:lnTo>
                  <a:pt x="18001" y="11346"/>
                </a:lnTo>
                <a:close/>
                <a:moveTo>
                  <a:pt x="18001" y="5386"/>
                </a:moveTo>
                <a:lnTo>
                  <a:pt x="13489" y="5386"/>
                </a:lnTo>
                <a:lnTo>
                  <a:pt x="13489" y="0"/>
                </a:lnTo>
                <a:lnTo>
                  <a:pt x="18001" y="53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3" name="AutoShape 49">
            <a:extLst>
              <a:ext uri="{FF2B5EF4-FFF2-40B4-BE49-F238E27FC236}">
                <a16:creationId xmlns:a16="http://schemas.microsoft.com/office/drawing/2014/main" id="{2239958B-CBD4-45E5-8F9A-83EF1FD98274}"/>
              </a:ext>
            </a:extLst>
          </p:cNvPr>
          <p:cNvSpPr>
            <a:spLocks/>
          </p:cNvSpPr>
          <p:nvPr/>
        </p:nvSpPr>
        <p:spPr bwMode="auto">
          <a:xfrm>
            <a:off x="6350000" y="1409700"/>
            <a:ext cx="198438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43" y="21047"/>
                </a:moveTo>
                <a:cubicBezTo>
                  <a:pt x="3143" y="21200"/>
                  <a:pt x="3101" y="21329"/>
                  <a:pt x="3025" y="21435"/>
                </a:cubicBezTo>
                <a:cubicBezTo>
                  <a:pt x="2947" y="21544"/>
                  <a:pt x="2841" y="21599"/>
                  <a:pt x="2707" y="21599"/>
                </a:cubicBezTo>
                <a:lnTo>
                  <a:pt x="457" y="21599"/>
                </a:lnTo>
                <a:cubicBezTo>
                  <a:pt x="154" y="21599"/>
                  <a:pt x="0" y="21414"/>
                  <a:pt x="0" y="21047"/>
                </a:cubicBezTo>
                <a:lnTo>
                  <a:pt x="0" y="17393"/>
                </a:lnTo>
                <a:cubicBezTo>
                  <a:pt x="0" y="17244"/>
                  <a:pt x="46" y="17114"/>
                  <a:pt x="134" y="17006"/>
                </a:cubicBezTo>
                <a:cubicBezTo>
                  <a:pt x="225" y="16900"/>
                  <a:pt x="332" y="16844"/>
                  <a:pt x="457" y="16844"/>
                </a:cubicBezTo>
                <a:lnTo>
                  <a:pt x="2707" y="16844"/>
                </a:lnTo>
                <a:cubicBezTo>
                  <a:pt x="2834" y="16844"/>
                  <a:pt x="2937" y="16900"/>
                  <a:pt x="3018" y="17006"/>
                </a:cubicBezTo>
                <a:cubicBezTo>
                  <a:pt x="3101" y="17114"/>
                  <a:pt x="3143" y="17244"/>
                  <a:pt x="3143" y="17393"/>
                </a:cubicBezTo>
                <a:lnTo>
                  <a:pt x="3143" y="21047"/>
                </a:lnTo>
                <a:close/>
                <a:moveTo>
                  <a:pt x="7757" y="21047"/>
                </a:moveTo>
                <a:cubicBezTo>
                  <a:pt x="7757" y="21200"/>
                  <a:pt x="7715" y="21329"/>
                  <a:pt x="7634" y="21435"/>
                </a:cubicBezTo>
                <a:cubicBezTo>
                  <a:pt x="7551" y="21544"/>
                  <a:pt x="7448" y="21599"/>
                  <a:pt x="7324" y="21599"/>
                </a:cubicBezTo>
                <a:lnTo>
                  <a:pt x="5062" y="21599"/>
                </a:lnTo>
                <a:cubicBezTo>
                  <a:pt x="4934" y="21599"/>
                  <a:pt x="4829" y="21544"/>
                  <a:pt x="4739" y="21435"/>
                </a:cubicBezTo>
                <a:cubicBezTo>
                  <a:pt x="4648" y="21329"/>
                  <a:pt x="4604" y="21200"/>
                  <a:pt x="4604" y="21047"/>
                </a:cubicBezTo>
                <a:lnTo>
                  <a:pt x="4604" y="14947"/>
                </a:lnTo>
                <a:cubicBezTo>
                  <a:pt x="4604" y="14797"/>
                  <a:pt x="4648" y="14668"/>
                  <a:pt x="4739" y="14559"/>
                </a:cubicBezTo>
                <a:cubicBezTo>
                  <a:pt x="4829" y="14453"/>
                  <a:pt x="4934" y="14398"/>
                  <a:pt x="5062" y="14398"/>
                </a:cubicBezTo>
                <a:lnTo>
                  <a:pt x="7324" y="14398"/>
                </a:lnTo>
                <a:cubicBezTo>
                  <a:pt x="7448" y="14398"/>
                  <a:pt x="7551" y="14453"/>
                  <a:pt x="7634" y="14559"/>
                </a:cubicBezTo>
                <a:cubicBezTo>
                  <a:pt x="7715" y="14668"/>
                  <a:pt x="7757" y="14797"/>
                  <a:pt x="7757" y="14947"/>
                </a:cubicBezTo>
                <a:lnTo>
                  <a:pt x="7757" y="21047"/>
                </a:lnTo>
                <a:close/>
                <a:moveTo>
                  <a:pt x="12388" y="21047"/>
                </a:moveTo>
                <a:cubicBezTo>
                  <a:pt x="12388" y="21200"/>
                  <a:pt x="12342" y="21329"/>
                  <a:pt x="12251" y="21435"/>
                </a:cubicBezTo>
                <a:cubicBezTo>
                  <a:pt x="12165" y="21544"/>
                  <a:pt x="12055" y="21599"/>
                  <a:pt x="11928" y="21599"/>
                </a:cubicBezTo>
                <a:lnTo>
                  <a:pt x="9666" y="21599"/>
                </a:lnTo>
                <a:cubicBezTo>
                  <a:pt x="9541" y="21599"/>
                  <a:pt x="9434" y="21544"/>
                  <a:pt x="9343" y="21435"/>
                </a:cubicBezTo>
                <a:cubicBezTo>
                  <a:pt x="9255" y="21329"/>
                  <a:pt x="9208" y="21200"/>
                  <a:pt x="9208" y="21047"/>
                </a:cubicBezTo>
                <a:lnTo>
                  <a:pt x="9208" y="11546"/>
                </a:lnTo>
                <a:cubicBezTo>
                  <a:pt x="9208" y="11393"/>
                  <a:pt x="9255" y="11264"/>
                  <a:pt x="9343" y="11158"/>
                </a:cubicBezTo>
                <a:cubicBezTo>
                  <a:pt x="9434" y="11049"/>
                  <a:pt x="9541" y="10996"/>
                  <a:pt x="9666" y="10996"/>
                </a:cubicBezTo>
                <a:lnTo>
                  <a:pt x="11928" y="10996"/>
                </a:lnTo>
                <a:cubicBezTo>
                  <a:pt x="12055" y="10996"/>
                  <a:pt x="12165" y="11049"/>
                  <a:pt x="12251" y="11158"/>
                </a:cubicBezTo>
                <a:cubicBezTo>
                  <a:pt x="12342" y="11264"/>
                  <a:pt x="12388" y="11393"/>
                  <a:pt x="12388" y="11546"/>
                </a:cubicBezTo>
                <a:lnTo>
                  <a:pt x="12388" y="21047"/>
                </a:lnTo>
                <a:close/>
                <a:moveTo>
                  <a:pt x="16993" y="21047"/>
                </a:moveTo>
                <a:cubicBezTo>
                  <a:pt x="16993" y="21200"/>
                  <a:pt x="16946" y="21329"/>
                  <a:pt x="16856" y="21435"/>
                </a:cubicBezTo>
                <a:cubicBezTo>
                  <a:pt x="16767" y="21544"/>
                  <a:pt x="16660" y="21599"/>
                  <a:pt x="16535" y="21599"/>
                </a:cubicBezTo>
                <a:lnTo>
                  <a:pt x="14285" y="21599"/>
                </a:lnTo>
                <a:cubicBezTo>
                  <a:pt x="14158" y="21599"/>
                  <a:pt x="14055" y="21544"/>
                  <a:pt x="13974" y="21435"/>
                </a:cubicBezTo>
                <a:cubicBezTo>
                  <a:pt x="13894" y="21329"/>
                  <a:pt x="13850" y="21200"/>
                  <a:pt x="13850" y="21047"/>
                </a:cubicBezTo>
                <a:lnTo>
                  <a:pt x="13850" y="7058"/>
                </a:lnTo>
                <a:cubicBezTo>
                  <a:pt x="13850" y="6908"/>
                  <a:pt x="13891" y="6781"/>
                  <a:pt x="13967" y="6670"/>
                </a:cubicBezTo>
                <a:cubicBezTo>
                  <a:pt x="14045" y="6564"/>
                  <a:pt x="14151" y="6511"/>
                  <a:pt x="14285" y="6511"/>
                </a:cubicBezTo>
                <a:lnTo>
                  <a:pt x="16535" y="6511"/>
                </a:lnTo>
                <a:cubicBezTo>
                  <a:pt x="16660" y="6511"/>
                  <a:pt x="16767" y="6561"/>
                  <a:pt x="16855" y="6664"/>
                </a:cubicBezTo>
                <a:cubicBezTo>
                  <a:pt x="16946" y="6767"/>
                  <a:pt x="16993" y="6899"/>
                  <a:pt x="16993" y="7058"/>
                </a:cubicBezTo>
                <a:lnTo>
                  <a:pt x="16993" y="21047"/>
                </a:lnTo>
                <a:close/>
                <a:moveTo>
                  <a:pt x="21599" y="21047"/>
                </a:moveTo>
                <a:cubicBezTo>
                  <a:pt x="21599" y="21414"/>
                  <a:pt x="21448" y="21599"/>
                  <a:pt x="21139" y="21599"/>
                </a:cubicBezTo>
                <a:lnTo>
                  <a:pt x="18914" y="21599"/>
                </a:lnTo>
                <a:cubicBezTo>
                  <a:pt x="18611" y="21599"/>
                  <a:pt x="18456" y="21414"/>
                  <a:pt x="18456" y="21047"/>
                </a:cubicBezTo>
                <a:lnTo>
                  <a:pt x="18456" y="549"/>
                </a:lnTo>
                <a:cubicBezTo>
                  <a:pt x="18456" y="182"/>
                  <a:pt x="18608" y="0"/>
                  <a:pt x="18914" y="0"/>
                </a:cubicBezTo>
                <a:lnTo>
                  <a:pt x="21139" y="0"/>
                </a:lnTo>
                <a:cubicBezTo>
                  <a:pt x="21445" y="0"/>
                  <a:pt x="21599" y="182"/>
                  <a:pt x="21599" y="549"/>
                </a:cubicBezTo>
                <a:lnTo>
                  <a:pt x="21599" y="210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4" name="AutoShape 50">
            <a:extLst>
              <a:ext uri="{FF2B5EF4-FFF2-40B4-BE49-F238E27FC236}">
                <a16:creationId xmlns:a16="http://schemas.microsoft.com/office/drawing/2014/main" id="{7DE59090-EBE6-49BC-9337-7924511ABEF2}"/>
              </a:ext>
            </a:extLst>
          </p:cNvPr>
          <p:cNvSpPr>
            <a:spLocks/>
          </p:cNvSpPr>
          <p:nvPr/>
        </p:nvSpPr>
        <p:spPr bwMode="auto">
          <a:xfrm>
            <a:off x="6778625" y="1409700"/>
            <a:ext cx="198438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865" y="10197"/>
                </a:moveTo>
                <a:cubicBezTo>
                  <a:pt x="15001" y="10365"/>
                  <a:pt x="15071" y="10573"/>
                  <a:pt x="15076" y="10817"/>
                </a:cubicBezTo>
                <a:cubicBezTo>
                  <a:pt x="15079" y="11061"/>
                  <a:pt x="15009" y="11255"/>
                  <a:pt x="14865" y="11407"/>
                </a:cubicBezTo>
                <a:lnTo>
                  <a:pt x="7797" y="19179"/>
                </a:lnTo>
                <a:cubicBezTo>
                  <a:pt x="7642" y="19350"/>
                  <a:pt x="7460" y="19435"/>
                  <a:pt x="7247" y="19435"/>
                </a:cubicBezTo>
                <a:cubicBezTo>
                  <a:pt x="7180" y="19435"/>
                  <a:pt x="7078" y="19414"/>
                  <a:pt x="6940" y="19379"/>
                </a:cubicBezTo>
                <a:cubicBezTo>
                  <a:pt x="6625" y="19229"/>
                  <a:pt x="6467" y="18962"/>
                  <a:pt x="6467" y="18577"/>
                </a:cubicBezTo>
                <a:lnTo>
                  <a:pt x="6467" y="14486"/>
                </a:lnTo>
                <a:lnTo>
                  <a:pt x="996" y="14486"/>
                </a:lnTo>
                <a:cubicBezTo>
                  <a:pt x="715" y="14486"/>
                  <a:pt x="477" y="14380"/>
                  <a:pt x="285" y="14168"/>
                </a:cubicBezTo>
                <a:cubicBezTo>
                  <a:pt x="93" y="13957"/>
                  <a:pt x="0" y="13698"/>
                  <a:pt x="0" y="13390"/>
                </a:cubicBezTo>
                <a:lnTo>
                  <a:pt x="0" y="8215"/>
                </a:lnTo>
                <a:cubicBezTo>
                  <a:pt x="0" y="7903"/>
                  <a:pt x="93" y="7651"/>
                  <a:pt x="285" y="7448"/>
                </a:cubicBezTo>
                <a:cubicBezTo>
                  <a:pt x="475" y="7245"/>
                  <a:pt x="712" y="7146"/>
                  <a:pt x="996" y="7146"/>
                </a:cubicBezTo>
                <a:lnTo>
                  <a:pt x="6467" y="7146"/>
                </a:lnTo>
                <a:lnTo>
                  <a:pt x="6467" y="3025"/>
                </a:lnTo>
                <a:cubicBezTo>
                  <a:pt x="6467" y="2640"/>
                  <a:pt x="6624" y="2376"/>
                  <a:pt x="6940" y="2223"/>
                </a:cubicBezTo>
                <a:cubicBezTo>
                  <a:pt x="7273" y="2094"/>
                  <a:pt x="7556" y="2158"/>
                  <a:pt x="7797" y="2420"/>
                </a:cubicBezTo>
                <a:lnTo>
                  <a:pt x="14865" y="10197"/>
                </a:lnTo>
                <a:close/>
                <a:moveTo>
                  <a:pt x="17663" y="0"/>
                </a:moveTo>
                <a:cubicBezTo>
                  <a:pt x="18200" y="0"/>
                  <a:pt x="18708" y="114"/>
                  <a:pt x="19178" y="343"/>
                </a:cubicBezTo>
                <a:cubicBezTo>
                  <a:pt x="19653" y="572"/>
                  <a:pt x="20067" y="884"/>
                  <a:pt x="20425" y="1265"/>
                </a:cubicBezTo>
                <a:cubicBezTo>
                  <a:pt x="20782" y="1647"/>
                  <a:pt x="21068" y="2105"/>
                  <a:pt x="21282" y="2634"/>
                </a:cubicBezTo>
                <a:cubicBezTo>
                  <a:pt x="21493" y="3166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69"/>
                  <a:pt x="21493" y="18424"/>
                  <a:pt x="21282" y="18947"/>
                </a:cubicBezTo>
                <a:cubicBezTo>
                  <a:pt x="21068" y="19467"/>
                  <a:pt x="20780" y="19922"/>
                  <a:pt x="20425" y="20319"/>
                </a:cubicBezTo>
                <a:cubicBezTo>
                  <a:pt x="20067" y="20712"/>
                  <a:pt x="19653" y="21021"/>
                  <a:pt x="19186" y="21253"/>
                </a:cubicBezTo>
                <a:cubicBezTo>
                  <a:pt x="18716" y="21482"/>
                  <a:pt x="18208" y="21599"/>
                  <a:pt x="17663" y="21599"/>
                </a:cubicBezTo>
                <a:lnTo>
                  <a:pt x="11784" y="21599"/>
                </a:lnTo>
                <a:lnTo>
                  <a:pt x="11784" y="18886"/>
                </a:lnTo>
                <a:lnTo>
                  <a:pt x="17663" y="18886"/>
                </a:lnTo>
                <a:cubicBezTo>
                  <a:pt x="18064" y="18886"/>
                  <a:pt x="18409" y="18727"/>
                  <a:pt x="18700" y="18413"/>
                </a:cubicBezTo>
                <a:cubicBezTo>
                  <a:pt x="18991" y="18098"/>
                  <a:pt x="19135" y="17720"/>
                  <a:pt x="19135" y="17282"/>
                </a:cubicBezTo>
                <a:lnTo>
                  <a:pt x="19135" y="4317"/>
                </a:lnTo>
                <a:cubicBezTo>
                  <a:pt x="19135" y="3874"/>
                  <a:pt x="18991" y="3498"/>
                  <a:pt x="18708" y="3183"/>
                </a:cubicBezTo>
                <a:cubicBezTo>
                  <a:pt x="18422" y="2872"/>
                  <a:pt x="18075" y="2713"/>
                  <a:pt x="17663" y="2713"/>
                </a:cubicBezTo>
                <a:lnTo>
                  <a:pt x="11784" y="2713"/>
                </a:lnTo>
                <a:lnTo>
                  <a:pt x="11784" y="0"/>
                </a:lnTo>
                <a:lnTo>
                  <a:pt x="176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5" name="AutoShape 51">
            <a:extLst>
              <a:ext uri="{FF2B5EF4-FFF2-40B4-BE49-F238E27FC236}">
                <a16:creationId xmlns:a16="http://schemas.microsoft.com/office/drawing/2014/main" id="{310CFFC4-0A46-4217-A10C-6A5C475DA123}"/>
              </a:ext>
            </a:extLst>
          </p:cNvPr>
          <p:cNvSpPr>
            <a:spLocks/>
          </p:cNvSpPr>
          <p:nvPr/>
        </p:nvSpPr>
        <p:spPr bwMode="auto">
          <a:xfrm>
            <a:off x="341313" y="1785938"/>
            <a:ext cx="198437" cy="198437"/>
          </a:xfrm>
          <a:custGeom>
            <a:avLst/>
            <a:gdLst>
              <a:gd name="T0" fmla="*/ 10798 w 21597"/>
              <a:gd name="T1" fmla="*/ 10800 h 21600"/>
              <a:gd name="T2" fmla="*/ 10798 w 21597"/>
              <a:gd name="T3" fmla="*/ 10800 h 21600"/>
              <a:gd name="T4" fmla="*/ 10798 w 21597"/>
              <a:gd name="T5" fmla="*/ 10800 h 21600"/>
              <a:gd name="T6" fmla="*/ 10798 w 21597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7" h="21600">
                <a:moveTo>
                  <a:pt x="3919" y="21599"/>
                </a:moveTo>
                <a:cubicBezTo>
                  <a:pt x="3385" y="21599"/>
                  <a:pt x="2878" y="21485"/>
                  <a:pt x="2408" y="21256"/>
                </a:cubicBezTo>
                <a:cubicBezTo>
                  <a:pt x="1933" y="21027"/>
                  <a:pt x="1519" y="20715"/>
                  <a:pt x="1164" y="20319"/>
                </a:cubicBezTo>
                <a:cubicBezTo>
                  <a:pt x="801" y="19928"/>
                  <a:pt x="520" y="19470"/>
                  <a:pt x="312" y="18947"/>
                </a:cubicBezTo>
                <a:cubicBezTo>
                  <a:pt x="101" y="18430"/>
                  <a:pt x="0" y="17872"/>
                  <a:pt x="0" y="17281"/>
                </a:cubicBezTo>
                <a:lnTo>
                  <a:pt x="0" y="4318"/>
                </a:lnTo>
                <a:cubicBezTo>
                  <a:pt x="0" y="3727"/>
                  <a:pt x="101" y="3169"/>
                  <a:pt x="312" y="2652"/>
                </a:cubicBezTo>
                <a:cubicBezTo>
                  <a:pt x="520" y="2129"/>
                  <a:pt x="803" y="1674"/>
                  <a:pt x="1164" y="1280"/>
                </a:cubicBezTo>
                <a:cubicBezTo>
                  <a:pt x="1519" y="887"/>
                  <a:pt x="1933" y="575"/>
                  <a:pt x="2408" y="343"/>
                </a:cubicBezTo>
                <a:cubicBezTo>
                  <a:pt x="2881" y="114"/>
                  <a:pt x="3385" y="0"/>
                  <a:pt x="3919" y="0"/>
                </a:cubicBezTo>
                <a:lnTo>
                  <a:pt x="9813" y="0"/>
                </a:lnTo>
                <a:lnTo>
                  <a:pt x="9813" y="2714"/>
                </a:lnTo>
                <a:lnTo>
                  <a:pt x="3919" y="2714"/>
                </a:lnTo>
                <a:cubicBezTo>
                  <a:pt x="3522" y="2714"/>
                  <a:pt x="3177" y="2872"/>
                  <a:pt x="2891" y="3184"/>
                </a:cubicBezTo>
                <a:cubicBezTo>
                  <a:pt x="2608" y="3501"/>
                  <a:pt x="2464" y="3877"/>
                  <a:pt x="2464" y="4318"/>
                </a:cubicBezTo>
                <a:lnTo>
                  <a:pt x="2464" y="17281"/>
                </a:lnTo>
                <a:cubicBezTo>
                  <a:pt x="2464" y="17725"/>
                  <a:pt x="2608" y="18101"/>
                  <a:pt x="2891" y="18415"/>
                </a:cubicBezTo>
                <a:cubicBezTo>
                  <a:pt x="3174" y="18729"/>
                  <a:pt x="3519" y="18885"/>
                  <a:pt x="3919" y="18885"/>
                </a:cubicBezTo>
                <a:lnTo>
                  <a:pt x="9813" y="18885"/>
                </a:lnTo>
                <a:lnTo>
                  <a:pt x="9813" y="21599"/>
                </a:lnTo>
                <a:lnTo>
                  <a:pt x="3919" y="21599"/>
                </a:lnTo>
                <a:close/>
                <a:moveTo>
                  <a:pt x="21359" y="10199"/>
                </a:moveTo>
                <a:cubicBezTo>
                  <a:pt x="21514" y="10369"/>
                  <a:pt x="21591" y="10572"/>
                  <a:pt x="21597" y="10819"/>
                </a:cubicBezTo>
                <a:cubicBezTo>
                  <a:pt x="21600" y="11059"/>
                  <a:pt x="21522" y="11256"/>
                  <a:pt x="21359" y="11406"/>
                </a:cubicBezTo>
                <a:lnTo>
                  <a:pt x="14294" y="19185"/>
                </a:lnTo>
                <a:cubicBezTo>
                  <a:pt x="14136" y="19352"/>
                  <a:pt x="13954" y="19437"/>
                  <a:pt x="13741" y="19437"/>
                </a:cubicBezTo>
                <a:cubicBezTo>
                  <a:pt x="13658" y="19437"/>
                  <a:pt x="13565" y="19420"/>
                  <a:pt x="13460" y="19382"/>
                </a:cubicBezTo>
                <a:cubicBezTo>
                  <a:pt x="13129" y="19232"/>
                  <a:pt x="12961" y="18964"/>
                  <a:pt x="12961" y="18583"/>
                </a:cubicBezTo>
                <a:lnTo>
                  <a:pt x="12961" y="14488"/>
                </a:lnTo>
                <a:lnTo>
                  <a:pt x="7490" y="14488"/>
                </a:lnTo>
                <a:cubicBezTo>
                  <a:pt x="7209" y="14488"/>
                  <a:pt x="6974" y="14382"/>
                  <a:pt x="6779" y="14173"/>
                </a:cubicBezTo>
                <a:cubicBezTo>
                  <a:pt x="6590" y="13959"/>
                  <a:pt x="6494" y="13697"/>
                  <a:pt x="6494" y="13389"/>
                </a:cubicBezTo>
                <a:lnTo>
                  <a:pt x="6494" y="8216"/>
                </a:lnTo>
                <a:cubicBezTo>
                  <a:pt x="6494" y="7910"/>
                  <a:pt x="6590" y="7655"/>
                  <a:pt x="6779" y="7446"/>
                </a:cubicBezTo>
                <a:cubicBezTo>
                  <a:pt x="6972" y="7246"/>
                  <a:pt x="7207" y="7147"/>
                  <a:pt x="7490" y="7147"/>
                </a:cubicBezTo>
                <a:lnTo>
                  <a:pt x="12961" y="7147"/>
                </a:lnTo>
                <a:lnTo>
                  <a:pt x="12961" y="3028"/>
                </a:lnTo>
                <a:cubicBezTo>
                  <a:pt x="12961" y="2643"/>
                  <a:pt x="13127" y="2376"/>
                  <a:pt x="13460" y="2223"/>
                </a:cubicBezTo>
                <a:cubicBezTo>
                  <a:pt x="13794" y="2091"/>
                  <a:pt x="14072" y="2162"/>
                  <a:pt x="14294" y="2423"/>
                </a:cubicBezTo>
                <a:lnTo>
                  <a:pt x="21359" y="101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6" name="AutoShape 52">
            <a:extLst>
              <a:ext uri="{FF2B5EF4-FFF2-40B4-BE49-F238E27FC236}">
                <a16:creationId xmlns:a16="http://schemas.microsoft.com/office/drawing/2014/main" id="{15C17CA5-5AA9-4B45-8C98-3CACE681C6F5}"/>
              </a:ext>
            </a:extLst>
          </p:cNvPr>
          <p:cNvSpPr>
            <a:spLocks/>
          </p:cNvSpPr>
          <p:nvPr/>
        </p:nvSpPr>
        <p:spPr bwMode="auto">
          <a:xfrm>
            <a:off x="804863" y="17795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599" y="14810"/>
                  <a:pt x="21599" y="15115"/>
                </a:cubicBezTo>
                <a:lnTo>
                  <a:pt x="21599" y="20504"/>
                </a:lnTo>
                <a:cubicBezTo>
                  <a:pt x="21599" y="20815"/>
                  <a:pt x="21511" y="21071"/>
                  <a:pt x="21335" y="21285"/>
                </a:cubicBezTo>
                <a:cubicBezTo>
                  <a:pt x="21161" y="21494"/>
                  <a:pt x="20951" y="21599"/>
                  <a:pt x="20708" y="21599"/>
                </a:cubicBezTo>
                <a:lnTo>
                  <a:pt x="16197" y="21599"/>
                </a:lnTo>
                <a:cubicBezTo>
                  <a:pt x="15940" y="21599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1" y="20815"/>
                  <a:pt x="7651" y="20504"/>
                </a:cubicBezTo>
                <a:lnTo>
                  <a:pt x="7651" y="15115"/>
                </a:lnTo>
                <a:cubicBezTo>
                  <a:pt x="7651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599"/>
                  <a:pt x="5402" y="21599"/>
                </a:cubicBezTo>
                <a:lnTo>
                  <a:pt x="913" y="21599"/>
                </a:lnTo>
                <a:cubicBezTo>
                  <a:pt x="658" y="21599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8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8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7" name="AutoShape 53">
            <a:extLst>
              <a:ext uri="{FF2B5EF4-FFF2-40B4-BE49-F238E27FC236}">
                <a16:creationId xmlns:a16="http://schemas.microsoft.com/office/drawing/2014/main" id="{FE936C68-394B-4E71-9E06-4E01D88D75F5}"/>
              </a:ext>
            </a:extLst>
          </p:cNvPr>
          <p:cNvSpPr>
            <a:spLocks/>
          </p:cNvSpPr>
          <p:nvPr/>
        </p:nvSpPr>
        <p:spPr bwMode="auto">
          <a:xfrm>
            <a:off x="1292225" y="178593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2" y="9366"/>
                </a:moveTo>
                <a:cubicBezTo>
                  <a:pt x="969" y="9366"/>
                  <a:pt x="657" y="9262"/>
                  <a:pt x="392" y="9056"/>
                </a:cubicBezTo>
                <a:cubicBezTo>
                  <a:pt x="132" y="8850"/>
                  <a:pt x="0" y="8601"/>
                  <a:pt x="0" y="8310"/>
                </a:cubicBezTo>
                <a:cubicBezTo>
                  <a:pt x="0" y="8014"/>
                  <a:pt x="135" y="7762"/>
                  <a:pt x="403" y="7556"/>
                </a:cubicBezTo>
                <a:lnTo>
                  <a:pt x="9819" y="307"/>
                </a:lnTo>
                <a:cubicBezTo>
                  <a:pt x="10087" y="101"/>
                  <a:pt x="10410" y="0"/>
                  <a:pt x="10788" y="0"/>
                </a:cubicBezTo>
                <a:cubicBezTo>
                  <a:pt x="11174" y="0"/>
                  <a:pt x="11501" y="101"/>
                  <a:pt x="11772" y="307"/>
                </a:cubicBezTo>
                <a:lnTo>
                  <a:pt x="21192" y="7556"/>
                </a:lnTo>
                <a:cubicBezTo>
                  <a:pt x="21460" y="7762"/>
                  <a:pt x="21596" y="8014"/>
                  <a:pt x="21596" y="8310"/>
                </a:cubicBezTo>
                <a:cubicBezTo>
                  <a:pt x="21596" y="8593"/>
                  <a:pt x="21464" y="8838"/>
                  <a:pt x="21199" y="9047"/>
                </a:cubicBezTo>
                <a:cubicBezTo>
                  <a:pt x="20939" y="9259"/>
                  <a:pt x="20612" y="9366"/>
                  <a:pt x="20223" y="9366"/>
                </a:cubicBezTo>
                <a:lnTo>
                  <a:pt x="1332" y="9366"/>
                </a:lnTo>
                <a:close/>
                <a:moveTo>
                  <a:pt x="20227" y="12233"/>
                </a:moveTo>
                <a:cubicBezTo>
                  <a:pt x="20612" y="12233"/>
                  <a:pt x="20939" y="12337"/>
                  <a:pt x="21203" y="12543"/>
                </a:cubicBezTo>
                <a:cubicBezTo>
                  <a:pt x="21467" y="12752"/>
                  <a:pt x="21599" y="12998"/>
                  <a:pt x="21599" y="13286"/>
                </a:cubicBezTo>
                <a:cubicBezTo>
                  <a:pt x="21599" y="13585"/>
                  <a:pt x="21464" y="13837"/>
                  <a:pt x="21196" y="14046"/>
                </a:cubicBezTo>
                <a:lnTo>
                  <a:pt x="11776" y="21289"/>
                </a:lnTo>
                <a:cubicBezTo>
                  <a:pt x="11508" y="21498"/>
                  <a:pt x="11181" y="21599"/>
                  <a:pt x="10792" y="21599"/>
                </a:cubicBezTo>
                <a:cubicBezTo>
                  <a:pt x="10403" y="21599"/>
                  <a:pt x="10084" y="21498"/>
                  <a:pt x="9823" y="21289"/>
                </a:cubicBezTo>
                <a:lnTo>
                  <a:pt x="407" y="14046"/>
                </a:lnTo>
                <a:cubicBezTo>
                  <a:pt x="139" y="13837"/>
                  <a:pt x="3" y="13585"/>
                  <a:pt x="3" y="13286"/>
                </a:cubicBezTo>
                <a:cubicBezTo>
                  <a:pt x="3" y="13006"/>
                  <a:pt x="135" y="12764"/>
                  <a:pt x="396" y="12549"/>
                </a:cubicBezTo>
                <a:cubicBezTo>
                  <a:pt x="660" y="12337"/>
                  <a:pt x="972" y="12233"/>
                  <a:pt x="1336" y="12233"/>
                </a:cubicBezTo>
                <a:lnTo>
                  <a:pt x="20227" y="122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8" name="AutoShape 54">
            <a:extLst>
              <a:ext uri="{FF2B5EF4-FFF2-40B4-BE49-F238E27FC236}">
                <a16:creationId xmlns:a16="http://schemas.microsoft.com/office/drawing/2014/main" id="{778F28E8-4103-425A-B92C-E8BCB967ACF6}"/>
              </a:ext>
            </a:extLst>
          </p:cNvPr>
          <p:cNvSpPr>
            <a:spLocks/>
          </p:cNvSpPr>
          <p:nvPr/>
        </p:nvSpPr>
        <p:spPr bwMode="auto">
          <a:xfrm>
            <a:off x="1778000" y="1784350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27" y="0"/>
                  <a:pt x="20942" y="234"/>
                  <a:pt x="21203" y="709"/>
                </a:cubicBezTo>
                <a:cubicBezTo>
                  <a:pt x="21467" y="1198"/>
                  <a:pt x="21599" y="1764"/>
                  <a:pt x="21599" y="2428"/>
                </a:cubicBezTo>
                <a:cubicBezTo>
                  <a:pt x="21599" y="3119"/>
                  <a:pt x="21464" y="3698"/>
                  <a:pt x="21196" y="4180"/>
                </a:cubicBezTo>
                <a:lnTo>
                  <a:pt x="11774" y="20883"/>
                </a:lnTo>
                <a:cubicBezTo>
                  <a:pt x="11506" y="21359"/>
                  <a:pt x="11179" y="21599"/>
                  <a:pt x="10790" y="21599"/>
                </a:cubicBezTo>
                <a:cubicBezTo>
                  <a:pt x="10379" y="21599"/>
                  <a:pt x="10071" y="21359"/>
                  <a:pt x="9858" y="20883"/>
                </a:cubicBezTo>
                <a:lnTo>
                  <a:pt x="403" y="4180"/>
                </a:lnTo>
                <a:cubicBezTo>
                  <a:pt x="135" y="3698"/>
                  <a:pt x="0" y="3119"/>
                  <a:pt x="0" y="2428"/>
                </a:cubicBezTo>
                <a:cubicBezTo>
                  <a:pt x="0" y="1784"/>
                  <a:pt x="132" y="1224"/>
                  <a:pt x="392" y="729"/>
                </a:cubicBezTo>
                <a:cubicBezTo>
                  <a:pt x="657" y="240"/>
                  <a:pt x="969" y="0"/>
                  <a:pt x="1336" y="0"/>
                </a:cubicBezTo>
                <a:lnTo>
                  <a:pt x="202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49" name="AutoShape 55">
            <a:extLst>
              <a:ext uri="{FF2B5EF4-FFF2-40B4-BE49-F238E27FC236}">
                <a16:creationId xmlns:a16="http://schemas.microsoft.com/office/drawing/2014/main" id="{78A1929E-FBED-40DD-AEE3-2A8587F3284D}"/>
              </a:ext>
            </a:extLst>
          </p:cNvPr>
          <p:cNvSpPr>
            <a:spLocks/>
          </p:cNvSpPr>
          <p:nvPr/>
        </p:nvSpPr>
        <p:spPr bwMode="auto">
          <a:xfrm>
            <a:off x="7194550" y="179228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599" y="18480"/>
                  <a:pt x="21599" y="19171"/>
                </a:cubicBezTo>
                <a:cubicBezTo>
                  <a:pt x="21599" y="19815"/>
                  <a:pt x="21467" y="20375"/>
                  <a:pt x="21203" y="20870"/>
                </a:cubicBezTo>
                <a:cubicBezTo>
                  <a:pt x="20942" y="21359"/>
                  <a:pt x="20627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0" name="AutoShape 56">
            <a:extLst>
              <a:ext uri="{FF2B5EF4-FFF2-40B4-BE49-F238E27FC236}">
                <a16:creationId xmlns:a16="http://schemas.microsoft.com/office/drawing/2014/main" id="{B22183DD-1FCD-4CBD-B25C-57039DB99C7E}"/>
              </a:ext>
            </a:extLst>
          </p:cNvPr>
          <p:cNvSpPr>
            <a:spLocks/>
          </p:cNvSpPr>
          <p:nvPr/>
        </p:nvSpPr>
        <p:spPr bwMode="auto">
          <a:xfrm>
            <a:off x="7694613" y="1782763"/>
            <a:ext cx="198437" cy="198437"/>
          </a:xfrm>
          <a:custGeom>
            <a:avLst/>
            <a:gdLst>
              <a:gd name="T0" fmla="+- 0 10800 52"/>
              <a:gd name="T1" fmla="*/ T0 w 21497"/>
              <a:gd name="T2" fmla="*/ 10772 h 21544"/>
              <a:gd name="T3" fmla="+- 0 10800 52"/>
              <a:gd name="T4" fmla="*/ T3 w 21497"/>
              <a:gd name="T5" fmla="*/ 10772 h 21544"/>
              <a:gd name="T6" fmla="+- 0 10800 52"/>
              <a:gd name="T7" fmla="*/ T6 w 21497"/>
              <a:gd name="T8" fmla="*/ 10772 h 21544"/>
              <a:gd name="T9" fmla="+- 0 10800 52"/>
              <a:gd name="T10" fmla="*/ T9 w 21497"/>
              <a:gd name="T11" fmla="*/ 10772 h 2154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7" h="21544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1" name="AutoShape 57">
            <a:extLst>
              <a:ext uri="{FF2B5EF4-FFF2-40B4-BE49-F238E27FC236}">
                <a16:creationId xmlns:a16="http://schemas.microsoft.com/office/drawing/2014/main" id="{0808E800-0B8B-43C9-94B9-8CF12561266E}"/>
              </a:ext>
            </a:extLst>
          </p:cNvPr>
          <p:cNvSpPr>
            <a:spLocks/>
          </p:cNvSpPr>
          <p:nvPr/>
        </p:nvSpPr>
        <p:spPr bwMode="auto">
          <a:xfrm>
            <a:off x="8189913" y="1782763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0958" y="0"/>
                  <a:pt x="11088" y="62"/>
                  <a:pt x="11196" y="183"/>
                </a:cubicBezTo>
                <a:cubicBezTo>
                  <a:pt x="11303" y="304"/>
                  <a:pt x="11381" y="426"/>
                  <a:pt x="11435" y="553"/>
                </a:cubicBezTo>
                <a:lnTo>
                  <a:pt x="14364" y="6759"/>
                </a:lnTo>
                <a:lnTo>
                  <a:pt x="20888" y="7759"/>
                </a:lnTo>
                <a:cubicBezTo>
                  <a:pt x="21045" y="7795"/>
                  <a:pt x="21198" y="7852"/>
                  <a:pt x="21360" y="7934"/>
                </a:cubicBezTo>
                <a:cubicBezTo>
                  <a:pt x="21519" y="8016"/>
                  <a:pt x="21599" y="8160"/>
                  <a:pt x="21599" y="8366"/>
                </a:cubicBezTo>
                <a:cubicBezTo>
                  <a:pt x="21599" y="8493"/>
                  <a:pt x="21567" y="8611"/>
                  <a:pt x="21508" y="8724"/>
                </a:cubicBezTo>
                <a:cubicBezTo>
                  <a:pt x="21449" y="8837"/>
                  <a:pt x="21376" y="8939"/>
                  <a:pt x="21290" y="9026"/>
                </a:cubicBezTo>
                <a:lnTo>
                  <a:pt x="16556" y="13840"/>
                </a:lnTo>
                <a:lnTo>
                  <a:pt x="17664" y="20654"/>
                </a:lnTo>
                <a:cubicBezTo>
                  <a:pt x="17664" y="20687"/>
                  <a:pt x="17669" y="20730"/>
                  <a:pt x="17677" y="20775"/>
                </a:cubicBezTo>
                <a:cubicBezTo>
                  <a:pt x="17688" y="20820"/>
                  <a:pt x="17691" y="20874"/>
                  <a:pt x="17691" y="20936"/>
                </a:cubicBezTo>
                <a:cubicBezTo>
                  <a:pt x="17691" y="21120"/>
                  <a:pt x="17653" y="21272"/>
                  <a:pt x="17575" y="21402"/>
                </a:cubicBezTo>
                <a:cubicBezTo>
                  <a:pt x="17499" y="21535"/>
                  <a:pt x="17359" y="21599"/>
                  <a:pt x="17163" y="21599"/>
                </a:cubicBezTo>
                <a:cubicBezTo>
                  <a:pt x="16966" y="21599"/>
                  <a:pt x="16788" y="21540"/>
                  <a:pt x="16635" y="21424"/>
                </a:cubicBezTo>
                <a:lnTo>
                  <a:pt x="10802" y="18220"/>
                </a:lnTo>
                <a:lnTo>
                  <a:pt x="4964" y="21424"/>
                </a:lnTo>
                <a:cubicBezTo>
                  <a:pt x="4808" y="21532"/>
                  <a:pt x="4641" y="21591"/>
                  <a:pt x="4461" y="21599"/>
                </a:cubicBezTo>
                <a:cubicBezTo>
                  <a:pt x="4261" y="21599"/>
                  <a:pt x="4121" y="21535"/>
                  <a:pt x="4035" y="21402"/>
                </a:cubicBezTo>
                <a:cubicBezTo>
                  <a:pt x="3949" y="21272"/>
                  <a:pt x="3906" y="21119"/>
                  <a:pt x="3906" y="20936"/>
                </a:cubicBezTo>
                <a:cubicBezTo>
                  <a:pt x="3906" y="20885"/>
                  <a:pt x="3908" y="20831"/>
                  <a:pt x="3919" y="20781"/>
                </a:cubicBezTo>
                <a:cubicBezTo>
                  <a:pt x="3927" y="20733"/>
                  <a:pt x="3933" y="20688"/>
                  <a:pt x="3933" y="20654"/>
                </a:cubicBezTo>
                <a:lnTo>
                  <a:pt x="5040" y="13840"/>
                </a:lnTo>
                <a:lnTo>
                  <a:pt x="347" y="9026"/>
                </a:lnTo>
                <a:cubicBezTo>
                  <a:pt x="261" y="8939"/>
                  <a:pt x="180" y="8837"/>
                  <a:pt x="107" y="8724"/>
                </a:cubicBezTo>
                <a:cubicBezTo>
                  <a:pt x="35" y="8611"/>
                  <a:pt x="0" y="8493"/>
                  <a:pt x="0" y="8366"/>
                </a:cubicBezTo>
                <a:cubicBezTo>
                  <a:pt x="0" y="8160"/>
                  <a:pt x="78" y="8016"/>
                  <a:pt x="237" y="7934"/>
                </a:cubicBezTo>
                <a:cubicBezTo>
                  <a:pt x="398" y="7852"/>
                  <a:pt x="552" y="7795"/>
                  <a:pt x="708" y="7759"/>
                </a:cubicBezTo>
                <a:lnTo>
                  <a:pt x="7235" y="6759"/>
                </a:lnTo>
                <a:lnTo>
                  <a:pt x="10161" y="553"/>
                </a:lnTo>
                <a:cubicBezTo>
                  <a:pt x="10215" y="426"/>
                  <a:pt x="10301" y="304"/>
                  <a:pt x="10420" y="183"/>
                </a:cubicBezTo>
                <a:cubicBezTo>
                  <a:pt x="10538" y="62"/>
                  <a:pt x="10668" y="0"/>
                  <a:pt x="10800" y="0"/>
                </a:cubicBezTo>
                <a:moveTo>
                  <a:pt x="8612" y="8719"/>
                </a:moveTo>
                <a:lnTo>
                  <a:pt x="3725" y="9475"/>
                </a:lnTo>
                <a:lnTo>
                  <a:pt x="7260" y="13098"/>
                </a:lnTo>
                <a:lnTo>
                  <a:pt x="6422" y="18192"/>
                </a:lnTo>
                <a:lnTo>
                  <a:pt x="10802" y="15786"/>
                </a:lnTo>
                <a:lnTo>
                  <a:pt x="15191" y="18192"/>
                </a:lnTo>
                <a:lnTo>
                  <a:pt x="14342" y="13098"/>
                </a:lnTo>
                <a:lnTo>
                  <a:pt x="17876" y="9475"/>
                </a:lnTo>
                <a:lnTo>
                  <a:pt x="13000" y="8719"/>
                </a:lnTo>
                <a:lnTo>
                  <a:pt x="10805" y="4068"/>
                </a:lnTo>
                <a:lnTo>
                  <a:pt x="8612" y="87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2" name="AutoShape 59">
            <a:extLst>
              <a:ext uri="{FF2B5EF4-FFF2-40B4-BE49-F238E27FC236}">
                <a16:creationId xmlns:a16="http://schemas.microsoft.com/office/drawing/2014/main" id="{A809E216-7511-4E51-AFE7-3040039607DF}"/>
              </a:ext>
            </a:extLst>
          </p:cNvPr>
          <p:cNvSpPr>
            <a:spLocks/>
          </p:cNvSpPr>
          <p:nvPr/>
        </p:nvSpPr>
        <p:spPr bwMode="auto">
          <a:xfrm>
            <a:off x="5505450" y="3671888"/>
            <a:ext cx="200025" cy="198437"/>
          </a:xfrm>
          <a:custGeom>
            <a:avLst/>
            <a:gdLst>
              <a:gd name="T0" fmla="*/ 10795 w 21591"/>
              <a:gd name="T1" fmla="*/ 10796 h 21592"/>
              <a:gd name="T2" fmla="*/ 10795 w 21591"/>
              <a:gd name="T3" fmla="*/ 10796 h 21592"/>
              <a:gd name="T4" fmla="*/ 10795 w 21591"/>
              <a:gd name="T5" fmla="*/ 10796 h 21592"/>
              <a:gd name="T6" fmla="*/ 10795 w 21591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1" h="21592">
                <a:moveTo>
                  <a:pt x="21096" y="11487"/>
                </a:moveTo>
                <a:cubicBezTo>
                  <a:pt x="21415" y="11843"/>
                  <a:pt x="21581" y="12246"/>
                  <a:pt x="21590" y="12695"/>
                </a:cubicBezTo>
                <a:cubicBezTo>
                  <a:pt x="21600" y="13146"/>
                  <a:pt x="21436" y="13532"/>
                  <a:pt x="21096" y="13854"/>
                </a:cubicBezTo>
                <a:lnTo>
                  <a:pt x="13464" y="21093"/>
                </a:lnTo>
                <a:cubicBezTo>
                  <a:pt x="13124" y="21418"/>
                  <a:pt x="12709" y="21582"/>
                  <a:pt x="12215" y="21591"/>
                </a:cubicBezTo>
                <a:cubicBezTo>
                  <a:pt x="11721" y="21600"/>
                  <a:pt x="11306" y="21436"/>
                  <a:pt x="10969" y="21093"/>
                </a:cubicBezTo>
                <a:lnTo>
                  <a:pt x="1245" y="10771"/>
                </a:lnTo>
                <a:cubicBezTo>
                  <a:pt x="909" y="10429"/>
                  <a:pt x="615" y="9988"/>
                  <a:pt x="369" y="9448"/>
                </a:cubicBezTo>
                <a:cubicBezTo>
                  <a:pt x="121" y="8907"/>
                  <a:pt x="0" y="8395"/>
                  <a:pt x="0" y="7918"/>
                </a:cubicBezTo>
                <a:lnTo>
                  <a:pt x="0" y="1668"/>
                </a:lnTo>
                <a:cubicBezTo>
                  <a:pt x="0" y="1219"/>
                  <a:pt x="169" y="828"/>
                  <a:pt x="506" y="497"/>
                </a:cubicBezTo>
                <a:cubicBezTo>
                  <a:pt x="842" y="166"/>
                  <a:pt x="1260" y="0"/>
                  <a:pt x="1755" y="0"/>
                </a:cubicBezTo>
                <a:lnTo>
                  <a:pt x="8341" y="0"/>
                </a:lnTo>
                <a:cubicBezTo>
                  <a:pt x="8835" y="0"/>
                  <a:pt x="9384" y="115"/>
                  <a:pt x="9981" y="342"/>
                </a:cubicBezTo>
                <a:cubicBezTo>
                  <a:pt x="10581" y="566"/>
                  <a:pt x="11036" y="845"/>
                  <a:pt x="11345" y="1187"/>
                </a:cubicBezTo>
                <a:lnTo>
                  <a:pt x="21096" y="11487"/>
                </a:lnTo>
                <a:close/>
                <a:moveTo>
                  <a:pt x="4540" y="5921"/>
                </a:moveTo>
                <a:cubicBezTo>
                  <a:pt x="5013" y="5921"/>
                  <a:pt x="5416" y="5766"/>
                  <a:pt x="5744" y="5456"/>
                </a:cubicBezTo>
                <a:cubicBezTo>
                  <a:pt x="6071" y="5142"/>
                  <a:pt x="6235" y="4762"/>
                  <a:pt x="6235" y="4311"/>
                </a:cubicBezTo>
                <a:cubicBezTo>
                  <a:pt x="6235" y="3862"/>
                  <a:pt x="6071" y="3483"/>
                  <a:pt x="5744" y="3175"/>
                </a:cubicBezTo>
                <a:cubicBezTo>
                  <a:pt x="5416" y="2867"/>
                  <a:pt x="5013" y="2715"/>
                  <a:pt x="4540" y="2715"/>
                </a:cubicBezTo>
                <a:cubicBezTo>
                  <a:pt x="4067" y="2715"/>
                  <a:pt x="3667" y="2867"/>
                  <a:pt x="3340" y="3175"/>
                </a:cubicBezTo>
                <a:cubicBezTo>
                  <a:pt x="3019" y="3483"/>
                  <a:pt x="2855" y="3862"/>
                  <a:pt x="2855" y="4311"/>
                </a:cubicBezTo>
                <a:cubicBezTo>
                  <a:pt x="2855" y="4762"/>
                  <a:pt x="3019" y="5142"/>
                  <a:pt x="3340" y="5456"/>
                </a:cubicBezTo>
                <a:cubicBezTo>
                  <a:pt x="3667" y="5766"/>
                  <a:pt x="4067" y="5921"/>
                  <a:pt x="4540" y="59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3" name="AutoShape 60">
            <a:extLst>
              <a:ext uri="{FF2B5EF4-FFF2-40B4-BE49-F238E27FC236}">
                <a16:creationId xmlns:a16="http://schemas.microsoft.com/office/drawing/2014/main" id="{E05FEE5D-2F6E-4A9C-B52D-D13D22FEB5DE}"/>
              </a:ext>
            </a:extLst>
          </p:cNvPr>
          <p:cNvSpPr>
            <a:spLocks/>
          </p:cNvSpPr>
          <p:nvPr/>
        </p:nvSpPr>
        <p:spPr bwMode="auto">
          <a:xfrm>
            <a:off x="4611688" y="1781175"/>
            <a:ext cx="198437" cy="198438"/>
          </a:xfrm>
          <a:custGeom>
            <a:avLst/>
            <a:gdLst>
              <a:gd name="T0" fmla="*/ 10800 w 21600"/>
              <a:gd name="T1" fmla="*/ 10796 h 21592"/>
              <a:gd name="T2" fmla="*/ 10800 w 21600"/>
              <a:gd name="T3" fmla="*/ 10796 h 21592"/>
              <a:gd name="T4" fmla="*/ 10800 w 21600"/>
              <a:gd name="T5" fmla="*/ 10796 h 21592"/>
              <a:gd name="T6" fmla="*/ 10800 w 21600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4" name="AutoShape 61">
            <a:extLst>
              <a:ext uri="{FF2B5EF4-FFF2-40B4-BE49-F238E27FC236}">
                <a16:creationId xmlns:a16="http://schemas.microsoft.com/office/drawing/2014/main" id="{B8D41476-22C1-429F-9581-710C7A8A3CFF}"/>
              </a:ext>
            </a:extLst>
          </p:cNvPr>
          <p:cNvSpPr>
            <a:spLocks/>
          </p:cNvSpPr>
          <p:nvPr/>
        </p:nvSpPr>
        <p:spPr bwMode="auto">
          <a:xfrm>
            <a:off x="5065713" y="178117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5"/>
                  <a:pt x="21335" y="314"/>
                </a:cubicBezTo>
                <a:cubicBezTo>
                  <a:pt x="21511" y="528"/>
                  <a:pt x="21599" y="781"/>
                  <a:pt x="21599" y="1069"/>
                </a:cubicBezTo>
                <a:lnTo>
                  <a:pt x="21599" y="4117"/>
                </a:lnTo>
                <a:cubicBezTo>
                  <a:pt x="21599" y="4411"/>
                  <a:pt x="21511" y="4661"/>
                  <a:pt x="21335" y="4872"/>
                </a:cubicBezTo>
                <a:cubicBezTo>
                  <a:pt x="21161" y="5084"/>
                  <a:pt x="20943" y="5189"/>
                  <a:pt x="20684" y="5189"/>
                </a:cubicBezTo>
                <a:lnTo>
                  <a:pt x="891" y="5189"/>
                </a:lnTo>
                <a:cubicBezTo>
                  <a:pt x="646" y="5189"/>
                  <a:pt x="438" y="5084"/>
                  <a:pt x="261" y="4872"/>
                </a:cubicBezTo>
                <a:cubicBezTo>
                  <a:pt x="88" y="4661"/>
                  <a:pt x="0" y="4411"/>
                  <a:pt x="0" y="4117"/>
                </a:cubicBezTo>
                <a:lnTo>
                  <a:pt x="0" y="1069"/>
                </a:lnTo>
                <a:cubicBezTo>
                  <a:pt x="0" y="781"/>
                  <a:pt x="88" y="528"/>
                  <a:pt x="261" y="314"/>
                </a:cubicBezTo>
                <a:cubicBezTo>
                  <a:pt x="438" y="105"/>
                  <a:pt x="646" y="0"/>
                  <a:pt x="891" y="0"/>
                </a:cubicBezTo>
                <a:lnTo>
                  <a:pt x="20684" y="0"/>
                </a:lnTo>
                <a:close/>
                <a:moveTo>
                  <a:pt x="20684" y="8212"/>
                </a:moveTo>
                <a:cubicBezTo>
                  <a:pt x="20941" y="8212"/>
                  <a:pt x="21159" y="8318"/>
                  <a:pt x="21335" y="8526"/>
                </a:cubicBezTo>
                <a:cubicBezTo>
                  <a:pt x="21511" y="8741"/>
                  <a:pt x="21599" y="8987"/>
                  <a:pt x="21599" y="9266"/>
                </a:cubicBezTo>
                <a:lnTo>
                  <a:pt x="21599" y="12292"/>
                </a:lnTo>
                <a:cubicBezTo>
                  <a:pt x="21599" y="12597"/>
                  <a:pt x="21511" y="12858"/>
                  <a:pt x="21335" y="13070"/>
                </a:cubicBezTo>
                <a:cubicBezTo>
                  <a:pt x="21161" y="13281"/>
                  <a:pt x="20943" y="13387"/>
                  <a:pt x="20684" y="13387"/>
                </a:cubicBezTo>
                <a:lnTo>
                  <a:pt x="891" y="13387"/>
                </a:lnTo>
                <a:cubicBezTo>
                  <a:pt x="646" y="13387"/>
                  <a:pt x="438" y="13281"/>
                  <a:pt x="261" y="13070"/>
                </a:cubicBezTo>
                <a:cubicBezTo>
                  <a:pt x="88" y="12859"/>
                  <a:pt x="0" y="12597"/>
                  <a:pt x="0" y="12292"/>
                </a:cubicBezTo>
                <a:lnTo>
                  <a:pt x="0" y="9266"/>
                </a:lnTo>
                <a:cubicBezTo>
                  <a:pt x="0" y="8976"/>
                  <a:pt x="88" y="8729"/>
                  <a:pt x="261" y="8520"/>
                </a:cubicBezTo>
                <a:cubicBezTo>
                  <a:pt x="438" y="8315"/>
                  <a:pt x="646" y="8212"/>
                  <a:pt x="891" y="8212"/>
                </a:cubicBezTo>
                <a:lnTo>
                  <a:pt x="20684" y="8212"/>
                </a:lnTo>
                <a:close/>
                <a:moveTo>
                  <a:pt x="20684" y="16410"/>
                </a:moveTo>
                <a:cubicBezTo>
                  <a:pt x="20941" y="16410"/>
                  <a:pt x="21159" y="16515"/>
                  <a:pt x="21335" y="16724"/>
                </a:cubicBezTo>
                <a:cubicBezTo>
                  <a:pt x="21511" y="16938"/>
                  <a:pt x="21599" y="17188"/>
                  <a:pt x="21599" y="17479"/>
                </a:cubicBezTo>
                <a:lnTo>
                  <a:pt x="21599" y="20527"/>
                </a:lnTo>
                <a:cubicBezTo>
                  <a:pt x="21599" y="20821"/>
                  <a:pt x="21511" y="21071"/>
                  <a:pt x="21335" y="21282"/>
                </a:cubicBezTo>
                <a:cubicBezTo>
                  <a:pt x="21161" y="21491"/>
                  <a:pt x="20943" y="21599"/>
                  <a:pt x="20684" y="21599"/>
                </a:cubicBezTo>
                <a:lnTo>
                  <a:pt x="891" y="21599"/>
                </a:lnTo>
                <a:cubicBezTo>
                  <a:pt x="646" y="21599"/>
                  <a:pt x="438" y="21491"/>
                  <a:pt x="261" y="21282"/>
                </a:cubicBezTo>
                <a:cubicBezTo>
                  <a:pt x="88" y="21071"/>
                  <a:pt x="0" y="20821"/>
                  <a:pt x="0" y="20527"/>
                </a:cubicBezTo>
                <a:lnTo>
                  <a:pt x="0" y="17479"/>
                </a:lnTo>
                <a:cubicBezTo>
                  <a:pt x="0" y="17188"/>
                  <a:pt x="88" y="16938"/>
                  <a:pt x="261" y="16724"/>
                </a:cubicBezTo>
                <a:cubicBezTo>
                  <a:pt x="438" y="16515"/>
                  <a:pt x="646" y="16410"/>
                  <a:pt x="891" y="16410"/>
                </a:cubicBezTo>
                <a:lnTo>
                  <a:pt x="20684" y="16410"/>
                </a:lnTo>
                <a:close/>
                <a:moveTo>
                  <a:pt x="20520" y="9704"/>
                </a:moveTo>
                <a:lnTo>
                  <a:pt x="8810" y="9704"/>
                </a:lnTo>
                <a:lnTo>
                  <a:pt x="8810" y="11869"/>
                </a:lnTo>
                <a:lnTo>
                  <a:pt x="20520" y="11869"/>
                </a:lnTo>
                <a:lnTo>
                  <a:pt x="20520" y="9704"/>
                </a:lnTo>
                <a:close/>
                <a:moveTo>
                  <a:pt x="20520" y="17916"/>
                </a:moveTo>
                <a:lnTo>
                  <a:pt x="12409" y="17916"/>
                </a:lnTo>
                <a:lnTo>
                  <a:pt x="12409" y="20066"/>
                </a:lnTo>
                <a:lnTo>
                  <a:pt x="20520" y="20066"/>
                </a:lnTo>
                <a:lnTo>
                  <a:pt x="20520" y="17916"/>
                </a:lnTo>
                <a:close/>
                <a:moveTo>
                  <a:pt x="20520" y="1533"/>
                </a:moveTo>
                <a:lnTo>
                  <a:pt x="16003" y="1533"/>
                </a:lnTo>
                <a:lnTo>
                  <a:pt x="16003" y="3683"/>
                </a:lnTo>
                <a:lnTo>
                  <a:pt x="20520" y="3683"/>
                </a:lnTo>
                <a:lnTo>
                  <a:pt x="20520" y="15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5" name="AutoShape 62">
            <a:extLst>
              <a:ext uri="{FF2B5EF4-FFF2-40B4-BE49-F238E27FC236}">
                <a16:creationId xmlns:a16="http://schemas.microsoft.com/office/drawing/2014/main" id="{F215B234-E494-4F64-BB5D-6D76860BFA31}"/>
              </a:ext>
            </a:extLst>
          </p:cNvPr>
          <p:cNvSpPr>
            <a:spLocks/>
          </p:cNvSpPr>
          <p:nvPr/>
        </p:nvSpPr>
        <p:spPr bwMode="auto">
          <a:xfrm>
            <a:off x="5553075" y="178117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74" y="10049"/>
                </a:moveTo>
                <a:cubicBezTo>
                  <a:pt x="110" y="9662"/>
                  <a:pt x="28" y="9253"/>
                  <a:pt x="28" y="8829"/>
                </a:cubicBezTo>
                <a:cubicBezTo>
                  <a:pt x="28" y="8128"/>
                  <a:pt x="211" y="7492"/>
                  <a:pt x="582" y="6924"/>
                </a:cubicBezTo>
                <a:cubicBezTo>
                  <a:pt x="494" y="6390"/>
                  <a:pt x="525" y="5854"/>
                  <a:pt x="683" y="5314"/>
                </a:cubicBezTo>
                <a:cubicBezTo>
                  <a:pt x="842" y="4774"/>
                  <a:pt x="1104" y="4300"/>
                  <a:pt x="1475" y="3896"/>
                </a:cubicBezTo>
                <a:cubicBezTo>
                  <a:pt x="1511" y="3133"/>
                  <a:pt x="1712" y="2511"/>
                  <a:pt x="2082" y="2014"/>
                </a:cubicBezTo>
                <a:cubicBezTo>
                  <a:pt x="2452" y="1517"/>
                  <a:pt x="2913" y="1115"/>
                  <a:pt x="3461" y="810"/>
                </a:cubicBezTo>
                <a:cubicBezTo>
                  <a:pt x="4012" y="502"/>
                  <a:pt x="4620" y="293"/>
                  <a:pt x="5286" y="177"/>
                </a:cubicBezTo>
                <a:cubicBezTo>
                  <a:pt x="5953" y="56"/>
                  <a:pt x="6603" y="0"/>
                  <a:pt x="7233" y="0"/>
                </a:cubicBezTo>
                <a:cubicBezTo>
                  <a:pt x="7880" y="0"/>
                  <a:pt x="8536" y="45"/>
                  <a:pt x="9189" y="132"/>
                </a:cubicBezTo>
                <a:cubicBezTo>
                  <a:pt x="9839" y="225"/>
                  <a:pt x="10480" y="353"/>
                  <a:pt x="11102" y="525"/>
                </a:cubicBezTo>
                <a:cubicBezTo>
                  <a:pt x="11735" y="706"/>
                  <a:pt x="12362" y="898"/>
                  <a:pt x="12989" y="1099"/>
                </a:cubicBezTo>
                <a:cubicBezTo>
                  <a:pt x="13617" y="1302"/>
                  <a:pt x="14264" y="1407"/>
                  <a:pt x="14931" y="1407"/>
                </a:cubicBezTo>
                <a:lnTo>
                  <a:pt x="20006" y="1407"/>
                </a:lnTo>
                <a:cubicBezTo>
                  <a:pt x="20447" y="1407"/>
                  <a:pt x="20822" y="1562"/>
                  <a:pt x="21133" y="1876"/>
                </a:cubicBezTo>
                <a:cubicBezTo>
                  <a:pt x="21444" y="2195"/>
                  <a:pt x="21599" y="2571"/>
                  <a:pt x="21599" y="3011"/>
                </a:cubicBezTo>
                <a:lnTo>
                  <a:pt x="21599" y="11711"/>
                </a:lnTo>
                <a:cubicBezTo>
                  <a:pt x="21599" y="12151"/>
                  <a:pt x="21444" y="12533"/>
                  <a:pt x="21133" y="12847"/>
                </a:cubicBezTo>
                <a:cubicBezTo>
                  <a:pt x="20822" y="13160"/>
                  <a:pt x="20447" y="13321"/>
                  <a:pt x="20006" y="13321"/>
                </a:cubicBezTo>
                <a:lnTo>
                  <a:pt x="15284" y="13321"/>
                </a:lnTo>
                <a:cubicBezTo>
                  <a:pt x="15044" y="13448"/>
                  <a:pt x="14846" y="13587"/>
                  <a:pt x="14702" y="13734"/>
                </a:cubicBezTo>
                <a:cubicBezTo>
                  <a:pt x="14558" y="13883"/>
                  <a:pt x="14405" y="14056"/>
                  <a:pt x="14241" y="14254"/>
                </a:cubicBezTo>
                <a:cubicBezTo>
                  <a:pt x="14097" y="14434"/>
                  <a:pt x="13950" y="14612"/>
                  <a:pt x="13803" y="14782"/>
                </a:cubicBezTo>
                <a:cubicBezTo>
                  <a:pt x="13653" y="14954"/>
                  <a:pt x="13495" y="15121"/>
                  <a:pt x="13323" y="15279"/>
                </a:cubicBezTo>
                <a:cubicBezTo>
                  <a:pt x="13026" y="15601"/>
                  <a:pt x="12681" y="15909"/>
                  <a:pt x="12297" y="16211"/>
                </a:cubicBezTo>
                <a:cubicBezTo>
                  <a:pt x="11907" y="16522"/>
                  <a:pt x="11616" y="16853"/>
                  <a:pt x="11416" y="17217"/>
                </a:cubicBezTo>
                <a:cubicBezTo>
                  <a:pt x="11189" y="17604"/>
                  <a:pt x="11051" y="18051"/>
                  <a:pt x="10997" y="18562"/>
                </a:cubicBezTo>
                <a:cubicBezTo>
                  <a:pt x="10941" y="19071"/>
                  <a:pt x="10859" y="19551"/>
                  <a:pt x="10746" y="20003"/>
                </a:cubicBezTo>
                <a:cubicBezTo>
                  <a:pt x="10633" y="20450"/>
                  <a:pt x="10438" y="20831"/>
                  <a:pt x="10152" y="21139"/>
                </a:cubicBezTo>
                <a:cubicBezTo>
                  <a:pt x="9867" y="21444"/>
                  <a:pt x="9384" y="21599"/>
                  <a:pt x="8697" y="21599"/>
                </a:cubicBezTo>
                <a:cubicBezTo>
                  <a:pt x="8146" y="21599"/>
                  <a:pt x="7643" y="21484"/>
                  <a:pt x="7188" y="21258"/>
                </a:cubicBezTo>
                <a:cubicBezTo>
                  <a:pt x="6733" y="21023"/>
                  <a:pt x="6349" y="20715"/>
                  <a:pt x="6038" y="20328"/>
                </a:cubicBezTo>
                <a:cubicBezTo>
                  <a:pt x="5730" y="19938"/>
                  <a:pt x="5484" y="19495"/>
                  <a:pt x="5309" y="18995"/>
                </a:cubicBezTo>
                <a:cubicBezTo>
                  <a:pt x="5134" y="18492"/>
                  <a:pt x="5043" y="17991"/>
                  <a:pt x="5043" y="17472"/>
                </a:cubicBezTo>
                <a:cubicBezTo>
                  <a:pt x="5043" y="16941"/>
                  <a:pt x="5123" y="16432"/>
                  <a:pt x="5281" y="15954"/>
                </a:cubicBezTo>
                <a:cubicBezTo>
                  <a:pt x="5439" y="15469"/>
                  <a:pt x="5626" y="14988"/>
                  <a:pt x="5840" y="14513"/>
                </a:cubicBezTo>
                <a:cubicBezTo>
                  <a:pt x="5527" y="14530"/>
                  <a:pt x="5210" y="14547"/>
                  <a:pt x="4902" y="14562"/>
                </a:cubicBezTo>
                <a:cubicBezTo>
                  <a:pt x="4591" y="14584"/>
                  <a:pt x="4275" y="14590"/>
                  <a:pt x="3961" y="14590"/>
                </a:cubicBezTo>
                <a:cubicBezTo>
                  <a:pt x="3464" y="14590"/>
                  <a:pt x="2978" y="14547"/>
                  <a:pt x="2506" y="14451"/>
                </a:cubicBezTo>
                <a:cubicBezTo>
                  <a:pt x="2031" y="14352"/>
                  <a:pt x="1613" y="14197"/>
                  <a:pt x="1243" y="13977"/>
                </a:cubicBezTo>
                <a:cubicBezTo>
                  <a:pt x="870" y="13756"/>
                  <a:pt x="573" y="13454"/>
                  <a:pt x="344" y="13061"/>
                </a:cubicBezTo>
                <a:cubicBezTo>
                  <a:pt x="113" y="12674"/>
                  <a:pt x="0" y="12191"/>
                  <a:pt x="0" y="11603"/>
                </a:cubicBezTo>
                <a:cubicBezTo>
                  <a:pt x="0" y="11341"/>
                  <a:pt x="22" y="11081"/>
                  <a:pt x="64" y="10826"/>
                </a:cubicBezTo>
                <a:cubicBezTo>
                  <a:pt x="115" y="10569"/>
                  <a:pt x="183" y="10309"/>
                  <a:pt x="274" y="10049"/>
                </a:cubicBezTo>
                <a:moveTo>
                  <a:pt x="2438" y="7249"/>
                </a:moveTo>
                <a:cubicBezTo>
                  <a:pt x="1907" y="7696"/>
                  <a:pt x="1641" y="8247"/>
                  <a:pt x="1641" y="8914"/>
                </a:cubicBezTo>
                <a:cubicBezTo>
                  <a:pt x="1641" y="9125"/>
                  <a:pt x="1695" y="9318"/>
                  <a:pt x="1802" y="9504"/>
                </a:cubicBezTo>
                <a:cubicBezTo>
                  <a:pt x="1913" y="9688"/>
                  <a:pt x="2034" y="9840"/>
                  <a:pt x="2170" y="9967"/>
                </a:cubicBezTo>
                <a:cubicBezTo>
                  <a:pt x="2026" y="10233"/>
                  <a:pt x="1896" y="10487"/>
                  <a:pt x="1783" y="10747"/>
                </a:cubicBezTo>
                <a:cubicBezTo>
                  <a:pt x="1669" y="11007"/>
                  <a:pt x="1613" y="11293"/>
                  <a:pt x="1613" y="11606"/>
                </a:cubicBezTo>
                <a:cubicBezTo>
                  <a:pt x="1613" y="11923"/>
                  <a:pt x="1689" y="12171"/>
                  <a:pt x="1850" y="12358"/>
                </a:cubicBezTo>
                <a:cubicBezTo>
                  <a:pt x="2009" y="12541"/>
                  <a:pt x="2201" y="12677"/>
                  <a:pt x="2430" y="12767"/>
                </a:cubicBezTo>
                <a:cubicBezTo>
                  <a:pt x="2661" y="12860"/>
                  <a:pt x="2913" y="12914"/>
                  <a:pt x="3190" y="12931"/>
                </a:cubicBezTo>
                <a:cubicBezTo>
                  <a:pt x="3467" y="12948"/>
                  <a:pt x="3724" y="12959"/>
                  <a:pt x="3967" y="12959"/>
                </a:cubicBezTo>
                <a:cubicBezTo>
                  <a:pt x="4388" y="12959"/>
                  <a:pt x="4803" y="12943"/>
                  <a:pt x="5199" y="12914"/>
                </a:cubicBezTo>
                <a:cubicBezTo>
                  <a:pt x="5597" y="12895"/>
                  <a:pt x="5996" y="12878"/>
                  <a:pt x="6403" y="12878"/>
                </a:cubicBezTo>
                <a:cubicBezTo>
                  <a:pt x="6682" y="12878"/>
                  <a:pt x="6959" y="12895"/>
                  <a:pt x="7236" y="12914"/>
                </a:cubicBezTo>
                <a:cubicBezTo>
                  <a:pt x="7510" y="12943"/>
                  <a:pt x="7779" y="13016"/>
                  <a:pt x="8039" y="13121"/>
                </a:cubicBezTo>
                <a:cubicBezTo>
                  <a:pt x="8039" y="13491"/>
                  <a:pt x="7965" y="13844"/>
                  <a:pt x="7818" y="14174"/>
                </a:cubicBezTo>
                <a:cubicBezTo>
                  <a:pt x="7669" y="14511"/>
                  <a:pt x="7507" y="14847"/>
                  <a:pt x="7329" y="15189"/>
                </a:cubicBezTo>
                <a:cubicBezTo>
                  <a:pt x="7151" y="15531"/>
                  <a:pt x="6999" y="15889"/>
                  <a:pt x="6863" y="16260"/>
                </a:cubicBezTo>
                <a:cubicBezTo>
                  <a:pt x="6728" y="16630"/>
                  <a:pt x="6660" y="17031"/>
                  <a:pt x="6660" y="17474"/>
                </a:cubicBezTo>
                <a:cubicBezTo>
                  <a:pt x="6660" y="17771"/>
                  <a:pt x="6708" y="18071"/>
                  <a:pt x="6795" y="18362"/>
                </a:cubicBezTo>
                <a:cubicBezTo>
                  <a:pt x="6886" y="18655"/>
                  <a:pt x="7019" y="18918"/>
                  <a:pt x="7197" y="19161"/>
                </a:cubicBezTo>
                <a:cubicBezTo>
                  <a:pt x="7372" y="19398"/>
                  <a:pt x="7584" y="19593"/>
                  <a:pt x="7832" y="19740"/>
                </a:cubicBezTo>
                <a:cubicBezTo>
                  <a:pt x="8081" y="19890"/>
                  <a:pt x="8372" y="19964"/>
                  <a:pt x="8708" y="19964"/>
                </a:cubicBezTo>
                <a:cubicBezTo>
                  <a:pt x="8745" y="19964"/>
                  <a:pt x="8793" y="19966"/>
                  <a:pt x="8864" y="19978"/>
                </a:cubicBezTo>
                <a:cubicBezTo>
                  <a:pt x="8932" y="19983"/>
                  <a:pt x="8982" y="19983"/>
                  <a:pt x="9019" y="19964"/>
                </a:cubicBezTo>
                <a:cubicBezTo>
                  <a:pt x="9090" y="19930"/>
                  <a:pt x="9132" y="19890"/>
                  <a:pt x="9141" y="19856"/>
                </a:cubicBezTo>
                <a:cubicBezTo>
                  <a:pt x="9152" y="19819"/>
                  <a:pt x="9166" y="19763"/>
                  <a:pt x="9183" y="19692"/>
                </a:cubicBezTo>
                <a:cubicBezTo>
                  <a:pt x="9291" y="19161"/>
                  <a:pt x="9392" y="18604"/>
                  <a:pt x="9485" y="18014"/>
                </a:cubicBezTo>
                <a:cubicBezTo>
                  <a:pt x="9582" y="17429"/>
                  <a:pt x="9760" y="16901"/>
                  <a:pt x="10008" y="16420"/>
                </a:cubicBezTo>
                <a:cubicBezTo>
                  <a:pt x="10271" y="15963"/>
                  <a:pt x="10604" y="15564"/>
                  <a:pt x="11009" y="15234"/>
                </a:cubicBezTo>
                <a:cubicBezTo>
                  <a:pt x="11415" y="14898"/>
                  <a:pt x="11803" y="14544"/>
                  <a:pt x="12173" y="14174"/>
                </a:cubicBezTo>
                <a:cubicBezTo>
                  <a:pt x="12433" y="13897"/>
                  <a:pt x="12656" y="13643"/>
                  <a:pt x="12840" y="13411"/>
                </a:cubicBezTo>
                <a:cubicBezTo>
                  <a:pt x="13023" y="13180"/>
                  <a:pt x="13215" y="12965"/>
                  <a:pt x="13408" y="12762"/>
                </a:cubicBezTo>
                <a:cubicBezTo>
                  <a:pt x="13600" y="12555"/>
                  <a:pt x="13814" y="12369"/>
                  <a:pt x="14043" y="12194"/>
                </a:cubicBezTo>
                <a:cubicBezTo>
                  <a:pt x="14275" y="12016"/>
                  <a:pt x="14575" y="11855"/>
                  <a:pt x="14942" y="11713"/>
                </a:cubicBezTo>
                <a:lnTo>
                  <a:pt x="14970" y="11713"/>
                </a:lnTo>
                <a:lnTo>
                  <a:pt x="14970" y="3014"/>
                </a:lnTo>
                <a:cubicBezTo>
                  <a:pt x="14323" y="3014"/>
                  <a:pt x="13701" y="2943"/>
                  <a:pt x="13111" y="2794"/>
                </a:cubicBezTo>
                <a:cubicBezTo>
                  <a:pt x="12520" y="2647"/>
                  <a:pt x="11921" y="2480"/>
                  <a:pt x="11311" y="2308"/>
                </a:cubicBezTo>
                <a:cubicBezTo>
                  <a:pt x="10703" y="2132"/>
                  <a:pt x="10068" y="1966"/>
                  <a:pt x="9404" y="1819"/>
                </a:cubicBezTo>
                <a:cubicBezTo>
                  <a:pt x="8742" y="1669"/>
                  <a:pt x="8022" y="1599"/>
                  <a:pt x="7245" y="1599"/>
                </a:cubicBezTo>
                <a:cubicBezTo>
                  <a:pt x="6838" y="1599"/>
                  <a:pt x="6394" y="1630"/>
                  <a:pt x="5911" y="1697"/>
                </a:cubicBezTo>
                <a:cubicBezTo>
                  <a:pt x="5428" y="1768"/>
                  <a:pt x="4981" y="1890"/>
                  <a:pt x="4566" y="2062"/>
                </a:cubicBezTo>
                <a:cubicBezTo>
                  <a:pt x="4150" y="2237"/>
                  <a:pt x="3800" y="2491"/>
                  <a:pt x="3509" y="2822"/>
                </a:cubicBezTo>
                <a:cubicBezTo>
                  <a:pt x="3221" y="3147"/>
                  <a:pt x="3077" y="3585"/>
                  <a:pt x="3077" y="4124"/>
                </a:cubicBezTo>
                <a:cubicBezTo>
                  <a:pt x="3077" y="4218"/>
                  <a:pt x="3082" y="4297"/>
                  <a:pt x="3091" y="4367"/>
                </a:cubicBezTo>
                <a:cubicBezTo>
                  <a:pt x="3099" y="4438"/>
                  <a:pt x="3113" y="4528"/>
                  <a:pt x="3133" y="4627"/>
                </a:cubicBezTo>
                <a:cubicBezTo>
                  <a:pt x="2817" y="4771"/>
                  <a:pt x="2579" y="5009"/>
                  <a:pt x="2415" y="5345"/>
                </a:cubicBezTo>
                <a:cubicBezTo>
                  <a:pt x="2252" y="5676"/>
                  <a:pt x="2172" y="6012"/>
                  <a:pt x="2172" y="6342"/>
                </a:cubicBezTo>
                <a:cubicBezTo>
                  <a:pt x="2167" y="6696"/>
                  <a:pt x="2260" y="7001"/>
                  <a:pt x="2438" y="7249"/>
                </a:cubicBezTo>
                <a:moveTo>
                  <a:pt x="17344" y="3071"/>
                </a:moveTo>
                <a:cubicBezTo>
                  <a:pt x="17050" y="3071"/>
                  <a:pt x="16793" y="3170"/>
                  <a:pt x="16578" y="3373"/>
                </a:cubicBezTo>
                <a:cubicBezTo>
                  <a:pt x="16366" y="3579"/>
                  <a:pt x="16262" y="3836"/>
                  <a:pt x="16262" y="4153"/>
                </a:cubicBezTo>
                <a:cubicBezTo>
                  <a:pt x="16262" y="4449"/>
                  <a:pt x="16366" y="4704"/>
                  <a:pt x="16578" y="4918"/>
                </a:cubicBezTo>
                <a:cubicBezTo>
                  <a:pt x="16790" y="5130"/>
                  <a:pt x="17047" y="5235"/>
                  <a:pt x="17344" y="5235"/>
                </a:cubicBezTo>
                <a:cubicBezTo>
                  <a:pt x="17658" y="5235"/>
                  <a:pt x="17918" y="5130"/>
                  <a:pt x="18121" y="4918"/>
                </a:cubicBezTo>
                <a:cubicBezTo>
                  <a:pt x="18322" y="4704"/>
                  <a:pt x="18423" y="4449"/>
                  <a:pt x="18423" y="4153"/>
                </a:cubicBezTo>
                <a:cubicBezTo>
                  <a:pt x="18423" y="3836"/>
                  <a:pt x="18322" y="3579"/>
                  <a:pt x="18121" y="3373"/>
                </a:cubicBezTo>
                <a:cubicBezTo>
                  <a:pt x="17920" y="3170"/>
                  <a:pt x="17660" y="3071"/>
                  <a:pt x="17344" y="307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6" name="AutoShape 63">
            <a:extLst>
              <a:ext uri="{FF2B5EF4-FFF2-40B4-BE49-F238E27FC236}">
                <a16:creationId xmlns:a16="http://schemas.microsoft.com/office/drawing/2014/main" id="{90D85320-9720-4855-B689-BA034E796F55}"/>
              </a:ext>
            </a:extLst>
          </p:cNvPr>
          <p:cNvSpPr>
            <a:spLocks/>
          </p:cNvSpPr>
          <p:nvPr/>
        </p:nvSpPr>
        <p:spPr bwMode="auto">
          <a:xfrm>
            <a:off x="2281238" y="3671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22"/>
                </a:moveTo>
                <a:cubicBezTo>
                  <a:pt x="20632" y="3222"/>
                  <a:pt x="20946" y="3384"/>
                  <a:pt x="21208" y="3713"/>
                </a:cubicBezTo>
                <a:cubicBezTo>
                  <a:pt x="21470" y="4042"/>
                  <a:pt x="21599" y="4427"/>
                  <a:pt x="21599" y="4865"/>
                </a:cubicBezTo>
                <a:lnTo>
                  <a:pt x="21599" y="19984"/>
                </a:lnTo>
                <a:cubicBezTo>
                  <a:pt x="21599" y="20421"/>
                  <a:pt x="21470" y="20803"/>
                  <a:pt x="21208" y="21121"/>
                </a:cubicBezTo>
                <a:cubicBezTo>
                  <a:pt x="20946" y="21441"/>
                  <a:pt x="20632" y="21599"/>
                  <a:pt x="20263" y="21599"/>
                </a:cubicBezTo>
                <a:lnTo>
                  <a:pt x="1348" y="21599"/>
                </a:lnTo>
                <a:cubicBezTo>
                  <a:pt x="981" y="21599"/>
                  <a:pt x="663" y="21441"/>
                  <a:pt x="399" y="21121"/>
                </a:cubicBezTo>
                <a:cubicBezTo>
                  <a:pt x="134" y="20803"/>
                  <a:pt x="0" y="20421"/>
                  <a:pt x="0" y="19984"/>
                </a:cubicBezTo>
                <a:lnTo>
                  <a:pt x="0" y="4865"/>
                </a:lnTo>
                <a:cubicBezTo>
                  <a:pt x="0" y="4427"/>
                  <a:pt x="134" y="4042"/>
                  <a:pt x="399" y="3713"/>
                </a:cubicBezTo>
                <a:cubicBezTo>
                  <a:pt x="663" y="3384"/>
                  <a:pt x="981" y="3222"/>
                  <a:pt x="1348" y="3222"/>
                </a:cubicBezTo>
                <a:lnTo>
                  <a:pt x="5638" y="3222"/>
                </a:lnTo>
                <a:lnTo>
                  <a:pt x="6318" y="1460"/>
                </a:lnTo>
                <a:cubicBezTo>
                  <a:pt x="6458" y="1057"/>
                  <a:pt x="6717" y="713"/>
                  <a:pt x="7089" y="425"/>
                </a:cubicBezTo>
                <a:cubicBezTo>
                  <a:pt x="7466" y="143"/>
                  <a:pt x="7838" y="0"/>
                  <a:pt x="8203" y="0"/>
                </a:cubicBezTo>
                <a:lnTo>
                  <a:pt x="13396" y="0"/>
                </a:lnTo>
                <a:cubicBezTo>
                  <a:pt x="13763" y="0"/>
                  <a:pt x="14135" y="143"/>
                  <a:pt x="14510" y="425"/>
                </a:cubicBezTo>
                <a:cubicBezTo>
                  <a:pt x="14884" y="713"/>
                  <a:pt x="15146" y="1057"/>
                  <a:pt x="15293" y="1460"/>
                </a:cubicBezTo>
                <a:lnTo>
                  <a:pt x="15961" y="3222"/>
                </a:lnTo>
                <a:lnTo>
                  <a:pt x="20263" y="3222"/>
                </a:lnTo>
                <a:close/>
                <a:moveTo>
                  <a:pt x="10806" y="19185"/>
                </a:moveTo>
                <a:cubicBezTo>
                  <a:pt x="11572" y="19185"/>
                  <a:pt x="12299" y="19002"/>
                  <a:pt x="12987" y="18650"/>
                </a:cubicBezTo>
                <a:cubicBezTo>
                  <a:pt x="13672" y="18294"/>
                  <a:pt x="14270" y="17810"/>
                  <a:pt x="14774" y="17196"/>
                </a:cubicBezTo>
                <a:cubicBezTo>
                  <a:pt x="15278" y="16582"/>
                  <a:pt x="15677" y="15862"/>
                  <a:pt x="15974" y="15048"/>
                </a:cubicBezTo>
                <a:cubicBezTo>
                  <a:pt x="16270" y="14234"/>
                  <a:pt x="16419" y="13356"/>
                  <a:pt x="16419" y="12421"/>
                </a:cubicBezTo>
                <a:cubicBezTo>
                  <a:pt x="16419" y="11499"/>
                  <a:pt x="16270" y="10623"/>
                  <a:pt x="15974" y="9795"/>
                </a:cubicBezTo>
                <a:cubicBezTo>
                  <a:pt x="15677" y="8966"/>
                  <a:pt x="15278" y="8249"/>
                  <a:pt x="14774" y="7644"/>
                </a:cubicBezTo>
                <a:cubicBezTo>
                  <a:pt x="14270" y="7036"/>
                  <a:pt x="13672" y="6557"/>
                  <a:pt x="12987" y="6199"/>
                </a:cubicBezTo>
                <a:cubicBezTo>
                  <a:pt x="12299" y="5843"/>
                  <a:pt x="11572" y="5667"/>
                  <a:pt x="10806" y="5667"/>
                </a:cubicBezTo>
                <a:cubicBezTo>
                  <a:pt x="10039" y="5667"/>
                  <a:pt x="9312" y="5846"/>
                  <a:pt x="8619" y="6199"/>
                </a:cubicBezTo>
                <a:cubicBezTo>
                  <a:pt x="7929" y="6557"/>
                  <a:pt x="7332" y="7036"/>
                  <a:pt x="6827" y="7644"/>
                </a:cubicBezTo>
                <a:cubicBezTo>
                  <a:pt x="6323" y="8249"/>
                  <a:pt x="5922" y="8963"/>
                  <a:pt x="5625" y="9789"/>
                </a:cubicBezTo>
                <a:cubicBezTo>
                  <a:pt x="5329" y="10612"/>
                  <a:pt x="5180" y="11490"/>
                  <a:pt x="5180" y="12421"/>
                </a:cubicBezTo>
                <a:cubicBezTo>
                  <a:pt x="5180" y="13356"/>
                  <a:pt x="5329" y="14234"/>
                  <a:pt x="5625" y="15048"/>
                </a:cubicBezTo>
                <a:cubicBezTo>
                  <a:pt x="5922" y="15862"/>
                  <a:pt x="6323" y="16582"/>
                  <a:pt x="6827" y="17196"/>
                </a:cubicBezTo>
                <a:cubicBezTo>
                  <a:pt x="7332" y="17810"/>
                  <a:pt x="7929" y="18294"/>
                  <a:pt x="8619" y="18650"/>
                </a:cubicBezTo>
                <a:cubicBezTo>
                  <a:pt x="9312" y="19005"/>
                  <a:pt x="10039" y="19185"/>
                  <a:pt x="10806" y="19185"/>
                </a:cubicBezTo>
                <a:moveTo>
                  <a:pt x="10806" y="7832"/>
                </a:moveTo>
                <a:cubicBezTo>
                  <a:pt x="11337" y="7832"/>
                  <a:pt x="11834" y="7953"/>
                  <a:pt x="12294" y="8191"/>
                </a:cubicBezTo>
                <a:cubicBezTo>
                  <a:pt x="12754" y="8432"/>
                  <a:pt x="13158" y="8755"/>
                  <a:pt x="13501" y="9169"/>
                </a:cubicBezTo>
                <a:cubicBezTo>
                  <a:pt x="13846" y="9583"/>
                  <a:pt x="14118" y="10068"/>
                  <a:pt x="14316" y="10623"/>
                </a:cubicBezTo>
                <a:cubicBezTo>
                  <a:pt x="14515" y="11184"/>
                  <a:pt x="14615" y="11781"/>
                  <a:pt x="14615" y="12421"/>
                </a:cubicBezTo>
                <a:cubicBezTo>
                  <a:pt x="14615" y="13056"/>
                  <a:pt x="14515" y="13649"/>
                  <a:pt x="14316" y="14205"/>
                </a:cubicBezTo>
                <a:cubicBezTo>
                  <a:pt x="14118" y="14757"/>
                  <a:pt x="13846" y="15245"/>
                  <a:pt x="13501" y="15668"/>
                </a:cubicBezTo>
                <a:cubicBezTo>
                  <a:pt x="13158" y="16091"/>
                  <a:pt x="12752" y="16420"/>
                  <a:pt x="12289" y="16661"/>
                </a:cubicBezTo>
                <a:cubicBezTo>
                  <a:pt x="11824" y="16899"/>
                  <a:pt x="11330" y="17016"/>
                  <a:pt x="10806" y="17016"/>
                </a:cubicBezTo>
                <a:cubicBezTo>
                  <a:pt x="10274" y="17016"/>
                  <a:pt x="9777" y="16899"/>
                  <a:pt x="9312" y="16661"/>
                </a:cubicBezTo>
                <a:cubicBezTo>
                  <a:pt x="8847" y="16420"/>
                  <a:pt x="8443" y="16091"/>
                  <a:pt x="8100" y="15668"/>
                </a:cubicBezTo>
                <a:cubicBezTo>
                  <a:pt x="7755" y="15245"/>
                  <a:pt x="7483" y="14754"/>
                  <a:pt x="7285" y="14199"/>
                </a:cubicBezTo>
                <a:cubicBezTo>
                  <a:pt x="7084" y="13641"/>
                  <a:pt x="6984" y="13044"/>
                  <a:pt x="6984" y="12421"/>
                </a:cubicBezTo>
                <a:cubicBezTo>
                  <a:pt x="6984" y="11781"/>
                  <a:pt x="7084" y="11184"/>
                  <a:pt x="7285" y="10623"/>
                </a:cubicBezTo>
                <a:cubicBezTo>
                  <a:pt x="7483" y="10068"/>
                  <a:pt x="7755" y="9583"/>
                  <a:pt x="8100" y="9169"/>
                </a:cubicBezTo>
                <a:cubicBezTo>
                  <a:pt x="8443" y="8755"/>
                  <a:pt x="8847" y="8431"/>
                  <a:pt x="9312" y="8191"/>
                </a:cubicBezTo>
                <a:cubicBezTo>
                  <a:pt x="9777" y="7953"/>
                  <a:pt x="10274" y="7832"/>
                  <a:pt x="10806" y="78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57" name="AutoShape 64">
            <a:extLst>
              <a:ext uri="{FF2B5EF4-FFF2-40B4-BE49-F238E27FC236}">
                <a16:creationId xmlns:a16="http://schemas.microsoft.com/office/drawing/2014/main" id="{53145E46-868B-45FC-857E-1E05000E0B92}"/>
              </a:ext>
            </a:extLst>
          </p:cNvPr>
          <p:cNvSpPr>
            <a:spLocks/>
          </p:cNvSpPr>
          <p:nvPr/>
        </p:nvSpPr>
        <p:spPr bwMode="auto">
          <a:xfrm>
            <a:off x="2762250" y="367188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58" name="AutoShape 65">
            <a:extLst>
              <a:ext uri="{FF2B5EF4-FFF2-40B4-BE49-F238E27FC236}">
                <a16:creationId xmlns:a16="http://schemas.microsoft.com/office/drawing/2014/main" id="{234823E0-F74B-430A-87FC-E89A2966F308}"/>
              </a:ext>
            </a:extLst>
          </p:cNvPr>
          <p:cNvSpPr>
            <a:spLocks/>
          </p:cNvSpPr>
          <p:nvPr/>
        </p:nvSpPr>
        <p:spPr bwMode="auto">
          <a:xfrm>
            <a:off x="3222625" y="3671888"/>
            <a:ext cx="198438" cy="198437"/>
          </a:xfrm>
          <a:custGeom>
            <a:avLst/>
            <a:gdLst>
              <a:gd name="T0" fmla="*/ 10795 w 21590"/>
              <a:gd name="T1" fmla="*/ 10800 h 21600"/>
              <a:gd name="T2" fmla="*/ 10795 w 21590"/>
              <a:gd name="T3" fmla="*/ 10800 h 21600"/>
              <a:gd name="T4" fmla="*/ 10795 w 21590"/>
              <a:gd name="T5" fmla="*/ 10800 h 21600"/>
              <a:gd name="T6" fmla="*/ 10795 w 2159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0" h="21600">
                <a:moveTo>
                  <a:pt x="21292" y="12679"/>
                </a:moveTo>
                <a:cubicBezTo>
                  <a:pt x="21501" y="12885"/>
                  <a:pt x="21600" y="13136"/>
                  <a:pt x="21588" y="13436"/>
                </a:cubicBezTo>
                <a:cubicBezTo>
                  <a:pt x="21588" y="13662"/>
                  <a:pt x="21518" y="13865"/>
                  <a:pt x="21374" y="14043"/>
                </a:cubicBezTo>
                <a:cubicBezTo>
                  <a:pt x="21230" y="14224"/>
                  <a:pt x="21046" y="14342"/>
                  <a:pt x="20820" y="14393"/>
                </a:cubicBezTo>
                <a:lnTo>
                  <a:pt x="18197" y="15057"/>
                </a:lnTo>
                <a:cubicBezTo>
                  <a:pt x="18250" y="15220"/>
                  <a:pt x="18318" y="15438"/>
                  <a:pt x="18400" y="15706"/>
                </a:cubicBezTo>
                <a:cubicBezTo>
                  <a:pt x="18479" y="15977"/>
                  <a:pt x="18564" y="16254"/>
                  <a:pt x="18649" y="16531"/>
                </a:cubicBezTo>
                <a:cubicBezTo>
                  <a:pt x="18736" y="16810"/>
                  <a:pt x="18809" y="17081"/>
                  <a:pt x="18874" y="17333"/>
                </a:cubicBezTo>
                <a:cubicBezTo>
                  <a:pt x="18937" y="17592"/>
                  <a:pt x="18968" y="17801"/>
                  <a:pt x="18968" y="17962"/>
                </a:cubicBezTo>
                <a:cubicBezTo>
                  <a:pt x="18968" y="18225"/>
                  <a:pt x="18872" y="18459"/>
                  <a:pt x="18677" y="18660"/>
                </a:cubicBezTo>
                <a:cubicBezTo>
                  <a:pt x="18482" y="18860"/>
                  <a:pt x="18245" y="18965"/>
                  <a:pt x="17968" y="18965"/>
                </a:cubicBezTo>
                <a:cubicBezTo>
                  <a:pt x="17804" y="18965"/>
                  <a:pt x="17592" y="18934"/>
                  <a:pt x="17333" y="18869"/>
                </a:cubicBezTo>
                <a:cubicBezTo>
                  <a:pt x="17070" y="18807"/>
                  <a:pt x="16802" y="18733"/>
                  <a:pt x="16525" y="18646"/>
                </a:cubicBezTo>
                <a:cubicBezTo>
                  <a:pt x="16251" y="18561"/>
                  <a:pt x="15983" y="18476"/>
                  <a:pt x="15715" y="18397"/>
                </a:cubicBezTo>
                <a:cubicBezTo>
                  <a:pt x="15449" y="18315"/>
                  <a:pt x="15232" y="18250"/>
                  <a:pt x="15059" y="18194"/>
                </a:cubicBezTo>
                <a:lnTo>
                  <a:pt x="14399" y="20817"/>
                </a:lnTo>
                <a:cubicBezTo>
                  <a:pt x="14345" y="21040"/>
                  <a:pt x="14223" y="21227"/>
                  <a:pt x="14040" y="21376"/>
                </a:cubicBezTo>
                <a:cubicBezTo>
                  <a:pt x="13854" y="21526"/>
                  <a:pt x="13650" y="21599"/>
                  <a:pt x="13424" y="21599"/>
                </a:cubicBezTo>
                <a:cubicBezTo>
                  <a:pt x="13128" y="21599"/>
                  <a:pt x="12879" y="21498"/>
                  <a:pt x="12682" y="21289"/>
                </a:cubicBezTo>
                <a:lnTo>
                  <a:pt x="10801" y="19357"/>
                </a:lnTo>
                <a:lnTo>
                  <a:pt x="8881" y="21289"/>
                </a:lnTo>
                <a:cubicBezTo>
                  <a:pt x="8720" y="21498"/>
                  <a:pt x="8480" y="21599"/>
                  <a:pt x="8166" y="21599"/>
                </a:cubicBezTo>
                <a:cubicBezTo>
                  <a:pt x="7940" y="21599"/>
                  <a:pt x="7737" y="21526"/>
                  <a:pt x="7556" y="21376"/>
                </a:cubicBezTo>
                <a:cubicBezTo>
                  <a:pt x="7378" y="21227"/>
                  <a:pt x="7254" y="21040"/>
                  <a:pt x="7192" y="20817"/>
                </a:cubicBezTo>
                <a:lnTo>
                  <a:pt x="6528" y="18194"/>
                </a:lnTo>
                <a:cubicBezTo>
                  <a:pt x="6367" y="18250"/>
                  <a:pt x="6153" y="18315"/>
                  <a:pt x="5887" y="18397"/>
                </a:cubicBezTo>
                <a:cubicBezTo>
                  <a:pt x="5622" y="18479"/>
                  <a:pt x="5348" y="18561"/>
                  <a:pt x="5068" y="18646"/>
                </a:cubicBezTo>
                <a:cubicBezTo>
                  <a:pt x="4792" y="18733"/>
                  <a:pt x="4523" y="18807"/>
                  <a:pt x="4266" y="18869"/>
                </a:cubicBezTo>
                <a:cubicBezTo>
                  <a:pt x="4009" y="18934"/>
                  <a:pt x="3795" y="18965"/>
                  <a:pt x="3623" y="18965"/>
                </a:cubicBezTo>
                <a:cubicBezTo>
                  <a:pt x="3346" y="18965"/>
                  <a:pt x="3111" y="18860"/>
                  <a:pt x="2922" y="18660"/>
                </a:cubicBezTo>
                <a:cubicBezTo>
                  <a:pt x="2730" y="18459"/>
                  <a:pt x="2637" y="18225"/>
                  <a:pt x="2637" y="17962"/>
                </a:cubicBezTo>
                <a:cubicBezTo>
                  <a:pt x="2637" y="17801"/>
                  <a:pt x="2668" y="17592"/>
                  <a:pt x="2730" y="17333"/>
                </a:cubicBezTo>
                <a:cubicBezTo>
                  <a:pt x="2795" y="17081"/>
                  <a:pt x="2866" y="16810"/>
                  <a:pt x="2948" y="16531"/>
                </a:cubicBezTo>
                <a:cubicBezTo>
                  <a:pt x="3030" y="16254"/>
                  <a:pt x="3111" y="15980"/>
                  <a:pt x="3196" y="15712"/>
                </a:cubicBezTo>
                <a:cubicBezTo>
                  <a:pt x="3284" y="15446"/>
                  <a:pt x="3351" y="15229"/>
                  <a:pt x="3408" y="15057"/>
                </a:cubicBezTo>
                <a:lnTo>
                  <a:pt x="770" y="14393"/>
                </a:lnTo>
                <a:cubicBezTo>
                  <a:pt x="545" y="14342"/>
                  <a:pt x="361" y="14224"/>
                  <a:pt x="217" y="14034"/>
                </a:cubicBezTo>
                <a:cubicBezTo>
                  <a:pt x="73" y="13854"/>
                  <a:pt x="0" y="13650"/>
                  <a:pt x="0" y="13436"/>
                </a:cubicBezTo>
                <a:cubicBezTo>
                  <a:pt x="0" y="13136"/>
                  <a:pt x="104" y="12885"/>
                  <a:pt x="310" y="12679"/>
                </a:cubicBezTo>
                <a:lnTo>
                  <a:pt x="2245" y="10798"/>
                </a:lnTo>
                <a:lnTo>
                  <a:pt x="310" y="8920"/>
                </a:lnTo>
                <a:cubicBezTo>
                  <a:pt x="104" y="8714"/>
                  <a:pt x="0" y="8460"/>
                  <a:pt x="0" y="8160"/>
                </a:cubicBezTo>
                <a:cubicBezTo>
                  <a:pt x="0" y="7937"/>
                  <a:pt x="76" y="7734"/>
                  <a:pt x="225" y="7556"/>
                </a:cubicBezTo>
                <a:cubicBezTo>
                  <a:pt x="372" y="7373"/>
                  <a:pt x="556" y="7257"/>
                  <a:pt x="770" y="7203"/>
                </a:cubicBezTo>
                <a:lnTo>
                  <a:pt x="3408" y="6540"/>
                </a:lnTo>
                <a:cubicBezTo>
                  <a:pt x="3351" y="6381"/>
                  <a:pt x="3284" y="6161"/>
                  <a:pt x="3196" y="5893"/>
                </a:cubicBezTo>
                <a:cubicBezTo>
                  <a:pt x="3111" y="5622"/>
                  <a:pt x="3030" y="5345"/>
                  <a:pt x="2948" y="5068"/>
                </a:cubicBezTo>
                <a:cubicBezTo>
                  <a:pt x="2866" y="4786"/>
                  <a:pt x="2795" y="4518"/>
                  <a:pt x="2730" y="4264"/>
                </a:cubicBezTo>
                <a:cubicBezTo>
                  <a:pt x="2668" y="4007"/>
                  <a:pt x="2637" y="3795"/>
                  <a:pt x="2637" y="3634"/>
                </a:cubicBezTo>
                <a:cubicBezTo>
                  <a:pt x="2637" y="3354"/>
                  <a:pt x="2733" y="3117"/>
                  <a:pt x="2928" y="2925"/>
                </a:cubicBezTo>
                <a:cubicBezTo>
                  <a:pt x="3120" y="2730"/>
                  <a:pt x="3351" y="2634"/>
                  <a:pt x="3623" y="2634"/>
                </a:cubicBezTo>
                <a:cubicBezTo>
                  <a:pt x="3786" y="2634"/>
                  <a:pt x="3995" y="2665"/>
                  <a:pt x="4258" y="2730"/>
                </a:cubicBezTo>
                <a:cubicBezTo>
                  <a:pt x="4521" y="2792"/>
                  <a:pt x="4792" y="2866"/>
                  <a:pt x="5068" y="2950"/>
                </a:cubicBezTo>
                <a:cubicBezTo>
                  <a:pt x="5348" y="3038"/>
                  <a:pt x="5622" y="3120"/>
                  <a:pt x="5887" y="3205"/>
                </a:cubicBezTo>
                <a:cubicBezTo>
                  <a:pt x="6153" y="3284"/>
                  <a:pt x="6367" y="3349"/>
                  <a:pt x="6528" y="3405"/>
                </a:cubicBezTo>
                <a:lnTo>
                  <a:pt x="7192" y="782"/>
                </a:lnTo>
                <a:cubicBezTo>
                  <a:pt x="7246" y="556"/>
                  <a:pt x="7367" y="369"/>
                  <a:pt x="7556" y="220"/>
                </a:cubicBezTo>
                <a:cubicBezTo>
                  <a:pt x="7748" y="70"/>
                  <a:pt x="7949" y="0"/>
                  <a:pt x="8166" y="0"/>
                </a:cubicBezTo>
                <a:cubicBezTo>
                  <a:pt x="8480" y="0"/>
                  <a:pt x="8720" y="101"/>
                  <a:pt x="8881" y="307"/>
                </a:cubicBezTo>
                <a:lnTo>
                  <a:pt x="10801" y="2242"/>
                </a:lnTo>
                <a:lnTo>
                  <a:pt x="12682" y="307"/>
                </a:lnTo>
                <a:cubicBezTo>
                  <a:pt x="12888" y="101"/>
                  <a:pt x="13128" y="0"/>
                  <a:pt x="13399" y="0"/>
                </a:cubicBezTo>
                <a:cubicBezTo>
                  <a:pt x="13642" y="0"/>
                  <a:pt x="13854" y="67"/>
                  <a:pt x="14040" y="208"/>
                </a:cubicBezTo>
                <a:cubicBezTo>
                  <a:pt x="14223" y="347"/>
                  <a:pt x="14345" y="539"/>
                  <a:pt x="14399" y="782"/>
                </a:cubicBezTo>
                <a:lnTo>
                  <a:pt x="15059" y="3405"/>
                </a:lnTo>
                <a:cubicBezTo>
                  <a:pt x="15223" y="3349"/>
                  <a:pt x="15438" y="3284"/>
                  <a:pt x="15709" y="3205"/>
                </a:cubicBezTo>
                <a:cubicBezTo>
                  <a:pt x="15980" y="3120"/>
                  <a:pt x="16251" y="3038"/>
                  <a:pt x="16525" y="2950"/>
                </a:cubicBezTo>
                <a:cubicBezTo>
                  <a:pt x="16802" y="2866"/>
                  <a:pt x="17070" y="2792"/>
                  <a:pt x="17333" y="2730"/>
                </a:cubicBezTo>
                <a:cubicBezTo>
                  <a:pt x="17592" y="2665"/>
                  <a:pt x="17804" y="2634"/>
                  <a:pt x="17968" y="2634"/>
                </a:cubicBezTo>
                <a:cubicBezTo>
                  <a:pt x="18228" y="2634"/>
                  <a:pt x="18459" y="2730"/>
                  <a:pt x="18663" y="2925"/>
                </a:cubicBezTo>
                <a:cubicBezTo>
                  <a:pt x="18866" y="3117"/>
                  <a:pt x="18968" y="3354"/>
                  <a:pt x="18968" y="3634"/>
                </a:cubicBezTo>
                <a:cubicBezTo>
                  <a:pt x="18968" y="3795"/>
                  <a:pt x="18937" y="4007"/>
                  <a:pt x="18874" y="4264"/>
                </a:cubicBezTo>
                <a:cubicBezTo>
                  <a:pt x="18809" y="4518"/>
                  <a:pt x="18736" y="4786"/>
                  <a:pt x="18649" y="5068"/>
                </a:cubicBezTo>
                <a:cubicBezTo>
                  <a:pt x="18564" y="5345"/>
                  <a:pt x="18479" y="5619"/>
                  <a:pt x="18400" y="5884"/>
                </a:cubicBezTo>
                <a:cubicBezTo>
                  <a:pt x="18318" y="6150"/>
                  <a:pt x="18250" y="6370"/>
                  <a:pt x="18197" y="6540"/>
                </a:cubicBezTo>
                <a:lnTo>
                  <a:pt x="20820" y="7203"/>
                </a:lnTo>
                <a:cubicBezTo>
                  <a:pt x="21046" y="7257"/>
                  <a:pt x="21230" y="7378"/>
                  <a:pt x="21374" y="7559"/>
                </a:cubicBezTo>
                <a:cubicBezTo>
                  <a:pt x="21518" y="7748"/>
                  <a:pt x="21588" y="7946"/>
                  <a:pt x="21588" y="8161"/>
                </a:cubicBezTo>
                <a:cubicBezTo>
                  <a:pt x="21588" y="8460"/>
                  <a:pt x="21489" y="8714"/>
                  <a:pt x="21292" y="8920"/>
                </a:cubicBezTo>
                <a:lnTo>
                  <a:pt x="19332" y="10798"/>
                </a:lnTo>
                <a:lnTo>
                  <a:pt x="21292" y="126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59" name="AutoShape 66">
            <a:extLst>
              <a:ext uri="{FF2B5EF4-FFF2-40B4-BE49-F238E27FC236}">
                <a16:creationId xmlns:a16="http://schemas.microsoft.com/office/drawing/2014/main" id="{12E0066D-2ED2-4B5F-AFCE-C2936053B51B}"/>
              </a:ext>
            </a:extLst>
          </p:cNvPr>
          <p:cNvSpPr>
            <a:spLocks/>
          </p:cNvSpPr>
          <p:nvPr/>
        </p:nvSpPr>
        <p:spPr bwMode="auto">
          <a:xfrm>
            <a:off x="3705225" y="3671888"/>
            <a:ext cx="198438" cy="198437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60" name="AutoShape 67">
            <a:extLst>
              <a:ext uri="{FF2B5EF4-FFF2-40B4-BE49-F238E27FC236}">
                <a16:creationId xmlns:a16="http://schemas.microsoft.com/office/drawing/2014/main" id="{C0BB124A-B623-4508-BDCC-117C7820B9FC}"/>
              </a:ext>
            </a:extLst>
          </p:cNvPr>
          <p:cNvSpPr>
            <a:spLocks/>
          </p:cNvSpPr>
          <p:nvPr/>
        </p:nvSpPr>
        <p:spPr bwMode="auto">
          <a:xfrm>
            <a:off x="4198938" y="3671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662" y="0"/>
                </a:moveTo>
                <a:cubicBezTo>
                  <a:pt x="18198" y="0"/>
                  <a:pt x="18703" y="117"/>
                  <a:pt x="19175" y="343"/>
                </a:cubicBezTo>
                <a:cubicBezTo>
                  <a:pt x="19651" y="575"/>
                  <a:pt x="20064" y="887"/>
                  <a:pt x="20422" y="1280"/>
                </a:cubicBezTo>
                <a:cubicBezTo>
                  <a:pt x="20780" y="1674"/>
                  <a:pt x="21066" y="2132"/>
                  <a:pt x="21279" y="2652"/>
                </a:cubicBezTo>
                <a:cubicBezTo>
                  <a:pt x="21493" y="3169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72"/>
                  <a:pt x="21493" y="18430"/>
                  <a:pt x="21279" y="18947"/>
                </a:cubicBezTo>
                <a:cubicBezTo>
                  <a:pt x="21066" y="19467"/>
                  <a:pt x="20780" y="19925"/>
                  <a:pt x="20422" y="20319"/>
                </a:cubicBezTo>
                <a:cubicBezTo>
                  <a:pt x="20064" y="20712"/>
                  <a:pt x="19651" y="21024"/>
                  <a:pt x="19183" y="21256"/>
                </a:cubicBezTo>
                <a:cubicBezTo>
                  <a:pt x="18714" y="21485"/>
                  <a:pt x="18209" y="21599"/>
                  <a:pt x="17662" y="21599"/>
                </a:cubicBezTo>
                <a:lnTo>
                  <a:pt x="3924" y="21599"/>
                </a:lnTo>
                <a:cubicBezTo>
                  <a:pt x="3387" y="21599"/>
                  <a:pt x="2883" y="21485"/>
                  <a:pt x="2410" y="21256"/>
                </a:cubicBezTo>
                <a:cubicBezTo>
                  <a:pt x="1935" y="21024"/>
                  <a:pt x="1521" y="20712"/>
                  <a:pt x="1163" y="20319"/>
                </a:cubicBezTo>
                <a:cubicBezTo>
                  <a:pt x="806" y="19925"/>
                  <a:pt x="523" y="19467"/>
                  <a:pt x="312" y="18947"/>
                </a:cubicBezTo>
                <a:cubicBezTo>
                  <a:pt x="104" y="18430"/>
                  <a:pt x="0" y="17872"/>
                  <a:pt x="0" y="17282"/>
                </a:cubicBezTo>
                <a:lnTo>
                  <a:pt x="0" y="4317"/>
                </a:lnTo>
                <a:cubicBezTo>
                  <a:pt x="0" y="3727"/>
                  <a:pt x="104" y="3169"/>
                  <a:pt x="312" y="2652"/>
                </a:cubicBezTo>
                <a:cubicBezTo>
                  <a:pt x="523" y="2132"/>
                  <a:pt x="806" y="1674"/>
                  <a:pt x="1163" y="1280"/>
                </a:cubicBezTo>
                <a:cubicBezTo>
                  <a:pt x="1521" y="887"/>
                  <a:pt x="1935" y="575"/>
                  <a:pt x="2410" y="343"/>
                </a:cubicBezTo>
                <a:cubicBezTo>
                  <a:pt x="2883" y="117"/>
                  <a:pt x="3387" y="0"/>
                  <a:pt x="3924" y="0"/>
                </a:cubicBezTo>
                <a:lnTo>
                  <a:pt x="17662" y="0"/>
                </a:lnTo>
                <a:close/>
                <a:moveTo>
                  <a:pt x="17662" y="2713"/>
                </a:moveTo>
                <a:lnTo>
                  <a:pt x="3924" y="2713"/>
                </a:lnTo>
                <a:cubicBezTo>
                  <a:pt x="3523" y="2713"/>
                  <a:pt x="3179" y="2872"/>
                  <a:pt x="2896" y="3186"/>
                </a:cubicBezTo>
                <a:cubicBezTo>
                  <a:pt x="2608" y="3501"/>
                  <a:pt x="2466" y="3877"/>
                  <a:pt x="2466" y="4317"/>
                </a:cubicBezTo>
                <a:lnTo>
                  <a:pt x="2466" y="17282"/>
                </a:lnTo>
                <a:cubicBezTo>
                  <a:pt x="2466" y="17723"/>
                  <a:pt x="2608" y="18099"/>
                  <a:pt x="2896" y="18413"/>
                </a:cubicBezTo>
                <a:cubicBezTo>
                  <a:pt x="3179" y="18727"/>
                  <a:pt x="3523" y="18886"/>
                  <a:pt x="3924" y="18886"/>
                </a:cubicBezTo>
                <a:lnTo>
                  <a:pt x="17662" y="18886"/>
                </a:lnTo>
                <a:cubicBezTo>
                  <a:pt x="18062" y="18886"/>
                  <a:pt x="18407" y="18727"/>
                  <a:pt x="18698" y="18413"/>
                </a:cubicBezTo>
                <a:cubicBezTo>
                  <a:pt x="18989" y="18101"/>
                  <a:pt x="19133" y="17723"/>
                  <a:pt x="19133" y="17282"/>
                </a:cubicBezTo>
                <a:lnTo>
                  <a:pt x="19133" y="4317"/>
                </a:lnTo>
                <a:cubicBezTo>
                  <a:pt x="19133" y="3877"/>
                  <a:pt x="18989" y="3501"/>
                  <a:pt x="18698" y="3186"/>
                </a:cubicBezTo>
                <a:cubicBezTo>
                  <a:pt x="18407" y="2872"/>
                  <a:pt x="18062" y="2713"/>
                  <a:pt x="17662" y="27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1" name="AutoShape 68">
            <a:extLst>
              <a:ext uri="{FF2B5EF4-FFF2-40B4-BE49-F238E27FC236}">
                <a16:creationId xmlns:a16="http://schemas.microsoft.com/office/drawing/2014/main" id="{1AD0A314-AD0A-4E11-96FB-69DE3176D369}"/>
              </a:ext>
            </a:extLst>
          </p:cNvPr>
          <p:cNvSpPr>
            <a:spLocks/>
          </p:cNvSpPr>
          <p:nvPr/>
        </p:nvSpPr>
        <p:spPr bwMode="auto">
          <a:xfrm>
            <a:off x="4602163" y="366712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612" y="9346"/>
                </a:moveTo>
                <a:cubicBezTo>
                  <a:pt x="19507" y="9887"/>
                  <a:pt x="20229" y="10667"/>
                  <a:pt x="20776" y="11686"/>
                </a:cubicBezTo>
                <a:cubicBezTo>
                  <a:pt x="21324" y="12708"/>
                  <a:pt x="21599" y="13846"/>
                  <a:pt x="21599" y="15107"/>
                </a:cubicBezTo>
                <a:cubicBezTo>
                  <a:pt x="21599" y="16005"/>
                  <a:pt x="21458" y="16846"/>
                  <a:pt x="21172" y="17629"/>
                </a:cubicBezTo>
                <a:cubicBezTo>
                  <a:pt x="20889" y="18409"/>
                  <a:pt x="20503" y="19097"/>
                  <a:pt x="20008" y="19691"/>
                </a:cubicBezTo>
                <a:cubicBezTo>
                  <a:pt x="19512" y="20281"/>
                  <a:pt x="18940" y="20747"/>
                  <a:pt x="18290" y="21090"/>
                </a:cubicBezTo>
                <a:cubicBezTo>
                  <a:pt x="17640" y="21427"/>
                  <a:pt x="16939" y="21599"/>
                  <a:pt x="16187" y="21599"/>
                </a:cubicBezTo>
                <a:lnTo>
                  <a:pt x="4490" y="21599"/>
                </a:lnTo>
                <a:cubicBezTo>
                  <a:pt x="3878" y="21599"/>
                  <a:pt x="3297" y="21458"/>
                  <a:pt x="2750" y="21176"/>
                </a:cubicBezTo>
                <a:cubicBezTo>
                  <a:pt x="2203" y="20900"/>
                  <a:pt x="1723" y="20511"/>
                  <a:pt x="1312" y="20022"/>
                </a:cubicBezTo>
                <a:cubicBezTo>
                  <a:pt x="904" y="19527"/>
                  <a:pt x="583" y="18954"/>
                  <a:pt x="350" y="18294"/>
                </a:cubicBezTo>
                <a:cubicBezTo>
                  <a:pt x="115" y="17641"/>
                  <a:pt x="0" y="16947"/>
                  <a:pt x="0" y="16210"/>
                </a:cubicBezTo>
                <a:cubicBezTo>
                  <a:pt x="0" y="15565"/>
                  <a:pt x="88" y="14957"/>
                  <a:pt x="268" y="14381"/>
                </a:cubicBezTo>
                <a:cubicBezTo>
                  <a:pt x="448" y="13809"/>
                  <a:pt x="696" y="13287"/>
                  <a:pt x="1010" y="12818"/>
                </a:cubicBezTo>
                <a:cubicBezTo>
                  <a:pt x="1324" y="12351"/>
                  <a:pt x="1694" y="11954"/>
                  <a:pt x="2119" y="11632"/>
                </a:cubicBezTo>
                <a:cubicBezTo>
                  <a:pt x="2544" y="11312"/>
                  <a:pt x="3004" y="11079"/>
                  <a:pt x="3504" y="10929"/>
                </a:cubicBezTo>
                <a:cubicBezTo>
                  <a:pt x="3249" y="10552"/>
                  <a:pt x="3055" y="10140"/>
                  <a:pt x="2916" y="9688"/>
                </a:cubicBezTo>
                <a:cubicBezTo>
                  <a:pt x="2779" y="9239"/>
                  <a:pt x="2712" y="8758"/>
                  <a:pt x="2712" y="8240"/>
                </a:cubicBezTo>
                <a:cubicBezTo>
                  <a:pt x="2712" y="7635"/>
                  <a:pt x="2805" y="7071"/>
                  <a:pt x="2992" y="6547"/>
                </a:cubicBezTo>
                <a:cubicBezTo>
                  <a:pt x="3180" y="6023"/>
                  <a:pt x="3434" y="5568"/>
                  <a:pt x="3756" y="5182"/>
                </a:cubicBezTo>
                <a:cubicBezTo>
                  <a:pt x="4077" y="4796"/>
                  <a:pt x="4456" y="4488"/>
                  <a:pt x="4893" y="4264"/>
                </a:cubicBezTo>
                <a:cubicBezTo>
                  <a:pt x="5330" y="4039"/>
                  <a:pt x="5800" y="3927"/>
                  <a:pt x="6307" y="3927"/>
                </a:cubicBezTo>
                <a:cubicBezTo>
                  <a:pt x="7171" y="3927"/>
                  <a:pt x="7922" y="4258"/>
                  <a:pt x="8558" y="4920"/>
                </a:cubicBezTo>
                <a:cubicBezTo>
                  <a:pt x="8697" y="4223"/>
                  <a:pt x="8932" y="3573"/>
                  <a:pt x="9264" y="2971"/>
                </a:cubicBezTo>
                <a:cubicBezTo>
                  <a:pt x="9597" y="2369"/>
                  <a:pt x="9993" y="1848"/>
                  <a:pt x="10449" y="1404"/>
                </a:cubicBezTo>
                <a:cubicBezTo>
                  <a:pt x="10905" y="964"/>
                  <a:pt x="11412" y="621"/>
                  <a:pt x="11976" y="374"/>
                </a:cubicBezTo>
                <a:cubicBezTo>
                  <a:pt x="12540" y="123"/>
                  <a:pt x="13142" y="0"/>
                  <a:pt x="13785" y="0"/>
                </a:cubicBezTo>
                <a:cubicBezTo>
                  <a:pt x="14520" y="0"/>
                  <a:pt x="15218" y="169"/>
                  <a:pt x="15876" y="509"/>
                </a:cubicBezTo>
                <a:cubicBezTo>
                  <a:pt x="16536" y="852"/>
                  <a:pt x="17109" y="1312"/>
                  <a:pt x="17594" y="1894"/>
                </a:cubicBezTo>
                <a:cubicBezTo>
                  <a:pt x="18081" y="2476"/>
                  <a:pt x="18465" y="3167"/>
                  <a:pt x="18748" y="3956"/>
                </a:cubicBezTo>
                <a:cubicBezTo>
                  <a:pt x="19032" y="4744"/>
                  <a:pt x="19173" y="5580"/>
                  <a:pt x="19173" y="6463"/>
                </a:cubicBezTo>
                <a:cubicBezTo>
                  <a:pt x="19173" y="6987"/>
                  <a:pt x="19125" y="7491"/>
                  <a:pt x="19024" y="7972"/>
                </a:cubicBezTo>
                <a:cubicBezTo>
                  <a:pt x="18924" y="8453"/>
                  <a:pt x="18784" y="8914"/>
                  <a:pt x="18612" y="934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2" name="AutoShape 69">
            <a:extLst>
              <a:ext uri="{FF2B5EF4-FFF2-40B4-BE49-F238E27FC236}">
                <a16:creationId xmlns:a16="http://schemas.microsoft.com/office/drawing/2014/main" id="{1395A71B-6EC6-4AD4-B72B-0BF74D173FC0}"/>
              </a:ext>
            </a:extLst>
          </p:cNvPr>
          <p:cNvSpPr>
            <a:spLocks/>
          </p:cNvSpPr>
          <p:nvPr/>
        </p:nvSpPr>
        <p:spPr bwMode="auto">
          <a:xfrm>
            <a:off x="336550" y="214788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909" y="6866"/>
                </a:moveTo>
                <a:cubicBezTo>
                  <a:pt x="18209" y="7363"/>
                  <a:pt x="18439" y="7917"/>
                  <a:pt x="18600" y="8529"/>
                </a:cubicBezTo>
                <a:cubicBezTo>
                  <a:pt x="19045" y="8620"/>
                  <a:pt x="19512" y="8679"/>
                  <a:pt x="20005" y="8705"/>
                </a:cubicBezTo>
                <a:cubicBezTo>
                  <a:pt x="20498" y="8733"/>
                  <a:pt x="20957" y="8820"/>
                  <a:pt x="21381" y="8976"/>
                </a:cubicBezTo>
                <a:cubicBezTo>
                  <a:pt x="21526" y="9012"/>
                  <a:pt x="21599" y="9091"/>
                  <a:pt x="21599" y="9218"/>
                </a:cubicBezTo>
                <a:lnTo>
                  <a:pt x="21599" y="12409"/>
                </a:lnTo>
                <a:cubicBezTo>
                  <a:pt x="21599" y="12516"/>
                  <a:pt x="21464" y="12612"/>
                  <a:pt x="21197" y="12697"/>
                </a:cubicBezTo>
                <a:cubicBezTo>
                  <a:pt x="20931" y="12787"/>
                  <a:pt x="20622" y="12852"/>
                  <a:pt x="20268" y="12909"/>
                </a:cubicBezTo>
                <a:cubicBezTo>
                  <a:pt x="19917" y="12962"/>
                  <a:pt x="19574" y="13002"/>
                  <a:pt x="19240" y="13030"/>
                </a:cubicBezTo>
                <a:cubicBezTo>
                  <a:pt x="18903" y="13056"/>
                  <a:pt x="18682" y="13078"/>
                  <a:pt x="18574" y="13098"/>
                </a:cubicBezTo>
                <a:cubicBezTo>
                  <a:pt x="18447" y="13612"/>
                  <a:pt x="18237" y="14137"/>
                  <a:pt x="17937" y="14679"/>
                </a:cubicBezTo>
                <a:cubicBezTo>
                  <a:pt x="18433" y="15416"/>
                  <a:pt x="18982" y="16125"/>
                  <a:pt x="19577" y="16802"/>
                </a:cubicBezTo>
                <a:lnTo>
                  <a:pt x="19659" y="17006"/>
                </a:lnTo>
                <a:cubicBezTo>
                  <a:pt x="19659" y="17076"/>
                  <a:pt x="19535" y="17251"/>
                  <a:pt x="19285" y="17522"/>
                </a:cubicBezTo>
                <a:cubicBezTo>
                  <a:pt x="19036" y="17799"/>
                  <a:pt x="18756" y="18096"/>
                  <a:pt x="18439" y="18412"/>
                </a:cubicBezTo>
                <a:cubicBezTo>
                  <a:pt x="18121" y="18725"/>
                  <a:pt x="17821" y="19008"/>
                  <a:pt x="17538" y="19256"/>
                </a:cubicBezTo>
                <a:cubicBezTo>
                  <a:pt x="17252" y="19505"/>
                  <a:pt x="17068" y="19626"/>
                  <a:pt x="16988" y="19626"/>
                </a:cubicBezTo>
                <a:cubicBezTo>
                  <a:pt x="16969" y="19626"/>
                  <a:pt x="16850" y="19541"/>
                  <a:pt x="16629" y="19377"/>
                </a:cubicBezTo>
                <a:cubicBezTo>
                  <a:pt x="16408" y="19211"/>
                  <a:pt x="16164" y="19025"/>
                  <a:pt x="15895" y="18821"/>
                </a:cubicBezTo>
                <a:cubicBezTo>
                  <a:pt x="15629" y="18621"/>
                  <a:pt x="15377" y="18426"/>
                  <a:pt x="15136" y="18240"/>
                </a:cubicBezTo>
                <a:cubicBezTo>
                  <a:pt x="14898" y="18056"/>
                  <a:pt x="14745" y="17946"/>
                  <a:pt x="14683" y="17909"/>
                </a:cubicBezTo>
                <a:cubicBezTo>
                  <a:pt x="14419" y="18053"/>
                  <a:pt x="14156" y="18177"/>
                  <a:pt x="13890" y="18282"/>
                </a:cubicBezTo>
                <a:cubicBezTo>
                  <a:pt x="13623" y="18384"/>
                  <a:pt x="13354" y="18471"/>
                  <a:pt x="13082" y="18545"/>
                </a:cubicBezTo>
                <a:cubicBezTo>
                  <a:pt x="13065" y="18655"/>
                  <a:pt x="13040" y="18875"/>
                  <a:pt x="13009" y="19214"/>
                </a:cubicBezTo>
                <a:cubicBezTo>
                  <a:pt x="12978" y="19553"/>
                  <a:pt x="12932" y="19894"/>
                  <a:pt x="12878" y="20242"/>
                </a:cubicBezTo>
                <a:cubicBezTo>
                  <a:pt x="12825" y="20589"/>
                  <a:pt x="12762" y="20902"/>
                  <a:pt x="12692" y="21179"/>
                </a:cubicBezTo>
                <a:cubicBezTo>
                  <a:pt x="12618" y="21461"/>
                  <a:pt x="12522" y="21599"/>
                  <a:pt x="12405" y="21599"/>
                </a:cubicBezTo>
                <a:lnTo>
                  <a:pt x="9191" y="21599"/>
                </a:lnTo>
                <a:cubicBezTo>
                  <a:pt x="9063" y="21599"/>
                  <a:pt x="8978" y="21520"/>
                  <a:pt x="8933" y="21371"/>
                </a:cubicBezTo>
                <a:cubicBezTo>
                  <a:pt x="8805" y="20928"/>
                  <a:pt x="8721" y="20462"/>
                  <a:pt x="8678" y="19979"/>
                </a:cubicBezTo>
                <a:cubicBezTo>
                  <a:pt x="8630" y="19493"/>
                  <a:pt x="8582" y="19030"/>
                  <a:pt x="8528" y="18584"/>
                </a:cubicBezTo>
                <a:cubicBezTo>
                  <a:pt x="7976" y="18423"/>
                  <a:pt x="7446" y="18197"/>
                  <a:pt x="6942" y="17909"/>
                </a:cubicBezTo>
                <a:cubicBezTo>
                  <a:pt x="6568" y="18191"/>
                  <a:pt x="6202" y="18460"/>
                  <a:pt x="5843" y="18725"/>
                </a:cubicBezTo>
                <a:cubicBezTo>
                  <a:pt x="5480" y="18993"/>
                  <a:pt x="5123" y="19276"/>
                  <a:pt x="4772" y="19572"/>
                </a:cubicBezTo>
                <a:lnTo>
                  <a:pt x="4608" y="19626"/>
                </a:lnTo>
                <a:cubicBezTo>
                  <a:pt x="4554" y="19626"/>
                  <a:pt x="4387" y="19504"/>
                  <a:pt x="4107" y="19256"/>
                </a:cubicBezTo>
                <a:cubicBezTo>
                  <a:pt x="3826" y="19007"/>
                  <a:pt x="3534" y="18725"/>
                  <a:pt x="3231" y="18412"/>
                </a:cubicBezTo>
                <a:cubicBezTo>
                  <a:pt x="2928" y="18095"/>
                  <a:pt x="2653" y="17799"/>
                  <a:pt x="2404" y="17522"/>
                </a:cubicBezTo>
                <a:cubicBezTo>
                  <a:pt x="2155" y="17251"/>
                  <a:pt x="2030" y="17076"/>
                  <a:pt x="2030" y="17006"/>
                </a:cubicBezTo>
                <a:cubicBezTo>
                  <a:pt x="2030" y="16986"/>
                  <a:pt x="2104" y="16867"/>
                  <a:pt x="2248" y="16647"/>
                </a:cubicBezTo>
                <a:cubicBezTo>
                  <a:pt x="2393" y="16427"/>
                  <a:pt x="2563" y="16184"/>
                  <a:pt x="2758" y="15924"/>
                </a:cubicBezTo>
                <a:cubicBezTo>
                  <a:pt x="2951" y="15662"/>
                  <a:pt x="3141" y="15410"/>
                  <a:pt x="3328" y="15173"/>
                </a:cubicBezTo>
                <a:cubicBezTo>
                  <a:pt x="3512" y="14933"/>
                  <a:pt x="3631" y="14778"/>
                  <a:pt x="3687" y="14704"/>
                </a:cubicBezTo>
                <a:cubicBezTo>
                  <a:pt x="3387" y="14210"/>
                  <a:pt x="3158" y="13657"/>
                  <a:pt x="2996" y="13044"/>
                </a:cubicBezTo>
                <a:cubicBezTo>
                  <a:pt x="2535" y="12951"/>
                  <a:pt x="2062" y="12897"/>
                  <a:pt x="1577" y="12869"/>
                </a:cubicBezTo>
                <a:cubicBezTo>
                  <a:pt x="1093" y="12841"/>
                  <a:pt x="640" y="12751"/>
                  <a:pt x="215" y="12598"/>
                </a:cubicBezTo>
                <a:cubicBezTo>
                  <a:pt x="70" y="12561"/>
                  <a:pt x="0" y="12479"/>
                  <a:pt x="0" y="12352"/>
                </a:cubicBezTo>
                <a:lnTo>
                  <a:pt x="0" y="9162"/>
                </a:lnTo>
                <a:cubicBezTo>
                  <a:pt x="0" y="9055"/>
                  <a:pt x="135" y="8959"/>
                  <a:pt x="413" y="8874"/>
                </a:cubicBezTo>
                <a:cubicBezTo>
                  <a:pt x="688" y="8789"/>
                  <a:pt x="997" y="8716"/>
                  <a:pt x="1339" y="8665"/>
                </a:cubicBezTo>
                <a:cubicBezTo>
                  <a:pt x="1685" y="8611"/>
                  <a:pt x="2019" y="8569"/>
                  <a:pt x="2345" y="8544"/>
                </a:cubicBezTo>
                <a:cubicBezTo>
                  <a:pt x="2668" y="8515"/>
                  <a:pt x="2886" y="8493"/>
                  <a:pt x="2996" y="8473"/>
                </a:cubicBezTo>
                <a:cubicBezTo>
                  <a:pt x="3158" y="7925"/>
                  <a:pt x="3379" y="7397"/>
                  <a:pt x="3659" y="6895"/>
                </a:cubicBezTo>
                <a:cubicBezTo>
                  <a:pt x="3160" y="6155"/>
                  <a:pt x="2619" y="5446"/>
                  <a:pt x="2030" y="4771"/>
                </a:cubicBezTo>
                <a:lnTo>
                  <a:pt x="1937" y="4571"/>
                </a:lnTo>
                <a:cubicBezTo>
                  <a:pt x="1937" y="4497"/>
                  <a:pt x="2064" y="4322"/>
                  <a:pt x="2316" y="4048"/>
                </a:cubicBezTo>
                <a:cubicBezTo>
                  <a:pt x="2568" y="3775"/>
                  <a:pt x="2852" y="3478"/>
                  <a:pt x="3163" y="3162"/>
                </a:cubicBezTo>
                <a:cubicBezTo>
                  <a:pt x="3478" y="2848"/>
                  <a:pt x="3778" y="2569"/>
                  <a:pt x="4067" y="2320"/>
                </a:cubicBezTo>
                <a:cubicBezTo>
                  <a:pt x="4356" y="2072"/>
                  <a:pt x="4537" y="1945"/>
                  <a:pt x="4608" y="1945"/>
                </a:cubicBezTo>
                <a:cubicBezTo>
                  <a:pt x="4625" y="1945"/>
                  <a:pt x="4747" y="2030"/>
                  <a:pt x="4968" y="2196"/>
                </a:cubicBezTo>
                <a:cubicBezTo>
                  <a:pt x="5188" y="2363"/>
                  <a:pt x="5435" y="2549"/>
                  <a:pt x="5707" y="2750"/>
                </a:cubicBezTo>
                <a:cubicBezTo>
                  <a:pt x="5976" y="2953"/>
                  <a:pt x="6234" y="3148"/>
                  <a:pt x="6472" y="3331"/>
                </a:cubicBezTo>
                <a:cubicBezTo>
                  <a:pt x="6712" y="3515"/>
                  <a:pt x="6860" y="3628"/>
                  <a:pt x="6913" y="3662"/>
                </a:cubicBezTo>
                <a:cubicBezTo>
                  <a:pt x="7174" y="3518"/>
                  <a:pt x="7440" y="3399"/>
                  <a:pt x="7707" y="3303"/>
                </a:cubicBezTo>
                <a:cubicBezTo>
                  <a:pt x="7973" y="3210"/>
                  <a:pt x="8247" y="3119"/>
                  <a:pt x="8528" y="3029"/>
                </a:cubicBezTo>
                <a:cubicBezTo>
                  <a:pt x="8528" y="2922"/>
                  <a:pt x="8539" y="2699"/>
                  <a:pt x="8568" y="2363"/>
                </a:cubicBezTo>
                <a:cubicBezTo>
                  <a:pt x="8596" y="2032"/>
                  <a:pt x="8636" y="1694"/>
                  <a:pt x="8689" y="1352"/>
                </a:cubicBezTo>
                <a:cubicBezTo>
                  <a:pt x="8743" y="1010"/>
                  <a:pt x="8814" y="697"/>
                  <a:pt x="8899" y="417"/>
                </a:cubicBezTo>
                <a:cubicBezTo>
                  <a:pt x="8984" y="141"/>
                  <a:pt x="9083" y="0"/>
                  <a:pt x="9191" y="0"/>
                </a:cubicBezTo>
                <a:lnTo>
                  <a:pt x="12405" y="0"/>
                </a:lnTo>
                <a:cubicBezTo>
                  <a:pt x="12530" y="0"/>
                  <a:pt x="12618" y="67"/>
                  <a:pt x="12663" y="203"/>
                </a:cubicBezTo>
                <a:cubicBezTo>
                  <a:pt x="12771" y="643"/>
                  <a:pt x="12847" y="1106"/>
                  <a:pt x="12893" y="1595"/>
                </a:cubicBezTo>
                <a:cubicBezTo>
                  <a:pt x="12938" y="2083"/>
                  <a:pt x="13000" y="2560"/>
                  <a:pt x="13082" y="3029"/>
                </a:cubicBezTo>
                <a:cubicBezTo>
                  <a:pt x="13363" y="3100"/>
                  <a:pt x="13632" y="3184"/>
                  <a:pt x="13890" y="3283"/>
                </a:cubicBezTo>
                <a:cubicBezTo>
                  <a:pt x="14147" y="3385"/>
                  <a:pt x="14402" y="3512"/>
                  <a:pt x="14654" y="3662"/>
                </a:cubicBezTo>
                <a:cubicBezTo>
                  <a:pt x="14728" y="3611"/>
                  <a:pt x="14881" y="3489"/>
                  <a:pt x="15116" y="3303"/>
                </a:cubicBezTo>
                <a:cubicBezTo>
                  <a:pt x="15351" y="3119"/>
                  <a:pt x="15603" y="2925"/>
                  <a:pt x="15870" y="2721"/>
                </a:cubicBezTo>
                <a:cubicBezTo>
                  <a:pt x="16136" y="2521"/>
                  <a:pt x="16377" y="2340"/>
                  <a:pt x="16589" y="2182"/>
                </a:cubicBezTo>
                <a:cubicBezTo>
                  <a:pt x="16801" y="2024"/>
                  <a:pt x="16935" y="1945"/>
                  <a:pt x="16988" y="1945"/>
                </a:cubicBezTo>
                <a:cubicBezTo>
                  <a:pt x="17042" y="1945"/>
                  <a:pt x="17209" y="2072"/>
                  <a:pt x="17490" y="2320"/>
                </a:cubicBezTo>
                <a:cubicBezTo>
                  <a:pt x="17770" y="2569"/>
                  <a:pt x="18065" y="2849"/>
                  <a:pt x="18371" y="3162"/>
                </a:cubicBezTo>
                <a:cubicBezTo>
                  <a:pt x="18679" y="3478"/>
                  <a:pt x="18957" y="3774"/>
                  <a:pt x="19206" y="4048"/>
                </a:cubicBezTo>
                <a:cubicBezTo>
                  <a:pt x="19453" y="4322"/>
                  <a:pt x="19577" y="4497"/>
                  <a:pt x="19577" y="4571"/>
                </a:cubicBezTo>
                <a:cubicBezTo>
                  <a:pt x="19577" y="4605"/>
                  <a:pt x="19498" y="4735"/>
                  <a:pt x="19342" y="4955"/>
                </a:cubicBezTo>
                <a:cubicBezTo>
                  <a:pt x="19183" y="5175"/>
                  <a:pt x="19008" y="5415"/>
                  <a:pt x="18812" y="5678"/>
                </a:cubicBezTo>
                <a:cubicBezTo>
                  <a:pt x="18617" y="5937"/>
                  <a:pt x="18427" y="6189"/>
                  <a:pt x="18240" y="6429"/>
                </a:cubicBezTo>
                <a:cubicBezTo>
                  <a:pt x="18056" y="6666"/>
                  <a:pt x="17946" y="6813"/>
                  <a:pt x="17909" y="6866"/>
                </a:cubicBezTo>
                <a:moveTo>
                  <a:pt x="10805" y="14044"/>
                </a:moveTo>
                <a:cubicBezTo>
                  <a:pt x="11247" y="14044"/>
                  <a:pt x="11669" y="13956"/>
                  <a:pt x="12066" y="13779"/>
                </a:cubicBezTo>
                <a:cubicBezTo>
                  <a:pt x="12462" y="13606"/>
                  <a:pt x="12805" y="13369"/>
                  <a:pt x="13091" y="13070"/>
                </a:cubicBezTo>
                <a:cubicBezTo>
                  <a:pt x="13374" y="12773"/>
                  <a:pt x="13604" y="12429"/>
                  <a:pt x="13782" y="12031"/>
                </a:cubicBezTo>
                <a:cubicBezTo>
                  <a:pt x="13958" y="11633"/>
                  <a:pt x="14045" y="11215"/>
                  <a:pt x="14045" y="10774"/>
                </a:cubicBezTo>
                <a:cubicBezTo>
                  <a:pt x="14045" y="10334"/>
                  <a:pt x="13958" y="9919"/>
                  <a:pt x="13782" y="9529"/>
                </a:cubicBezTo>
                <a:cubicBezTo>
                  <a:pt x="13604" y="9142"/>
                  <a:pt x="13374" y="8801"/>
                  <a:pt x="13091" y="8502"/>
                </a:cubicBezTo>
                <a:cubicBezTo>
                  <a:pt x="12805" y="8205"/>
                  <a:pt x="12462" y="7974"/>
                  <a:pt x="12066" y="7807"/>
                </a:cubicBezTo>
                <a:cubicBezTo>
                  <a:pt x="11669" y="7640"/>
                  <a:pt x="11247" y="7556"/>
                  <a:pt x="10805" y="7556"/>
                </a:cubicBezTo>
                <a:cubicBezTo>
                  <a:pt x="10360" y="7556"/>
                  <a:pt x="9938" y="7641"/>
                  <a:pt x="9536" y="7807"/>
                </a:cubicBezTo>
                <a:cubicBezTo>
                  <a:pt x="9134" y="7974"/>
                  <a:pt x="8786" y="8205"/>
                  <a:pt x="8494" y="8502"/>
                </a:cubicBezTo>
                <a:cubicBezTo>
                  <a:pt x="8199" y="8801"/>
                  <a:pt x="7970" y="9142"/>
                  <a:pt x="7800" y="9529"/>
                </a:cubicBezTo>
                <a:cubicBezTo>
                  <a:pt x="7633" y="9919"/>
                  <a:pt x="7551" y="10334"/>
                  <a:pt x="7551" y="10774"/>
                </a:cubicBezTo>
                <a:cubicBezTo>
                  <a:pt x="7551" y="11215"/>
                  <a:pt x="7633" y="11633"/>
                  <a:pt x="7800" y="12031"/>
                </a:cubicBezTo>
                <a:cubicBezTo>
                  <a:pt x="7970" y="12429"/>
                  <a:pt x="8199" y="12773"/>
                  <a:pt x="8494" y="13070"/>
                </a:cubicBezTo>
                <a:cubicBezTo>
                  <a:pt x="8786" y="13369"/>
                  <a:pt x="9134" y="13606"/>
                  <a:pt x="9536" y="13779"/>
                </a:cubicBezTo>
                <a:cubicBezTo>
                  <a:pt x="9938" y="13956"/>
                  <a:pt x="10360" y="14044"/>
                  <a:pt x="10805" y="1404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63" name="AutoShape 70">
            <a:extLst>
              <a:ext uri="{FF2B5EF4-FFF2-40B4-BE49-F238E27FC236}">
                <a16:creationId xmlns:a16="http://schemas.microsoft.com/office/drawing/2014/main" id="{4C84E546-CEC5-404B-ABD2-FDEC98297EC5}"/>
              </a:ext>
            </a:extLst>
          </p:cNvPr>
          <p:cNvSpPr>
            <a:spLocks/>
          </p:cNvSpPr>
          <p:nvPr/>
        </p:nvSpPr>
        <p:spPr bwMode="auto">
          <a:xfrm>
            <a:off x="804863" y="2147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234" y="6152"/>
                </a:moveTo>
                <a:cubicBezTo>
                  <a:pt x="11406" y="6502"/>
                  <a:pt x="11552" y="6917"/>
                  <a:pt x="11672" y="7394"/>
                </a:cubicBezTo>
                <a:cubicBezTo>
                  <a:pt x="11747" y="7411"/>
                  <a:pt x="11886" y="7434"/>
                  <a:pt x="12088" y="7462"/>
                </a:cubicBezTo>
                <a:cubicBezTo>
                  <a:pt x="12291" y="7487"/>
                  <a:pt x="12500" y="7527"/>
                  <a:pt x="12714" y="7578"/>
                </a:cubicBezTo>
                <a:cubicBezTo>
                  <a:pt x="12928" y="7626"/>
                  <a:pt x="13119" y="7679"/>
                  <a:pt x="13289" y="7730"/>
                </a:cubicBezTo>
                <a:cubicBezTo>
                  <a:pt x="13458" y="7787"/>
                  <a:pt x="13543" y="7849"/>
                  <a:pt x="13543" y="7922"/>
                </a:cubicBezTo>
                <a:lnTo>
                  <a:pt x="13543" y="10328"/>
                </a:lnTo>
                <a:cubicBezTo>
                  <a:pt x="13543" y="10415"/>
                  <a:pt x="13458" y="10494"/>
                  <a:pt x="13289" y="10548"/>
                </a:cubicBezTo>
                <a:cubicBezTo>
                  <a:pt x="13119" y="10610"/>
                  <a:pt x="12928" y="10658"/>
                  <a:pt x="12714" y="10706"/>
                </a:cubicBezTo>
                <a:cubicBezTo>
                  <a:pt x="12500" y="10751"/>
                  <a:pt x="12288" y="10782"/>
                  <a:pt x="12076" y="10800"/>
                </a:cubicBezTo>
                <a:cubicBezTo>
                  <a:pt x="11867" y="10819"/>
                  <a:pt x="11730" y="10836"/>
                  <a:pt x="11672" y="10856"/>
                </a:cubicBezTo>
                <a:cubicBezTo>
                  <a:pt x="11566" y="11243"/>
                  <a:pt x="11429" y="11638"/>
                  <a:pt x="11255" y="12045"/>
                </a:cubicBezTo>
                <a:cubicBezTo>
                  <a:pt x="11429" y="12324"/>
                  <a:pt x="11594" y="12595"/>
                  <a:pt x="11756" y="12864"/>
                </a:cubicBezTo>
                <a:cubicBezTo>
                  <a:pt x="11919" y="13126"/>
                  <a:pt x="12100" y="13394"/>
                  <a:pt x="12302" y="13654"/>
                </a:cubicBezTo>
                <a:lnTo>
                  <a:pt x="12326" y="13787"/>
                </a:lnTo>
                <a:cubicBezTo>
                  <a:pt x="12326" y="13841"/>
                  <a:pt x="12248" y="13976"/>
                  <a:pt x="12095" y="14194"/>
                </a:cubicBezTo>
                <a:cubicBezTo>
                  <a:pt x="11940" y="14411"/>
                  <a:pt x="11761" y="14637"/>
                  <a:pt x="11559" y="14877"/>
                </a:cubicBezTo>
                <a:cubicBezTo>
                  <a:pt x="11356" y="15117"/>
                  <a:pt x="11166" y="15326"/>
                  <a:pt x="10991" y="15512"/>
                </a:cubicBezTo>
                <a:cubicBezTo>
                  <a:pt x="10812" y="15696"/>
                  <a:pt x="10702" y="15789"/>
                  <a:pt x="10657" y="15789"/>
                </a:cubicBezTo>
                <a:cubicBezTo>
                  <a:pt x="10643" y="15789"/>
                  <a:pt x="10565" y="15727"/>
                  <a:pt x="10426" y="15605"/>
                </a:cubicBezTo>
                <a:cubicBezTo>
                  <a:pt x="10288" y="15484"/>
                  <a:pt x="10135" y="15346"/>
                  <a:pt x="9965" y="15187"/>
                </a:cubicBezTo>
                <a:cubicBezTo>
                  <a:pt x="9796" y="15029"/>
                  <a:pt x="9638" y="14885"/>
                  <a:pt x="9492" y="14747"/>
                </a:cubicBezTo>
                <a:cubicBezTo>
                  <a:pt x="9344" y="14614"/>
                  <a:pt x="9250" y="14524"/>
                  <a:pt x="9205" y="14476"/>
                </a:cubicBezTo>
                <a:cubicBezTo>
                  <a:pt x="8866" y="14685"/>
                  <a:pt x="8536" y="14851"/>
                  <a:pt x="8212" y="14978"/>
                </a:cubicBezTo>
                <a:cubicBezTo>
                  <a:pt x="8212" y="15069"/>
                  <a:pt x="8200" y="15235"/>
                  <a:pt x="8179" y="15475"/>
                </a:cubicBezTo>
                <a:cubicBezTo>
                  <a:pt x="8155" y="15721"/>
                  <a:pt x="8127" y="15975"/>
                  <a:pt x="8089" y="16241"/>
                </a:cubicBezTo>
                <a:cubicBezTo>
                  <a:pt x="8052" y="16509"/>
                  <a:pt x="8004" y="16743"/>
                  <a:pt x="7948" y="16944"/>
                </a:cubicBezTo>
                <a:cubicBezTo>
                  <a:pt x="7892" y="17147"/>
                  <a:pt x="7833" y="17249"/>
                  <a:pt x="7774" y="17249"/>
                </a:cubicBezTo>
                <a:lnTo>
                  <a:pt x="5768" y="17249"/>
                </a:lnTo>
                <a:cubicBezTo>
                  <a:pt x="5707" y="17249"/>
                  <a:pt x="5651" y="17147"/>
                  <a:pt x="5594" y="16944"/>
                </a:cubicBezTo>
                <a:cubicBezTo>
                  <a:pt x="5538" y="16743"/>
                  <a:pt x="5493" y="16509"/>
                  <a:pt x="5462" y="16241"/>
                </a:cubicBezTo>
                <a:cubicBezTo>
                  <a:pt x="5434" y="15975"/>
                  <a:pt x="5406" y="15721"/>
                  <a:pt x="5385" y="15484"/>
                </a:cubicBezTo>
                <a:cubicBezTo>
                  <a:pt x="5361" y="15244"/>
                  <a:pt x="5352" y="15077"/>
                  <a:pt x="5352" y="14978"/>
                </a:cubicBezTo>
                <a:cubicBezTo>
                  <a:pt x="5013" y="14871"/>
                  <a:pt x="4681" y="14702"/>
                  <a:pt x="4359" y="14476"/>
                </a:cubicBezTo>
                <a:cubicBezTo>
                  <a:pt x="4126" y="14685"/>
                  <a:pt x="3895" y="14894"/>
                  <a:pt x="3667" y="15106"/>
                </a:cubicBezTo>
                <a:cubicBezTo>
                  <a:pt x="3438" y="15320"/>
                  <a:pt x="3212" y="15535"/>
                  <a:pt x="2996" y="15761"/>
                </a:cubicBezTo>
                <a:lnTo>
                  <a:pt x="2883" y="15789"/>
                </a:lnTo>
                <a:cubicBezTo>
                  <a:pt x="2855" y="15789"/>
                  <a:pt x="2751" y="15696"/>
                  <a:pt x="2572" y="15512"/>
                </a:cubicBezTo>
                <a:cubicBezTo>
                  <a:pt x="2396" y="15326"/>
                  <a:pt x="2212" y="15117"/>
                  <a:pt x="2021" y="14877"/>
                </a:cubicBezTo>
                <a:cubicBezTo>
                  <a:pt x="1828" y="14637"/>
                  <a:pt x="1657" y="14411"/>
                  <a:pt x="1504" y="14194"/>
                </a:cubicBezTo>
                <a:cubicBezTo>
                  <a:pt x="1348" y="13976"/>
                  <a:pt x="1273" y="13841"/>
                  <a:pt x="1273" y="13787"/>
                </a:cubicBezTo>
                <a:cubicBezTo>
                  <a:pt x="1273" y="13770"/>
                  <a:pt x="1320" y="13677"/>
                  <a:pt x="1419" y="13510"/>
                </a:cubicBezTo>
                <a:cubicBezTo>
                  <a:pt x="1515" y="13346"/>
                  <a:pt x="1628" y="13163"/>
                  <a:pt x="1751" y="12971"/>
                </a:cubicBezTo>
                <a:cubicBezTo>
                  <a:pt x="1875" y="12776"/>
                  <a:pt x="1991" y="12590"/>
                  <a:pt x="2099" y="12415"/>
                </a:cubicBezTo>
                <a:cubicBezTo>
                  <a:pt x="2210" y="12240"/>
                  <a:pt x="2278" y="12127"/>
                  <a:pt x="2308" y="12070"/>
                </a:cubicBezTo>
                <a:cubicBezTo>
                  <a:pt x="2134" y="11686"/>
                  <a:pt x="1988" y="11260"/>
                  <a:pt x="1868" y="10800"/>
                </a:cubicBezTo>
                <a:cubicBezTo>
                  <a:pt x="1793" y="10783"/>
                  <a:pt x="1654" y="10760"/>
                  <a:pt x="1452" y="10732"/>
                </a:cubicBezTo>
                <a:cubicBezTo>
                  <a:pt x="1249" y="10706"/>
                  <a:pt x="1042" y="10675"/>
                  <a:pt x="826" y="10639"/>
                </a:cubicBezTo>
                <a:cubicBezTo>
                  <a:pt x="611" y="10602"/>
                  <a:pt x="421" y="10554"/>
                  <a:pt x="251" y="10497"/>
                </a:cubicBezTo>
                <a:cubicBezTo>
                  <a:pt x="82" y="10438"/>
                  <a:pt x="0" y="10373"/>
                  <a:pt x="0" y="10300"/>
                </a:cubicBezTo>
                <a:lnTo>
                  <a:pt x="0" y="7869"/>
                </a:lnTo>
                <a:cubicBezTo>
                  <a:pt x="0" y="7798"/>
                  <a:pt x="82" y="7724"/>
                  <a:pt x="251" y="7660"/>
                </a:cubicBezTo>
                <a:cubicBezTo>
                  <a:pt x="421" y="7589"/>
                  <a:pt x="616" y="7538"/>
                  <a:pt x="837" y="7501"/>
                </a:cubicBezTo>
                <a:cubicBezTo>
                  <a:pt x="1059" y="7468"/>
                  <a:pt x="1273" y="7434"/>
                  <a:pt x="1475" y="7408"/>
                </a:cubicBezTo>
                <a:cubicBezTo>
                  <a:pt x="1678" y="7380"/>
                  <a:pt x="1817" y="7366"/>
                  <a:pt x="1892" y="7366"/>
                </a:cubicBezTo>
                <a:cubicBezTo>
                  <a:pt x="1981" y="6925"/>
                  <a:pt x="2120" y="6530"/>
                  <a:pt x="2308" y="6177"/>
                </a:cubicBezTo>
                <a:cubicBezTo>
                  <a:pt x="2134" y="5900"/>
                  <a:pt x="1965" y="5621"/>
                  <a:pt x="1795" y="5347"/>
                </a:cubicBezTo>
                <a:cubicBezTo>
                  <a:pt x="1628" y="5073"/>
                  <a:pt x="1452" y="4802"/>
                  <a:pt x="1273" y="4542"/>
                </a:cubicBezTo>
                <a:lnTo>
                  <a:pt x="1228" y="4407"/>
                </a:lnTo>
                <a:cubicBezTo>
                  <a:pt x="1228" y="4353"/>
                  <a:pt x="1303" y="4221"/>
                  <a:pt x="1456" y="4009"/>
                </a:cubicBezTo>
                <a:cubicBezTo>
                  <a:pt x="1612" y="3797"/>
                  <a:pt x="1788" y="3574"/>
                  <a:pt x="1986" y="3334"/>
                </a:cubicBezTo>
                <a:cubicBezTo>
                  <a:pt x="2186" y="3094"/>
                  <a:pt x="2374" y="2882"/>
                  <a:pt x="2551" y="2696"/>
                </a:cubicBezTo>
                <a:cubicBezTo>
                  <a:pt x="2727" y="2515"/>
                  <a:pt x="2838" y="2419"/>
                  <a:pt x="2883" y="2419"/>
                </a:cubicBezTo>
                <a:cubicBezTo>
                  <a:pt x="2899" y="2419"/>
                  <a:pt x="2975" y="2478"/>
                  <a:pt x="3113" y="2597"/>
                </a:cubicBezTo>
                <a:cubicBezTo>
                  <a:pt x="3252" y="2713"/>
                  <a:pt x="3408" y="2851"/>
                  <a:pt x="3577" y="3006"/>
                </a:cubicBezTo>
                <a:cubicBezTo>
                  <a:pt x="3744" y="3164"/>
                  <a:pt x="3907" y="3320"/>
                  <a:pt x="4060" y="3469"/>
                </a:cubicBezTo>
                <a:cubicBezTo>
                  <a:pt x="4215" y="3616"/>
                  <a:pt x="4307" y="3706"/>
                  <a:pt x="4335" y="3743"/>
                </a:cubicBezTo>
                <a:cubicBezTo>
                  <a:pt x="4660" y="3517"/>
                  <a:pt x="4999" y="3354"/>
                  <a:pt x="5352" y="3243"/>
                </a:cubicBezTo>
                <a:cubicBezTo>
                  <a:pt x="5352" y="3173"/>
                  <a:pt x="5361" y="3003"/>
                  <a:pt x="5385" y="2746"/>
                </a:cubicBezTo>
                <a:cubicBezTo>
                  <a:pt x="5406" y="2484"/>
                  <a:pt x="5434" y="2224"/>
                  <a:pt x="5462" y="1967"/>
                </a:cubicBezTo>
                <a:cubicBezTo>
                  <a:pt x="5493" y="1707"/>
                  <a:pt x="5533" y="1476"/>
                  <a:pt x="5582" y="1264"/>
                </a:cubicBezTo>
                <a:cubicBezTo>
                  <a:pt x="5630" y="1052"/>
                  <a:pt x="5693" y="948"/>
                  <a:pt x="5768" y="948"/>
                </a:cubicBezTo>
                <a:lnTo>
                  <a:pt x="7774" y="948"/>
                </a:lnTo>
                <a:cubicBezTo>
                  <a:pt x="7833" y="948"/>
                  <a:pt x="7891" y="1052"/>
                  <a:pt x="7948" y="1264"/>
                </a:cubicBezTo>
                <a:cubicBezTo>
                  <a:pt x="8004" y="1476"/>
                  <a:pt x="8047" y="1707"/>
                  <a:pt x="8077" y="1967"/>
                </a:cubicBezTo>
                <a:cubicBezTo>
                  <a:pt x="8108" y="2224"/>
                  <a:pt x="8134" y="2484"/>
                  <a:pt x="8155" y="2746"/>
                </a:cubicBezTo>
                <a:cubicBezTo>
                  <a:pt x="8179" y="3003"/>
                  <a:pt x="8197" y="3173"/>
                  <a:pt x="8212" y="3243"/>
                </a:cubicBezTo>
                <a:cubicBezTo>
                  <a:pt x="8551" y="3354"/>
                  <a:pt x="8873" y="3512"/>
                  <a:pt x="9181" y="3715"/>
                </a:cubicBezTo>
                <a:cubicBezTo>
                  <a:pt x="9414" y="3512"/>
                  <a:pt x="9650" y="3305"/>
                  <a:pt x="9885" y="3105"/>
                </a:cubicBezTo>
                <a:cubicBezTo>
                  <a:pt x="10123" y="2899"/>
                  <a:pt x="10351" y="2690"/>
                  <a:pt x="10568" y="2475"/>
                </a:cubicBezTo>
                <a:lnTo>
                  <a:pt x="10657" y="2419"/>
                </a:lnTo>
                <a:cubicBezTo>
                  <a:pt x="10688" y="2419"/>
                  <a:pt x="10791" y="2518"/>
                  <a:pt x="10968" y="2710"/>
                </a:cubicBezTo>
                <a:cubicBezTo>
                  <a:pt x="11144" y="2904"/>
                  <a:pt x="11330" y="3116"/>
                  <a:pt x="11526" y="3348"/>
                </a:cubicBezTo>
                <a:cubicBezTo>
                  <a:pt x="11721" y="3577"/>
                  <a:pt x="11900" y="3797"/>
                  <a:pt x="12060" y="4009"/>
                </a:cubicBezTo>
                <a:cubicBezTo>
                  <a:pt x="12222" y="4220"/>
                  <a:pt x="12302" y="4353"/>
                  <a:pt x="12302" y="4407"/>
                </a:cubicBezTo>
                <a:cubicBezTo>
                  <a:pt x="12302" y="4443"/>
                  <a:pt x="12253" y="4542"/>
                  <a:pt x="12152" y="4712"/>
                </a:cubicBezTo>
                <a:cubicBezTo>
                  <a:pt x="12048" y="4878"/>
                  <a:pt x="11935" y="5056"/>
                  <a:pt x="11813" y="5251"/>
                </a:cubicBezTo>
                <a:cubicBezTo>
                  <a:pt x="11688" y="5446"/>
                  <a:pt x="11568" y="5629"/>
                  <a:pt x="11453" y="5807"/>
                </a:cubicBezTo>
                <a:cubicBezTo>
                  <a:pt x="11335" y="5982"/>
                  <a:pt x="11260" y="6095"/>
                  <a:pt x="11234" y="6152"/>
                </a:cubicBezTo>
                <a:moveTo>
                  <a:pt x="6781" y="11545"/>
                </a:moveTo>
                <a:cubicBezTo>
                  <a:pt x="7061" y="11545"/>
                  <a:pt x="7322" y="11480"/>
                  <a:pt x="7569" y="11356"/>
                </a:cubicBezTo>
                <a:cubicBezTo>
                  <a:pt x="7819" y="11229"/>
                  <a:pt x="8035" y="11056"/>
                  <a:pt x="8219" y="10836"/>
                </a:cubicBezTo>
                <a:cubicBezTo>
                  <a:pt x="8402" y="10616"/>
                  <a:pt x="8546" y="10356"/>
                  <a:pt x="8652" y="10059"/>
                </a:cubicBezTo>
                <a:cubicBezTo>
                  <a:pt x="8758" y="9760"/>
                  <a:pt x="8809" y="9447"/>
                  <a:pt x="8809" y="9111"/>
                </a:cubicBezTo>
                <a:cubicBezTo>
                  <a:pt x="8809" y="8778"/>
                  <a:pt x="8758" y="8458"/>
                  <a:pt x="8652" y="8159"/>
                </a:cubicBezTo>
                <a:cubicBezTo>
                  <a:pt x="8546" y="7857"/>
                  <a:pt x="8402" y="7592"/>
                  <a:pt x="8219" y="7372"/>
                </a:cubicBezTo>
                <a:cubicBezTo>
                  <a:pt x="8035" y="7151"/>
                  <a:pt x="7819" y="6979"/>
                  <a:pt x="7569" y="6846"/>
                </a:cubicBezTo>
                <a:cubicBezTo>
                  <a:pt x="7322" y="6717"/>
                  <a:pt x="7061" y="6649"/>
                  <a:pt x="6781" y="6649"/>
                </a:cubicBezTo>
                <a:cubicBezTo>
                  <a:pt x="6211" y="6649"/>
                  <a:pt x="5726" y="6889"/>
                  <a:pt x="5328" y="7366"/>
                </a:cubicBezTo>
                <a:cubicBezTo>
                  <a:pt x="4931" y="7843"/>
                  <a:pt x="4730" y="8425"/>
                  <a:pt x="4730" y="9111"/>
                </a:cubicBezTo>
                <a:cubicBezTo>
                  <a:pt x="4730" y="9447"/>
                  <a:pt x="4785" y="9760"/>
                  <a:pt x="4895" y="10060"/>
                </a:cubicBezTo>
                <a:cubicBezTo>
                  <a:pt x="5003" y="10356"/>
                  <a:pt x="5149" y="10616"/>
                  <a:pt x="5333" y="10836"/>
                </a:cubicBezTo>
                <a:cubicBezTo>
                  <a:pt x="5517" y="11056"/>
                  <a:pt x="5735" y="11229"/>
                  <a:pt x="5987" y="11356"/>
                </a:cubicBezTo>
                <a:cubicBezTo>
                  <a:pt x="6239" y="11480"/>
                  <a:pt x="6500" y="11545"/>
                  <a:pt x="6781" y="11545"/>
                </a:cubicBezTo>
                <a:moveTo>
                  <a:pt x="20496" y="16952"/>
                </a:moveTo>
                <a:cubicBezTo>
                  <a:pt x="20427" y="17293"/>
                  <a:pt x="20340" y="17613"/>
                  <a:pt x="20234" y="17912"/>
                </a:cubicBezTo>
                <a:cubicBezTo>
                  <a:pt x="20251" y="17963"/>
                  <a:pt x="20293" y="18050"/>
                  <a:pt x="20364" y="18161"/>
                </a:cubicBezTo>
                <a:cubicBezTo>
                  <a:pt x="20437" y="18273"/>
                  <a:pt x="20507" y="18398"/>
                  <a:pt x="20573" y="18528"/>
                </a:cubicBezTo>
                <a:cubicBezTo>
                  <a:pt x="20642" y="18655"/>
                  <a:pt x="20700" y="18779"/>
                  <a:pt x="20755" y="18897"/>
                </a:cubicBezTo>
                <a:cubicBezTo>
                  <a:pt x="20806" y="19013"/>
                  <a:pt x="20832" y="19098"/>
                  <a:pt x="20832" y="19140"/>
                </a:cubicBezTo>
                <a:cubicBezTo>
                  <a:pt x="20832" y="19177"/>
                  <a:pt x="20762" y="19281"/>
                  <a:pt x="20625" y="19459"/>
                </a:cubicBezTo>
                <a:cubicBezTo>
                  <a:pt x="20486" y="19634"/>
                  <a:pt x="20324" y="19821"/>
                  <a:pt x="20140" y="20013"/>
                </a:cubicBezTo>
                <a:cubicBezTo>
                  <a:pt x="19957" y="20205"/>
                  <a:pt x="19778" y="20388"/>
                  <a:pt x="19611" y="20558"/>
                </a:cubicBezTo>
                <a:cubicBezTo>
                  <a:pt x="19441" y="20730"/>
                  <a:pt x="19333" y="20848"/>
                  <a:pt x="19288" y="20911"/>
                </a:cubicBezTo>
                <a:lnTo>
                  <a:pt x="19199" y="20967"/>
                </a:lnTo>
                <a:cubicBezTo>
                  <a:pt x="19168" y="20967"/>
                  <a:pt x="19107" y="20928"/>
                  <a:pt x="19013" y="20851"/>
                </a:cubicBezTo>
                <a:cubicBezTo>
                  <a:pt x="18919" y="20772"/>
                  <a:pt x="18822" y="20685"/>
                  <a:pt x="18726" y="20586"/>
                </a:cubicBezTo>
                <a:cubicBezTo>
                  <a:pt x="18629" y="20487"/>
                  <a:pt x="18533" y="20391"/>
                  <a:pt x="18438" y="20295"/>
                </a:cubicBezTo>
                <a:cubicBezTo>
                  <a:pt x="18344" y="20199"/>
                  <a:pt x="18283" y="20137"/>
                  <a:pt x="18253" y="20100"/>
                </a:cubicBezTo>
                <a:cubicBezTo>
                  <a:pt x="17975" y="20208"/>
                  <a:pt x="17681" y="20295"/>
                  <a:pt x="17372" y="20357"/>
                </a:cubicBezTo>
                <a:cubicBezTo>
                  <a:pt x="17358" y="20411"/>
                  <a:pt x="17323" y="20510"/>
                  <a:pt x="17273" y="20648"/>
                </a:cubicBezTo>
                <a:cubicBezTo>
                  <a:pt x="17219" y="20786"/>
                  <a:pt x="17160" y="20925"/>
                  <a:pt x="17097" y="21060"/>
                </a:cubicBezTo>
                <a:cubicBezTo>
                  <a:pt x="17033" y="21196"/>
                  <a:pt x="16972" y="21320"/>
                  <a:pt x="16911" y="21430"/>
                </a:cubicBezTo>
                <a:cubicBezTo>
                  <a:pt x="16852" y="21546"/>
                  <a:pt x="16798" y="21599"/>
                  <a:pt x="16753" y="21599"/>
                </a:cubicBezTo>
                <a:cubicBezTo>
                  <a:pt x="16709" y="21599"/>
                  <a:pt x="16577" y="21568"/>
                  <a:pt x="16360" y="21498"/>
                </a:cubicBezTo>
                <a:cubicBezTo>
                  <a:pt x="16141" y="21430"/>
                  <a:pt x="15906" y="21348"/>
                  <a:pt x="15654" y="21247"/>
                </a:cubicBezTo>
                <a:cubicBezTo>
                  <a:pt x="15405" y="21148"/>
                  <a:pt x="15179" y="21043"/>
                  <a:pt x="14979" y="20930"/>
                </a:cubicBezTo>
                <a:cubicBezTo>
                  <a:pt x="14778" y="20817"/>
                  <a:pt x="14680" y="20719"/>
                  <a:pt x="14680" y="20628"/>
                </a:cubicBezTo>
                <a:cubicBezTo>
                  <a:pt x="14680" y="20419"/>
                  <a:pt x="14698" y="20205"/>
                  <a:pt x="14736" y="19984"/>
                </a:cubicBezTo>
                <a:cubicBezTo>
                  <a:pt x="14774" y="19764"/>
                  <a:pt x="14809" y="19555"/>
                  <a:pt x="14837" y="19355"/>
                </a:cubicBezTo>
                <a:cubicBezTo>
                  <a:pt x="14717" y="19247"/>
                  <a:pt x="14611" y="19129"/>
                  <a:pt x="14517" y="18999"/>
                </a:cubicBezTo>
                <a:cubicBezTo>
                  <a:pt x="14423" y="18869"/>
                  <a:pt x="14338" y="18731"/>
                  <a:pt x="14263" y="18587"/>
                </a:cubicBezTo>
                <a:cubicBezTo>
                  <a:pt x="14091" y="18607"/>
                  <a:pt x="13919" y="18618"/>
                  <a:pt x="13750" y="18629"/>
                </a:cubicBezTo>
                <a:cubicBezTo>
                  <a:pt x="13583" y="18638"/>
                  <a:pt x="13413" y="18640"/>
                  <a:pt x="13251" y="18640"/>
                </a:cubicBezTo>
                <a:lnTo>
                  <a:pt x="13086" y="18640"/>
                </a:lnTo>
                <a:cubicBezTo>
                  <a:pt x="13037" y="18640"/>
                  <a:pt x="13006" y="18590"/>
                  <a:pt x="12990" y="18491"/>
                </a:cubicBezTo>
                <a:cubicBezTo>
                  <a:pt x="12976" y="18417"/>
                  <a:pt x="12945" y="18259"/>
                  <a:pt x="12900" y="18011"/>
                </a:cubicBezTo>
                <a:cubicBezTo>
                  <a:pt x="12855" y="17762"/>
                  <a:pt x="12804" y="17503"/>
                  <a:pt x="12747" y="17229"/>
                </a:cubicBezTo>
                <a:cubicBezTo>
                  <a:pt x="12691" y="16952"/>
                  <a:pt x="12644" y="16704"/>
                  <a:pt x="12608" y="16478"/>
                </a:cubicBezTo>
                <a:cubicBezTo>
                  <a:pt x="12568" y="16252"/>
                  <a:pt x="12552" y="16122"/>
                  <a:pt x="12552" y="16085"/>
                </a:cubicBezTo>
                <a:cubicBezTo>
                  <a:pt x="12552" y="16032"/>
                  <a:pt x="12601" y="15973"/>
                  <a:pt x="12702" y="15910"/>
                </a:cubicBezTo>
                <a:cubicBezTo>
                  <a:pt x="12804" y="15848"/>
                  <a:pt x="12921" y="15783"/>
                  <a:pt x="13053" y="15713"/>
                </a:cubicBezTo>
                <a:cubicBezTo>
                  <a:pt x="13183" y="15645"/>
                  <a:pt x="13310" y="15591"/>
                  <a:pt x="13430" y="15546"/>
                </a:cubicBezTo>
                <a:cubicBezTo>
                  <a:pt x="13550" y="15501"/>
                  <a:pt x="13632" y="15470"/>
                  <a:pt x="13677" y="15453"/>
                </a:cubicBezTo>
                <a:cubicBezTo>
                  <a:pt x="13708" y="15241"/>
                  <a:pt x="13743" y="15069"/>
                  <a:pt x="13785" y="14922"/>
                </a:cubicBezTo>
                <a:cubicBezTo>
                  <a:pt x="13825" y="14778"/>
                  <a:pt x="13884" y="14614"/>
                  <a:pt x="13959" y="14422"/>
                </a:cubicBezTo>
                <a:cubicBezTo>
                  <a:pt x="13929" y="14388"/>
                  <a:pt x="13882" y="14309"/>
                  <a:pt x="13813" y="14194"/>
                </a:cubicBezTo>
                <a:cubicBezTo>
                  <a:pt x="13745" y="14075"/>
                  <a:pt x="13677" y="13951"/>
                  <a:pt x="13604" y="13824"/>
                </a:cubicBezTo>
                <a:cubicBezTo>
                  <a:pt x="13533" y="13694"/>
                  <a:pt x="13470" y="13567"/>
                  <a:pt x="13418" y="13445"/>
                </a:cubicBezTo>
                <a:cubicBezTo>
                  <a:pt x="13366" y="13324"/>
                  <a:pt x="13340" y="13242"/>
                  <a:pt x="13340" y="13208"/>
                </a:cubicBezTo>
                <a:cubicBezTo>
                  <a:pt x="13340" y="13172"/>
                  <a:pt x="13409" y="13064"/>
                  <a:pt x="13547" y="12886"/>
                </a:cubicBezTo>
                <a:cubicBezTo>
                  <a:pt x="13686" y="12714"/>
                  <a:pt x="13849" y="12531"/>
                  <a:pt x="14032" y="12336"/>
                </a:cubicBezTo>
                <a:cubicBezTo>
                  <a:pt x="14216" y="12144"/>
                  <a:pt x="14392" y="11960"/>
                  <a:pt x="14562" y="11796"/>
                </a:cubicBezTo>
                <a:cubicBezTo>
                  <a:pt x="14731" y="11627"/>
                  <a:pt x="14837" y="11517"/>
                  <a:pt x="14882" y="11466"/>
                </a:cubicBezTo>
                <a:lnTo>
                  <a:pt x="14974" y="11410"/>
                </a:lnTo>
                <a:cubicBezTo>
                  <a:pt x="15004" y="11410"/>
                  <a:pt x="15066" y="11449"/>
                  <a:pt x="15160" y="11525"/>
                </a:cubicBezTo>
                <a:cubicBezTo>
                  <a:pt x="15254" y="11599"/>
                  <a:pt x="15348" y="11689"/>
                  <a:pt x="15447" y="11788"/>
                </a:cubicBezTo>
                <a:cubicBezTo>
                  <a:pt x="15543" y="11887"/>
                  <a:pt x="15640" y="11983"/>
                  <a:pt x="15734" y="12076"/>
                </a:cubicBezTo>
                <a:cubicBezTo>
                  <a:pt x="15828" y="12175"/>
                  <a:pt x="15889" y="12237"/>
                  <a:pt x="15920" y="12276"/>
                </a:cubicBezTo>
                <a:cubicBezTo>
                  <a:pt x="16184" y="12166"/>
                  <a:pt x="16468" y="12082"/>
                  <a:pt x="16777" y="12017"/>
                </a:cubicBezTo>
                <a:cubicBezTo>
                  <a:pt x="16791" y="11963"/>
                  <a:pt x="16826" y="11867"/>
                  <a:pt x="16878" y="11726"/>
                </a:cubicBezTo>
                <a:cubicBezTo>
                  <a:pt x="16930" y="11587"/>
                  <a:pt x="16991" y="11449"/>
                  <a:pt x="17064" y="11316"/>
                </a:cubicBezTo>
                <a:cubicBezTo>
                  <a:pt x="17135" y="11178"/>
                  <a:pt x="17200" y="11057"/>
                  <a:pt x="17262" y="10941"/>
                </a:cubicBezTo>
                <a:cubicBezTo>
                  <a:pt x="17320" y="10831"/>
                  <a:pt x="17372" y="10774"/>
                  <a:pt x="17419" y="10774"/>
                </a:cubicBezTo>
                <a:cubicBezTo>
                  <a:pt x="17448" y="10774"/>
                  <a:pt x="17575" y="10805"/>
                  <a:pt x="17803" y="10870"/>
                </a:cubicBezTo>
                <a:cubicBezTo>
                  <a:pt x="18027" y="10929"/>
                  <a:pt x="18264" y="11014"/>
                  <a:pt x="18516" y="11119"/>
                </a:cubicBezTo>
                <a:cubicBezTo>
                  <a:pt x="18768" y="11223"/>
                  <a:pt x="18996" y="11328"/>
                  <a:pt x="19199" y="11438"/>
                </a:cubicBezTo>
                <a:cubicBezTo>
                  <a:pt x="19401" y="11545"/>
                  <a:pt x="19502" y="11647"/>
                  <a:pt x="19502" y="11745"/>
                </a:cubicBezTo>
                <a:cubicBezTo>
                  <a:pt x="19502" y="11954"/>
                  <a:pt x="19481" y="12166"/>
                  <a:pt x="19441" y="12384"/>
                </a:cubicBezTo>
                <a:cubicBezTo>
                  <a:pt x="19399" y="12598"/>
                  <a:pt x="19363" y="12810"/>
                  <a:pt x="19333" y="13016"/>
                </a:cubicBezTo>
                <a:cubicBezTo>
                  <a:pt x="19453" y="13123"/>
                  <a:pt x="19561" y="13245"/>
                  <a:pt x="19655" y="13375"/>
                </a:cubicBezTo>
                <a:cubicBezTo>
                  <a:pt x="19749" y="13505"/>
                  <a:pt x="19834" y="13643"/>
                  <a:pt x="19910" y="13787"/>
                </a:cubicBezTo>
                <a:cubicBezTo>
                  <a:pt x="20095" y="13770"/>
                  <a:pt x="20281" y="13756"/>
                  <a:pt x="20465" y="13747"/>
                </a:cubicBezTo>
                <a:cubicBezTo>
                  <a:pt x="20651" y="13736"/>
                  <a:pt x="20830" y="13733"/>
                  <a:pt x="21002" y="13733"/>
                </a:cubicBezTo>
                <a:cubicBezTo>
                  <a:pt x="21061" y="13733"/>
                  <a:pt x="21129" y="13852"/>
                  <a:pt x="21204" y="14092"/>
                </a:cubicBezTo>
                <a:cubicBezTo>
                  <a:pt x="21279" y="14332"/>
                  <a:pt x="21345" y="14603"/>
                  <a:pt x="21402" y="14911"/>
                </a:cubicBezTo>
                <a:cubicBezTo>
                  <a:pt x="21458" y="15216"/>
                  <a:pt x="21505" y="15507"/>
                  <a:pt x="21543" y="15783"/>
                </a:cubicBezTo>
                <a:cubicBezTo>
                  <a:pt x="21581" y="16057"/>
                  <a:pt x="21599" y="16235"/>
                  <a:pt x="21599" y="16314"/>
                </a:cubicBezTo>
                <a:cubicBezTo>
                  <a:pt x="21599" y="16371"/>
                  <a:pt x="21548" y="16427"/>
                  <a:pt x="21447" y="16492"/>
                </a:cubicBezTo>
                <a:cubicBezTo>
                  <a:pt x="21345" y="16554"/>
                  <a:pt x="21235" y="16613"/>
                  <a:pt x="21115" y="16664"/>
                </a:cubicBezTo>
                <a:cubicBezTo>
                  <a:pt x="20995" y="16721"/>
                  <a:pt x="20872" y="16777"/>
                  <a:pt x="20747" y="16836"/>
                </a:cubicBezTo>
                <a:cubicBezTo>
                  <a:pt x="20623" y="16893"/>
                  <a:pt x="20540" y="16932"/>
                  <a:pt x="20496" y="16952"/>
                </a:cubicBezTo>
                <a:moveTo>
                  <a:pt x="20514" y="6070"/>
                </a:moveTo>
                <a:cubicBezTo>
                  <a:pt x="20416" y="6395"/>
                  <a:pt x="20300" y="6677"/>
                  <a:pt x="20164" y="6920"/>
                </a:cubicBezTo>
                <a:cubicBezTo>
                  <a:pt x="20180" y="6959"/>
                  <a:pt x="20211" y="7030"/>
                  <a:pt x="20256" y="7143"/>
                </a:cubicBezTo>
                <a:cubicBezTo>
                  <a:pt x="20300" y="7256"/>
                  <a:pt x="20352" y="7377"/>
                  <a:pt x="20409" y="7510"/>
                </a:cubicBezTo>
                <a:cubicBezTo>
                  <a:pt x="20463" y="7640"/>
                  <a:pt x="20510" y="7758"/>
                  <a:pt x="20550" y="7869"/>
                </a:cubicBezTo>
                <a:cubicBezTo>
                  <a:pt x="20585" y="7973"/>
                  <a:pt x="20604" y="8041"/>
                  <a:pt x="20604" y="8058"/>
                </a:cubicBezTo>
                <a:cubicBezTo>
                  <a:pt x="20604" y="8111"/>
                  <a:pt x="20519" y="8216"/>
                  <a:pt x="20352" y="8374"/>
                </a:cubicBezTo>
                <a:cubicBezTo>
                  <a:pt x="20183" y="8532"/>
                  <a:pt x="19994" y="8696"/>
                  <a:pt x="19787" y="8862"/>
                </a:cubicBezTo>
                <a:cubicBezTo>
                  <a:pt x="19580" y="9026"/>
                  <a:pt x="19387" y="9176"/>
                  <a:pt x="19208" y="9309"/>
                </a:cubicBezTo>
                <a:cubicBezTo>
                  <a:pt x="19027" y="9439"/>
                  <a:pt x="18930" y="9501"/>
                  <a:pt x="18914" y="9501"/>
                </a:cubicBezTo>
                <a:cubicBezTo>
                  <a:pt x="18886" y="9501"/>
                  <a:pt x="18832" y="9461"/>
                  <a:pt x="18756" y="9374"/>
                </a:cubicBezTo>
                <a:cubicBezTo>
                  <a:pt x="18683" y="9289"/>
                  <a:pt x="18601" y="9193"/>
                  <a:pt x="18514" y="9083"/>
                </a:cubicBezTo>
                <a:cubicBezTo>
                  <a:pt x="18429" y="8978"/>
                  <a:pt x="18351" y="8871"/>
                  <a:pt x="18283" y="8766"/>
                </a:cubicBezTo>
                <a:cubicBezTo>
                  <a:pt x="18215" y="8662"/>
                  <a:pt x="18168" y="8591"/>
                  <a:pt x="18137" y="8558"/>
                </a:cubicBezTo>
                <a:cubicBezTo>
                  <a:pt x="18031" y="8592"/>
                  <a:pt x="17925" y="8620"/>
                  <a:pt x="17815" y="8639"/>
                </a:cubicBezTo>
                <a:cubicBezTo>
                  <a:pt x="17706" y="8656"/>
                  <a:pt x="17596" y="8656"/>
                  <a:pt x="17483" y="8639"/>
                </a:cubicBezTo>
                <a:lnTo>
                  <a:pt x="17325" y="8639"/>
                </a:lnTo>
                <a:cubicBezTo>
                  <a:pt x="17297" y="8673"/>
                  <a:pt x="17250" y="8750"/>
                  <a:pt x="17191" y="8862"/>
                </a:cubicBezTo>
                <a:cubicBezTo>
                  <a:pt x="17130" y="8973"/>
                  <a:pt x="17066" y="9091"/>
                  <a:pt x="16993" y="9213"/>
                </a:cubicBezTo>
                <a:cubicBezTo>
                  <a:pt x="16923" y="9334"/>
                  <a:pt x="16852" y="9441"/>
                  <a:pt x="16784" y="9529"/>
                </a:cubicBezTo>
                <a:cubicBezTo>
                  <a:pt x="16718" y="9619"/>
                  <a:pt x="16668" y="9667"/>
                  <a:pt x="16638" y="9667"/>
                </a:cubicBezTo>
                <a:cubicBezTo>
                  <a:pt x="16610" y="9667"/>
                  <a:pt x="16494" y="9616"/>
                  <a:pt x="16301" y="9518"/>
                </a:cubicBezTo>
                <a:cubicBezTo>
                  <a:pt x="16106" y="9419"/>
                  <a:pt x="15901" y="9303"/>
                  <a:pt x="15687" y="9170"/>
                </a:cubicBezTo>
                <a:cubicBezTo>
                  <a:pt x="15473" y="9040"/>
                  <a:pt x="15277" y="8911"/>
                  <a:pt x="15101" y="8778"/>
                </a:cubicBezTo>
                <a:cubicBezTo>
                  <a:pt x="14924" y="8648"/>
                  <a:pt x="14835" y="8558"/>
                  <a:pt x="14835" y="8504"/>
                </a:cubicBezTo>
                <a:cubicBezTo>
                  <a:pt x="14835" y="8487"/>
                  <a:pt x="14847" y="8419"/>
                  <a:pt x="14868" y="8306"/>
                </a:cubicBezTo>
                <a:cubicBezTo>
                  <a:pt x="14891" y="8194"/>
                  <a:pt x="14922" y="8072"/>
                  <a:pt x="14960" y="7948"/>
                </a:cubicBezTo>
                <a:cubicBezTo>
                  <a:pt x="14997" y="7824"/>
                  <a:pt x="15030" y="7699"/>
                  <a:pt x="15061" y="7578"/>
                </a:cubicBezTo>
                <a:cubicBezTo>
                  <a:pt x="15091" y="7457"/>
                  <a:pt x="15113" y="7378"/>
                  <a:pt x="15129" y="7341"/>
                </a:cubicBezTo>
                <a:cubicBezTo>
                  <a:pt x="14957" y="7132"/>
                  <a:pt x="14814" y="6866"/>
                  <a:pt x="14701" y="6542"/>
                </a:cubicBezTo>
                <a:cubicBezTo>
                  <a:pt x="14303" y="6525"/>
                  <a:pt x="14021" y="6502"/>
                  <a:pt x="13856" y="6474"/>
                </a:cubicBezTo>
                <a:cubicBezTo>
                  <a:pt x="13691" y="6446"/>
                  <a:pt x="13580" y="6364"/>
                  <a:pt x="13529" y="6226"/>
                </a:cubicBezTo>
                <a:cubicBezTo>
                  <a:pt x="13477" y="6084"/>
                  <a:pt x="13458" y="5850"/>
                  <a:pt x="13472" y="5514"/>
                </a:cubicBezTo>
                <a:cubicBezTo>
                  <a:pt x="13489" y="5184"/>
                  <a:pt x="13472" y="4692"/>
                  <a:pt x="13427" y="4043"/>
                </a:cubicBezTo>
                <a:cubicBezTo>
                  <a:pt x="13427" y="3986"/>
                  <a:pt x="13475" y="3936"/>
                  <a:pt x="13569" y="3879"/>
                </a:cubicBezTo>
                <a:cubicBezTo>
                  <a:pt x="13663" y="3826"/>
                  <a:pt x="13773" y="3783"/>
                  <a:pt x="13901" y="3744"/>
                </a:cubicBezTo>
                <a:cubicBezTo>
                  <a:pt x="14028" y="3707"/>
                  <a:pt x="14155" y="3684"/>
                  <a:pt x="14279" y="3665"/>
                </a:cubicBezTo>
                <a:cubicBezTo>
                  <a:pt x="14402" y="3645"/>
                  <a:pt x="14487" y="3628"/>
                  <a:pt x="14531" y="3608"/>
                </a:cubicBezTo>
                <a:cubicBezTo>
                  <a:pt x="14607" y="3314"/>
                  <a:pt x="14722" y="3024"/>
                  <a:pt x="14880" y="2747"/>
                </a:cubicBezTo>
                <a:cubicBezTo>
                  <a:pt x="14866" y="2707"/>
                  <a:pt x="14835" y="2631"/>
                  <a:pt x="14790" y="2510"/>
                </a:cubicBezTo>
                <a:cubicBezTo>
                  <a:pt x="14746" y="2388"/>
                  <a:pt x="14698" y="2264"/>
                  <a:pt x="14649" y="2137"/>
                </a:cubicBezTo>
                <a:cubicBezTo>
                  <a:pt x="14602" y="2010"/>
                  <a:pt x="14557" y="1897"/>
                  <a:pt x="14522" y="1792"/>
                </a:cubicBezTo>
                <a:cubicBezTo>
                  <a:pt x="14482" y="1688"/>
                  <a:pt x="14465" y="1617"/>
                  <a:pt x="14465" y="1584"/>
                </a:cubicBezTo>
                <a:cubicBezTo>
                  <a:pt x="14465" y="1527"/>
                  <a:pt x="14545" y="1428"/>
                  <a:pt x="14705" y="1279"/>
                </a:cubicBezTo>
                <a:cubicBezTo>
                  <a:pt x="14868" y="1129"/>
                  <a:pt x="15051" y="971"/>
                  <a:pt x="15259" y="804"/>
                </a:cubicBezTo>
                <a:cubicBezTo>
                  <a:pt x="15463" y="641"/>
                  <a:pt x="15659" y="491"/>
                  <a:pt x="15840" y="367"/>
                </a:cubicBezTo>
                <a:cubicBezTo>
                  <a:pt x="16019" y="240"/>
                  <a:pt x="16125" y="177"/>
                  <a:pt x="16153" y="177"/>
                </a:cubicBezTo>
                <a:cubicBezTo>
                  <a:pt x="16184" y="177"/>
                  <a:pt x="16233" y="217"/>
                  <a:pt x="16301" y="296"/>
                </a:cubicBezTo>
                <a:cubicBezTo>
                  <a:pt x="16367" y="381"/>
                  <a:pt x="16445" y="477"/>
                  <a:pt x="16532" y="590"/>
                </a:cubicBezTo>
                <a:cubicBezTo>
                  <a:pt x="16619" y="700"/>
                  <a:pt x="16694" y="807"/>
                  <a:pt x="16763" y="906"/>
                </a:cubicBezTo>
                <a:cubicBezTo>
                  <a:pt x="16829" y="1005"/>
                  <a:pt x="16878" y="1072"/>
                  <a:pt x="16909" y="1109"/>
                </a:cubicBezTo>
                <a:cubicBezTo>
                  <a:pt x="17014" y="1072"/>
                  <a:pt x="17123" y="1047"/>
                  <a:pt x="17229" y="1027"/>
                </a:cubicBezTo>
                <a:cubicBezTo>
                  <a:pt x="17339" y="1007"/>
                  <a:pt x="17450" y="1007"/>
                  <a:pt x="17563" y="1027"/>
                </a:cubicBezTo>
                <a:lnTo>
                  <a:pt x="17721" y="1027"/>
                </a:lnTo>
                <a:cubicBezTo>
                  <a:pt x="17735" y="993"/>
                  <a:pt x="17777" y="917"/>
                  <a:pt x="17845" y="804"/>
                </a:cubicBezTo>
                <a:cubicBezTo>
                  <a:pt x="17911" y="691"/>
                  <a:pt x="17982" y="578"/>
                  <a:pt x="18052" y="460"/>
                </a:cubicBezTo>
                <a:cubicBezTo>
                  <a:pt x="18123" y="341"/>
                  <a:pt x="18189" y="237"/>
                  <a:pt x="18250" y="144"/>
                </a:cubicBezTo>
                <a:cubicBezTo>
                  <a:pt x="18309" y="50"/>
                  <a:pt x="18354" y="0"/>
                  <a:pt x="18384" y="0"/>
                </a:cubicBezTo>
                <a:cubicBezTo>
                  <a:pt x="18415" y="0"/>
                  <a:pt x="18528" y="53"/>
                  <a:pt x="18723" y="158"/>
                </a:cubicBezTo>
                <a:cubicBezTo>
                  <a:pt x="18919" y="259"/>
                  <a:pt x="19128" y="378"/>
                  <a:pt x="19349" y="508"/>
                </a:cubicBezTo>
                <a:cubicBezTo>
                  <a:pt x="19571" y="641"/>
                  <a:pt x="19771" y="765"/>
                  <a:pt x="19945" y="892"/>
                </a:cubicBezTo>
                <a:cubicBezTo>
                  <a:pt x="20121" y="1019"/>
                  <a:pt x="20211" y="1109"/>
                  <a:pt x="20211" y="1163"/>
                </a:cubicBezTo>
                <a:cubicBezTo>
                  <a:pt x="20211" y="1200"/>
                  <a:pt x="20197" y="1267"/>
                  <a:pt x="20164" y="1372"/>
                </a:cubicBezTo>
                <a:cubicBezTo>
                  <a:pt x="20136" y="1476"/>
                  <a:pt x="20105" y="1592"/>
                  <a:pt x="20074" y="1725"/>
                </a:cubicBezTo>
                <a:cubicBezTo>
                  <a:pt x="20046" y="1855"/>
                  <a:pt x="20013" y="1979"/>
                  <a:pt x="19980" y="2095"/>
                </a:cubicBezTo>
                <a:cubicBezTo>
                  <a:pt x="19945" y="2213"/>
                  <a:pt x="19921" y="2289"/>
                  <a:pt x="19907" y="2326"/>
                </a:cubicBezTo>
                <a:cubicBezTo>
                  <a:pt x="20058" y="2552"/>
                  <a:pt x="20204" y="2823"/>
                  <a:pt x="20345" y="3136"/>
                </a:cubicBezTo>
                <a:cubicBezTo>
                  <a:pt x="20729" y="3173"/>
                  <a:pt x="21006" y="3204"/>
                  <a:pt x="21181" y="3232"/>
                </a:cubicBezTo>
                <a:cubicBezTo>
                  <a:pt x="21352" y="3258"/>
                  <a:pt x="21461" y="3342"/>
                  <a:pt x="21505" y="3478"/>
                </a:cubicBezTo>
                <a:cubicBezTo>
                  <a:pt x="21550" y="3622"/>
                  <a:pt x="21571" y="3853"/>
                  <a:pt x="21562" y="4184"/>
                </a:cubicBezTo>
                <a:cubicBezTo>
                  <a:pt x="21555" y="4514"/>
                  <a:pt x="21567" y="4994"/>
                  <a:pt x="21597" y="5624"/>
                </a:cubicBezTo>
                <a:cubicBezTo>
                  <a:pt x="21597" y="5677"/>
                  <a:pt x="21550" y="5734"/>
                  <a:pt x="21456" y="5793"/>
                </a:cubicBezTo>
                <a:cubicBezTo>
                  <a:pt x="21362" y="5850"/>
                  <a:pt x="21254" y="5901"/>
                  <a:pt x="21136" y="5934"/>
                </a:cubicBezTo>
                <a:cubicBezTo>
                  <a:pt x="21013" y="5971"/>
                  <a:pt x="20893" y="5999"/>
                  <a:pt x="20769" y="6016"/>
                </a:cubicBezTo>
                <a:cubicBezTo>
                  <a:pt x="20646" y="6033"/>
                  <a:pt x="20559" y="6053"/>
                  <a:pt x="20514" y="6070"/>
                </a:cubicBezTo>
                <a:moveTo>
                  <a:pt x="15739" y="16167"/>
                </a:moveTo>
                <a:cubicBezTo>
                  <a:pt x="15739" y="16610"/>
                  <a:pt x="15868" y="16991"/>
                  <a:pt x="16129" y="17316"/>
                </a:cubicBezTo>
                <a:cubicBezTo>
                  <a:pt x="16388" y="17641"/>
                  <a:pt x="16704" y="17802"/>
                  <a:pt x="17080" y="17802"/>
                </a:cubicBezTo>
                <a:cubicBezTo>
                  <a:pt x="17448" y="17802"/>
                  <a:pt x="17765" y="17646"/>
                  <a:pt x="18034" y="17339"/>
                </a:cubicBezTo>
                <a:cubicBezTo>
                  <a:pt x="18300" y="17022"/>
                  <a:pt x="18434" y="16638"/>
                  <a:pt x="18434" y="16167"/>
                </a:cubicBezTo>
                <a:cubicBezTo>
                  <a:pt x="18434" y="15724"/>
                  <a:pt x="18302" y="15351"/>
                  <a:pt x="18043" y="15037"/>
                </a:cubicBezTo>
                <a:cubicBezTo>
                  <a:pt x="17784" y="14727"/>
                  <a:pt x="17464" y="14572"/>
                  <a:pt x="17080" y="14572"/>
                </a:cubicBezTo>
                <a:cubicBezTo>
                  <a:pt x="16713" y="14572"/>
                  <a:pt x="16395" y="14727"/>
                  <a:pt x="16134" y="15037"/>
                </a:cubicBezTo>
                <a:cubicBezTo>
                  <a:pt x="15868" y="15351"/>
                  <a:pt x="15739" y="15724"/>
                  <a:pt x="15739" y="16167"/>
                </a:cubicBezTo>
                <a:moveTo>
                  <a:pt x="16292" y="4825"/>
                </a:moveTo>
                <a:cubicBezTo>
                  <a:pt x="16292" y="5248"/>
                  <a:pt x="16410" y="5601"/>
                  <a:pt x="16647" y="5886"/>
                </a:cubicBezTo>
                <a:cubicBezTo>
                  <a:pt x="16883" y="6172"/>
                  <a:pt x="17172" y="6313"/>
                  <a:pt x="17509" y="6313"/>
                </a:cubicBezTo>
                <a:cubicBezTo>
                  <a:pt x="17862" y="6313"/>
                  <a:pt x="18158" y="6172"/>
                  <a:pt x="18398" y="5886"/>
                </a:cubicBezTo>
                <a:cubicBezTo>
                  <a:pt x="18639" y="5601"/>
                  <a:pt x="18759" y="5257"/>
                  <a:pt x="18759" y="4853"/>
                </a:cubicBezTo>
                <a:cubicBezTo>
                  <a:pt x="18759" y="4429"/>
                  <a:pt x="18641" y="4074"/>
                  <a:pt x="18403" y="3786"/>
                </a:cubicBezTo>
                <a:cubicBezTo>
                  <a:pt x="18168" y="3495"/>
                  <a:pt x="17876" y="3354"/>
                  <a:pt x="17530" y="3354"/>
                </a:cubicBezTo>
                <a:cubicBezTo>
                  <a:pt x="17177" y="3354"/>
                  <a:pt x="16883" y="3495"/>
                  <a:pt x="16647" y="3786"/>
                </a:cubicBezTo>
                <a:cubicBezTo>
                  <a:pt x="16407" y="4074"/>
                  <a:pt x="16292" y="4421"/>
                  <a:pt x="16292" y="48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64" name="AutoShape 71">
            <a:extLst>
              <a:ext uri="{FF2B5EF4-FFF2-40B4-BE49-F238E27FC236}">
                <a16:creationId xmlns:a16="http://schemas.microsoft.com/office/drawing/2014/main" id="{90D9F467-C3F0-4947-BE7D-DAA911A41C00}"/>
              </a:ext>
            </a:extLst>
          </p:cNvPr>
          <p:cNvSpPr>
            <a:spLocks/>
          </p:cNvSpPr>
          <p:nvPr/>
        </p:nvSpPr>
        <p:spPr bwMode="auto">
          <a:xfrm>
            <a:off x="1293813" y="2147888"/>
            <a:ext cx="198437" cy="198437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65" name="AutoShape 73">
            <a:extLst>
              <a:ext uri="{FF2B5EF4-FFF2-40B4-BE49-F238E27FC236}">
                <a16:creationId xmlns:a16="http://schemas.microsoft.com/office/drawing/2014/main" id="{958CE778-7143-436D-A022-62E61D0C17C4}"/>
              </a:ext>
            </a:extLst>
          </p:cNvPr>
          <p:cNvSpPr>
            <a:spLocks/>
          </p:cNvSpPr>
          <p:nvPr/>
        </p:nvSpPr>
        <p:spPr bwMode="auto">
          <a:xfrm>
            <a:off x="7221538" y="2149475"/>
            <a:ext cx="198437" cy="198438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7530" y="7696"/>
                </a:moveTo>
                <a:cubicBezTo>
                  <a:pt x="17530" y="8751"/>
                  <a:pt x="17302" y="9747"/>
                  <a:pt x="16843" y="10684"/>
                </a:cubicBezTo>
                <a:cubicBezTo>
                  <a:pt x="16386" y="11620"/>
                  <a:pt x="15760" y="12436"/>
                  <a:pt x="14969" y="13127"/>
                </a:cubicBezTo>
                <a:cubicBezTo>
                  <a:pt x="14176" y="13821"/>
                  <a:pt x="13249" y="14371"/>
                  <a:pt x="12185" y="14775"/>
                </a:cubicBezTo>
                <a:cubicBezTo>
                  <a:pt x="11121" y="15181"/>
                  <a:pt x="9982" y="15384"/>
                  <a:pt x="8765" y="15384"/>
                </a:cubicBezTo>
                <a:cubicBezTo>
                  <a:pt x="8487" y="15384"/>
                  <a:pt x="8212" y="15370"/>
                  <a:pt x="7936" y="15342"/>
                </a:cubicBezTo>
                <a:cubicBezTo>
                  <a:pt x="7663" y="15316"/>
                  <a:pt x="7395" y="15283"/>
                  <a:pt x="7131" y="15249"/>
                </a:cubicBezTo>
                <a:cubicBezTo>
                  <a:pt x="6027" y="16264"/>
                  <a:pt x="4766" y="16967"/>
                  <a:pt x="3346" y="17339"/>
                </a:cubicBezTo>
                <a:cubicBezTo>
                  <a:pt x="3196" y="17379"/>
                  <a:pt x="3043" y="17413"/>
                  <a:pt x="2890" y="17444"/>
                </a:cubicBezTo>
                <a:cubicBezTo>
                  <a:pt x="2735" y="17475"/>
                  <a:pt x="2572" y="17509"/>
                  <a:pt x="2398" y="17545"/>
                </a:cubicBezTo>
                <a:cubicBezTo>
                  <a:pt x="2308" y="17562"/>
                  <a:pt x="2228" y="17534"/>
                  <a:pt x="2155" y="17455"/>
                </a:cubicBezTo>
                <a:cubicBezTo>
                  <a:pt x="2085" y="17379"/>
                  <a:pt x="2033" y="17297"/>
                  <a:pt x="2005" y="17207"/>
                </a:cubicBezTo>
                <a:lnTo>
                  <a:pt x="2005" y="17181"/>
                </a:lnTo>
                <a:cubicBezTo>
                  <a:pt x="1974" y="17071"/>
                  <a:pt x="1986" y="16984"/>
                  <a:pt x="2038" y="16916"/>
                </a:cubicBezTo>
                <a:cubicBezTo>
                  <a:pt x="2090" y="16851"/>
                  <a:pt x="2158" y="16769"/>
                  <a:pt x="2240" y="16679"/>
                </a:cubicBezTo>
                <a:cubicBezTo>
                  <a:pt x="2377" y="16518"/>
                  <a:pt x="2506" y="16355"/>
                  <a:pt x="2629" y="16188"/>
                </a:cubicBezTo>
                <a:cubicBezTo>
                  <a:pt x="2753" y="16022"/>
                  <a:pt x="2864" y="15830"/>
                  <a:pt x="2963" y="15621"/>
                </a:cubicBezTo>
                <a:cubicBezTo>
                  <a:pt x="3059" y="15410"/>
                  <a:pt x="3151" y="15159"/>
                  <a:pt x="3238" y="14871"/>
                </a:cubicBezTo>
                <a:cubicBezTo>
                  <a:pt x="3325" y="14580"/>
                  <a:pt x="3398" y="14225"/>
                  <a:pt x="3457" y="13801"/>
                </a:cubicBezTo>
                <a:cubicBezTo>
                  <a:pt x="2398" y="13102"/>
                  <a:pt x="1558" y="12222"/>
                  <a:pt x="934" y="11164"/>
                </a:cubicBezTo>
                <a:cubicBezTo>
                  <a:pt x="310" y="10106"/>
                  <a:pt x="0" y="8952"/>
                  <a:pt x="0" y="7696"/>
                </a:cubicBezTo>
                <a:cubicBezTo>
                  <a:pt x="0" y="6627"/>
                  <a:pt x="230" y="5625"/>
                  <a:pt x="691" y="4694"/>
                </a:cubicBezTo>
                <a:cubicBezTo>
                  <a:pt x="1153" y="3763"/>
                  <a:pt x="1781" y="2948"/>
                  <a:pt x="2574" y="2257"/>
                </a:cubicBezTo>
                <a:cubicBezTo>
                  <a:pt x="3365" y="1565"/>
                  <a:pt x="4290" y="1012"/>
                  <a:pt x="5352" y="609"/>
                </a:cubicBezTo>
                <a:cubicBezTo>
                  <a:pt x="6409" y="203"/>
                  <a:pt x="7548" y="0"/>
                  <a:pt x="8765" y="0"/>
                </a:cubicBezTo>
                <a:cubicBezTo>
                  <a:pt x="9982" y="0"/>
                  <a:pt x="11121" y="203"/>
                  <a:pt x="12185" y="609"/>
                </a:cubicBezTo>
                <a:cubicBezTo>
                  <a:pt x="13249" y="1012"/>
                  <a:pt x="14176" y="1565"/>
                  <a:pt x="14969" y="2257"/>
                </a:cubicBezTo>
                <a:cubicBezTo>
                  <a:pt x="15760" y="2948"/>
                  <a:pt x="16386" y="3763"/>
                  <a:pt x="16843" y="4694"/>
                </a:cubicBezTo>
                <a:cubicBezTo>
                  <a:pt x="17302" y="5625"/>
                  <a:pt x="17530" y="6627"/>
                  <a:pt x="17530" y="7696"/>
                </a:cubicBezTo>
                <a:moveTo>
                  <a:pt x="21599" y="11736"/>
                </a:moveTo>
                <a:cubicBezTo>
                  <a:pt x="21599" y="12986"/>
                  <a:pt x="21286" y="14146"/>
                  <a:pt x="20665" y="15204"/>
                </a:cubicBezTo>
                <a:cubicBezTo>
                  <a:pt x="20039" y="16261"/>
                  <a:pt x="19199" y="17139"/>
                  <a:pt x="18140" y="17841"/>
                </a:cubicBezTo>
                <a:cubicBezTo>
                  <a:pt x="18201" y="18265"/>
                  <a:pt x="18271" y="18620"/>
                  <a:pt x="18354" y="18908"/>
                </a:cubicBezTo>
                <a:cubicBezTo>
                  <a:pt x="18436" y="19199"/>
                  <a:pt x="18533" y="19444"/>
                  <a:pt x="18641" y="19661"/>
                </a:cubicBezTo>
                <a:cubicBezTo>
                  <a:pt x="18752" y="19870"/>
                  <a:pt x="18862" y="20059"/>
                  <a:pt x="18980" y="20226"/>
                </a:cubicBezTo>
                <a:cubicBezTo>
                  <a:pt x="19095" y="20392"/>
                  <a:pt x="19222" y="20556"/>
                  <a:pt x="19356" y="20719"/>
                </a:cubicBezTo>
                <a:cubicBezTo>
                  <a:pt x="19432" y="20809"/>
                  <a:pt x="19498" y="20891"/>
                  <a:pt x="19554" y="20968"/>
                </a:cubicBezTo>
                <a:cubicBezTo>
                  <a:pt x="19611" y="21047"/>
                  <a:pt x="19622" y="21128"/>
                  <a:pt x="19592" y="21219"/>
                </a:cubicBezTo>
                <a:lnTo>
                  <a:pt x="19592" y="21247"/>
                </a:lnTo>
                <a:cubicBezTo>
                  <a:pt x="19578" y="21351"/>
                  <a:pt x="19533" y="21439"/>
                  <a:pt x="19453" y="21509"/>
                </a:cubicBezTo>
                <a:cubicBezTo>
                  <a:pt x="19373" y="21577"/>
                  <a:pt x="19291" y="21599"/>
                  <a:pt x="19199" y="21583"/>
                </a:cubicBezTo>
                <a:cubicBezTo>
                  <a:pt x="19027" y="21549"/>
                  <a:pt x="18862" y="21512"/>
                  <a:pt x="18709" y="21481"/>
                </a:cubicBezTo>
                <a:cubicBezTo>
                  <a:pt x="18556" y="21450"/>
                  <a:pt x="18403" y="21419"/>
                  <a:pt x="18253" y="21379"/>
                </a:cubicBezTo>
                <a:cubicBezTo>
                  <a:pt x="17530" y="21199"/>
                  <a:pt x="16854" y="20931"/>
                  <a:pt x="16224" y="20570"/>
                </a:cubicBezTo>
                <a:cubicBezTo>
                  <a:pt x="15593" y="20211"/>
                  <a:pt x="15007" y="19783"/>
                  <a:pt x="14468" y="19286"/>
                </a:cubicBezTo>
                <a:cubicBezTo>
                  <a:pt x="14204" y="19323"/>
                  <a:pt x="13936" y="19354"/>
                  <a:pt x="13660" y="19382"/>
                </a:cubicBezTo>
                <a:cubicBezTo>
                  <a:pt x="13387" y="19407"/>
                  <a:pt x="13112" y="19424"/>
                  <a:pt x="12832" y="19424"/>
                </a:cubicBezTo>
                <a:cubicBezTo>
                  <a:pt x="11773" y="19424"/>
                  <a:pt x="10777" y="19263"/>
                  <a:pt x="9847" y="18950"/>
                </a:cubicBezTo>
                <a:cubicBezTo>
                  <a:pt x="8915" y="18634"/>
                  <a:pt x="8070" y="18211"/>
                  <a:pt x="7312" y="17678"/>
                </a:cubicBezTo>
                <a:cubicBezTo>
                  <a:pt x="7357" y="17644"/>
                  <a:pt x="7407" y="17607"/>
                  <a:pt x="7463" y="17571"/>
                </a:cubicBezTo>
                <a:cubicBezTo>
                  <a:pt x="7520" y="17537"/>
                  <a:pt x="7571" y="17500"/>
                  <a:pt x="7616" y="17463"/>
                </a:cubicBezTo>
                <a:cubicBezTo>
                  <a:pt x="8000" y="17517"/>
                  <a:pt x="8381" y="17545"/>
                  <a:pt x="8765" y="17545"/>
                </a:cubicBezTo>
                <a:cubicBezTo>
                  <a:pt x="10245" y="17545"/>
                  <a:pt x="11632" y="17291"/>
                  <a:pt x="12921" y="16781"/>
                </a:cubicBezTo>
                <a:cubicBezTo>
                  <a:pt x="14214" y="16270"/>
                  <a:pt x="15334" y="15576"/>
                  <a:pt x="16280" y="14690"/>
                </a:cubicBezTo>
                <a:cubicBezTo>
                  <a:pt x="17229" y="13801"/>
                  <a:pt x="17972" y="12757"/>
                  <a:pt x="18516" y="11558"/>
                </a:cubicBezTo>
                <a:cubicBezTo>
                  <a:pt x="19062" y="10365"/>
                  <a:pt x="19335" y="9075"/>
                  <a:pt x="19335" y="7696"/>
                </a:cubicBezTo>
                <a:cubicBezTo>
                  <a:pt x="19335" y="7326"/>
                  <a:pt x="19312" y="6954"/>
                  <a:pt x="19267" y="6564"/>
                </a:cubicBezTo>
                <a:cubicBezTo>
                  <a:pt x="19987" y="7267"/>
                  <a:pt x="20557" y="8054"/>
                  <a:pt x="20973" y="8926"/>
                </a:cubicBezTo>
                <a:cubicBezTo>
                  <a:pt x="21392" y="9801"/>
                  <a:pt x="21599" y="10737"/>
                  <a:pt x="21599" y="117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6" name="AutoShape 74">
            <a:extLst>
              <a:ext uri="{FF2B5EF4-FFF2-40B4-BE49-F238E27FC236}">
                <a16:creationId xmlns:a16="http://schemas.microsoft.com/office/drawing/2014/main" id="{B2711A2C-1A59-4DE3-9B93-6450A4DF7796}"/>
              </a:ext>
            </a:extLst>
          </p:cNvPr>
          <p:cNvSpPr>
            <a:spLocks/>
          </p:cNvSpPr>
          <p:nvPr/>
        </p:nvSpPr>
        <p:spPr bwMode="auto">
          <a:xfrm>
            <a:off x="7696200" y="214947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8765" y="0"/>
                </a:moveTo>
                <a:cubicBezTo>
                  <a:pt x="9365" y="0"/>
                  <a:pt x="9963" y="50"/>
                  <a:pt x="10556" y="155"/>
                </a:cubicBezTo>
                <a:cubicBezTo>
                  <a:pt x="11151" y="259"/>
                  <a:pt x="11733" y="417"/>
                  <a:pt x="12302" y="632"/>
                </a:cubicBezTo>
                <a:cubicBezTo>
                  <a:pt x="12950" y="897"/>
                  <a:pt x="13587" y="1239"/>
                  <a:pt x="14218" y="1663"/>
                </a:cubicBezTo>
                <a:cubicBezTo>
                  <a:pt x="14849" y="2086"/>
                  <a:pt x="15412" y="2597"/>
                  <a:pt x="15904" y="3199"/>
                </a:cubicBezTo>
                <a:cubicBezTo>
                  <a:pt x="16395" y="3797"/>
                  <a:pt x="16791" y="4475"/>
                  <a:pt x="17087" y="5229"/>
                </a:cubicBezTo>
                <a:cubicBezTo>
                  <a:pt x="17382" y="5988"/>
                  <a:pt x="17530" y="6813"/>
                  <a:pt x="17530" y="7702"/>
                </a:cubicBezTo>
                <a:cubicBezTo>
                  <a:pt x="17530" y="8586"/>
                  <a:pt x="17382" y="9407"/>
                  <a:pt x="17087" y="10161"/>
                </a:cubicBezTo>
                <a:cubicBezTo>
                  <a:pt x="16791" y="10921"/>
                  <a:pt x="16395" y="11596"/>
                  <a:pt x="15904" y="12186"/>
                </a:cubicBezTo>
                <a:cubicBezTo>
                  <a:pt x="15412" y="12776"/>
                  <a:pt x="14849" y="13287"/>
                  <a:pt x="14218" y="13719"/>
                </a:cubicBezTo>
                <a:cubicBezTo>
                  <a:pt x="13587" y="14151"/>
                  <a:pt x="12950" y="14498"/>
                  <a:pt x="12302" y="14758"/>
                </a:cubicBezTo>
                <a:cubicBezTo>
                  <a:pt x="11147" y="15184"/>
                  <a:pt x="9967" y="15396"/>
                  <a:pt x="8765" y="15396"/>
                </a:cubicBezTo>
                <a:cubicBezTo>
                  <a:pt x="8487" y="15396"/>
                  <a:pt x="8214" y="15382"/>
                  <a:pt x="7948" y="15354"/>
                </a:cubicBezTo>
                <a:cubicBezTo>
                  <a:pt x="7682" y="15328"/>
                  <a:pt x="7409" y="15297"/>
                  <a:pt x="7131" y="15258"/>
                </a:cubicBezTo>
                <a:cubicBezTo>
                  <a:pt x="6006" y="16294"/>
                  <a:pt x="4742" y="16994"/>
                  <a:pt x="3346" y="17353"/>
                </a:cubicBezTo>
                <a:cubicBezTo>
                  <a:pt x="3196" y="17392"/>
                  <a:pt x="3033" y="17435"/>
                  <a:pt x="2862" y="17483"/>
                </a:cubicBezTo>
                <a:cubicBezTo>
                  <a:pt x="2687" y="17534"/>
                  <a:pt x="2520" y="17559"/>
                  <a:pt x="2353" y="17559"/>
                </a:cubicBezTo>
                <a:cubicBezTo>
                  <a:pt x="2264" y="17559"/>
                  <a:pt x="2181" y="17514"/>
                  <a:pt x="2111" y="17432"/>
                </a:cubicBezTo>
                <a:cubicBezTo>
                  <a:pt x="2040" y="17342"/>
                  <a:pt x="2005" y="17237"/>
                  <a:pt x="2005" y="17110"/>
                </a:cubicBezTo>
                <a:cubicBezTo>
                  <a:pt x="2005" y="17022"/>
                  <a:pt x="2033" y="16943"/>
                  <a:pt x="2090" y="16873"/>
                </a:cubicBezTo>
                <a:cubicBezTo>
                  <a:pt x="2146" y="16808"/>
                  <a:pt x="2196" y="16746"/>
                  <a:pt x="2240" y="16692"/>
                </a:cubicBezTo>
                <a:cubicBezTo>
                  <a:pt x="2624" y="16235"/>
                  <a:pt x="2897" y="15803"/>
                  <a:pt x="3059" y="15396"/>
                </a:cubicBezTo>
                <a:cubicBezTo>
                  <a:pt x="3219" y="14987"/>
                  <a:pt x="3354" y="14464"/>
                  <a:pt x="3457" y="13812"/>
                </a:cubicBezTo>
                <a:cubicBezTo>
                  <a:pt x="2984" y="13499"/>
                  <a:pt x="2539" y="13129"/>
                  <a:pt x="2123" y="12705"/>
                </a:cubicBezTo>
                <a:cubicBezTo>
                  <a:pt x="1706" y="12279"/>
                  <a:pt x="1341" y="11810"/>
                  <a:pt x="1023" y="11299"/>
                </a:cubicBezTo>
                <a:cubicBezTo>
                  <a:pt x="710" y="10785"/>
                  <a:pt x="458" y="10229"/>
                  <a:pt x="275" y="9622"/>
                </a:cubicBezTo>
                <a:cubicBezTo>
                  <a:pt x="91" y="9021"/>
                  <a:pt x="0" y="8382"/>
                  <a:pt x="0" y="7702"/>
                </a:cubicBezTo>
                <a:cubicBezTo>
                  <a:pt x="0" y="6821"/>
                  <a:pt x="150" y="5999"/>
                  <a:pt x="449" y="5237"/>
                </a:cubicBezTo>
                <a:cubicBezTo>
                  <a:pt x="750" y="4478"/>
                  <a:pt x="1150" y="3797"/>
                  <a:pt x="1649" y="3199"/>
                </a:cubicBezTo>
                <a:cubicBezTo>
                  <a:pt x="2148" y="2597"/>
                  <a:pt x="2716" y="2086"/>
                  <a:pt x="3346" y="1663"/>
                </a:cubicBezTo>
                <a:cubicBezTo>
                  <a:pt x="3977" y="1239"/>
                  <a:pt x="4615" y="897"/>
                  <a:pt x="5260" y="632"/>
                </a:cubicBezTo>
                <a:cubicBezTo>
                  <a:pt x="5832" y="409"/>
                  <a:pt x="6411" y="248"/>
                  <a:pt x="7002" y="149"/>
                </a:cubicBezTo>
                <a:cubicBezTo>
                  <a:pt x="7590" y="48"/>
                  <a:pt x="8179" y="0"/>
                  <a:pt x="8765" y="0"/>
                </a:cubicBezTo>
                <a:moveTo>
                  <a:pt x="8765" y="2160"/>
                </a:moveTo>
                <a:cubicBezTo>
                  <a:pt x="8268" y="2160"/>
                  <a:pt x="7774" y="2202"/>
                  <a:pt x="7277" y="2281"/>
                </a:cubicBezTo>
                <a:cubicBezTo>
                  <a:pt x="6783" y="2366"/>
                  <a:pt x="6286" y="2510"/>
                  <a:pt x="5790" y="2719"/>
                </a:cubicBezTo>
                <a:cubicBezTo>
                  <a:pt x="5347" y="2877"/>
                  <a:pt x="4886" y="3111"/>
                  <a:pt x="4410" y="3419"/>
                </a:cubicBezTo>
                <a:cubicBezTo>
                  <a:pt x="3933" y="3727"/>
                  <a:pt x="3502" y="4085"/>
                  <a:pt x="3113" y="4500"/>
                </a:cubicBezTo>
                <a:cubicBezTo>
                  <a:pt x="2727" y="4915"/>
                  <a:pt x="2412" y="5390"/>
                  <a:pt x="2167" y="5926"/>
                </a:cubicBezTo>
                <a:cubicBezTo>
                  <a:pt x="1925" y="6463"/>
                  <a:pt x="1802" y="7056"/>
                  <a:pt x="1802" y="7702"/>
                </a:cubicBezTo>
                <a:cubicBezTo>
                  <a:pt x="1802" y="8355"/>
                  <a:pt x="1915" y="8925"/>
                  <a:pt x="2146" y="9422"/>
                </a:cubicBezTo>
                <a:cubicBezTo>
                  <a:pt x="2374" y="9919"/>
                  <a:pt x="2666" y="10362"/>
                  <a:pt x="3017" y="10758"/>
                </a:cubicBezTo>
                <a:cubicBezTo>
                  <a:pt x="3372" y="11156"/>
                  <a:pt x="3763" y="11509"/>
                  <a:pt x="4196" y="11811"/>
                </a:cubicBezTo>
                <a:cubicBezTo>
                  <a:pt x="4629" y="12121"/>
                  <a:pt x="5051" y="12406"/>
                  <a:pt x="5465" y="12678"/>
                </a:cubicBezTo>
                <a:lnTo>
                  <a:pt x="5239" y="14177"/>
                </a:lnTo>
                <a:cubicBezTo>
                  <a:pt x="5486" y="14019"/>
                  <a:pt x="5724" y="13827"/>
                  <a:pt x="5954" y="13609"/>
                </a:cubicBezTo>
                <a:cubicBezTo>
                  <a:pt x="6183" y="13395"/>
                  <a:pt x="6406" y="13189"/>
                  <a:pt x="6625" y="12988"/>
                </a:cubicBezTo>
                <a:cubicBezTo>
                  <a:pt x="6978" y="13042"/>
                  <a:pt x="7334" y="13098"/>
                  <a:pt x="7694" y="13152"/>
                </a:cubicBezTo>
                <a:cubicBezTo>
                  <a:pt x="8056" y="13208"/>
                  <a:pt x="8412" y="13231"/>
                  <a:pt x="8765" y="13231"/>
                </a:cubicBezTo>
                <a:cubicBezTo>
                  <a:pt x="9779" y="13231"/>
                  <a:pt x="10770" y="13048"/>
                  <a:pt x="11740" y="12678"/>
                </a:cubicBezTo>
                <a:cubicBezTo>
                  <a:pt x="12196" y="12517"/>
                  <a:pt x="12665" y="12280"/>
                  <a:pt x="13138" y="11978"/>
                </a:cubicBezTo>
                <a:cubicBezTo>
                  <a:pt x="13609" y="11670"/>
                  <a:pt x="14039" y="11306"/>
                  <a:pt x="14421" y="10879"/>
                </a:cubicBezTo>
                <a:cubicBezTo>
                  <a:pt x="14804" y="10459"/>
                  <a:pt x="15120" y="9981"/>
                  <a:pt x="15369" y="9453"/>
                </a:cubicBezTo>
                <a:cubicBezTo>
                  <a:pt x="15616" y="8928"/>
                  <a:pt x="15739" y="8344"/>
                  <a:pt x="15739" y="7703"/>
                </a:cubicBezTo>
                <a:cubicBezTo>
                  <a:pt x="15739" y="7056"/>
                  <a:pt x="15616" y="6463"/>
                  <a:pt x="15369" y="5927"/>
                </a:cubicBezTo>
                <a:cubicBezTo>
                  <a:pt x="15120" y="5390"/>
                  <a:pt x="14804" y="4916"/>
                  <a:pt x="14421" y="4501"/>
                </a:cubicBezTo>
                <a:cubicBezTo>
                  <a:pt x="14039" y="4086"/>
                  <a:pt x="13611" y="3727"/>
                  <a:pt x="13143" y="3419"/>
                </a:cubicBezTo>
                <a:cubicBezTo>
                  <a:pt x="12674" y="3112"/>
                  <a:pt x="12206" y="2877"/>
                  <a:pt x="11740" y="2719"/>
                </a:cubicBezTo>
                <a:cubicBezTo>
                  <a:pt x="11267" y="2510"/>
                  <a:pt x="10779" y="2366"/>
                  <a:pt x="10281" y="2281"/>
                </a:cubicBezTo>
                <a:cubicBezTo>
                  <a:pt x="9782" y="2202"/>
                  <a:pt x="9278" y="2160"/>
                  <a:pt x="8765" y="2160"/>
                </a:cubicBezTo>
                <a:moveTo>
                  <a:pt x="21599" y="11746"/>
                </a:moveTo>
                <a:cubicBezTo>
                  <a:pt x="21599" y="12429"/>
                  <a:pt x="21505" y="13075"/>
                  <a:pt x="21322" y="13671"/>
                </a:cubicBezTo>
                <a:cubicBezTo>
                  <a:pt x="21138" y="14273"/>
                  <a:pt x="20889" y="14829"/>
                  <a:pt x="20573" y="15340"/>
                </a:cubicBezTo>
                <a:cubicBezTo>
                  <a:pt x="20258" y="15854"/>
                  <a:pt x="19891" y="16323"/>
                  <a:pt x="19474" y="16746"/>
                </a:cubicBezTo>
                <a:cubicBezTo>
                  <a:pt x="19057" y="17172"/>
                  <a:pt x="18613" y="17542"/>
                  <a:pt x="18140" y="17856"/>
                </a:cubicBezTo>
                <a:cubicBezTo>
                  <a:pt x="18245" y="18505"/>
                  <a:pt x="18377" y="19030"/>
                  <a:pt x="18540" y="19440"/>
                </a:cubicBezTo>
                <a:cubicBezTo>
                  <a:pt x="18702" y="19841"/>
                  <a:pt x="18973" y="20275"/>
                  <a:pt x="19356" y="20736"/>
                </a:cubicBezTo>
                <a:cubicBezTo>
                  <a:pt x="19401" y="20789"/>
                  <a:pt x="19453" y="20857"/>
                  <a:pt x="19509" y="20930"/>
                </a:cubicBezTo>
                <a:cubicBezTo>
                  <a:pt x="19566" y="21007"/>
                  <a:pt x="19592" y="21091"/>
                  <a:pt x="19592" y="21182"/>
                </a:cubicBezTo>
                <a:cubicBezTo>
                  <a:pt x="19592" y="21326"/>
                  <a:pt x="19554" y="21430"/>
                  <a:pt x="19474" y="21498"/>
                </a:cubicBezTo>
                <a:cubicBezTo>
                  <a:pt x="19396" y="21568"/>
                  <a:pt x="19305" y="21599"/>
                  <a:pt x="19199" y="21599"/>
                </a:cubicBezTo>
                <a:cubicBezTo>
                  <a:pt x="19048" y="21599"/>
                  <a:pt x="18888" y="21571"/>
                  <a:pt x="18714" y="21526"/>
                </a:cubicBezTo>
                <a:cubicBezTo>
                  <a:pt x="18542" y="21472"/>
                  <a:pt x="18387" y="21433"/>
                  <a:pt x="18253" y="21396"/>
                </a:cubicBezTo>
                <a:cubicBezTo>
                  <a:pt x="16854" y="21026"/>
                  <a:pt x="15593" y="20329"/>
                  <a:pt x="14468" y="19301"/>
                </a:cubicBezTo>
                <a:cubicBezTo>
                  <a:pt x="14190" y="19338"/>
                  <a:pt x="13917" y="19369"/>
                  <a:pt x="13651" y="19394"/>
                </a:cubicBezTo>
                <a:cubicBezTo>
                  <a:pt x="13383" y="19423"/>
                  <a:pt x="13112" y="19439"/>
                  <a:pt x="12832" y="19439"/>
                </a:cubicBezTo>
                <a:cubicBezTo>
                  <a:pt x="11865" y="19439"/>
                  <a:pt x="10909" y="19293"/>
                  <a:pt x="9972" y="19002"/>
                </a:cubicBezTo>
                <a:cubicBezTo>
                  <a:pt x="9031" y="18717"/>
                  <a:pt x="8146" y="18279"/>
                  <a:pt x="7312" y="17692"/>
                </a:cubicBezTo>
                <a:lnTo>
                  <a:pt x="7616" y="17474"/>
                </a:lnTo>
                <a:cubicBezTo>
                  <a:pt x="8000" y="17531"/>
                  <a:pt x="8381" y="17559"/>
                  <a:pt x="8765" y="17559"/>
                </a:cubicBezTo>
                <a:cubicBezTo>
                  <a:pt x="10245" y="17559"/>
                  <a:pt x="11676" y="17279"/>
                  <a:pt x="13058" y="16720"/>
                </a:cubicBezTo>
                <a:cubicBezTo>
                  <a:pt x="13891" y="16387"/>
                  <a:pt x="14684" y="15935"/>
                  <a:pt x="15435" y="15374"/>
                </a:cubicBezTo>
                <a:cubicBezTo>
                  <a:pt x="16186" y="14812"/>
                  <a:pt x="16852" y="14148"/>
                  <a:pt x="17431" y="13380"/>
                </a:cubicBezTo>
                <a:cubicBezTo>
                  <a:pt x="18008" y="12618"/>
                  <a:pt x="18469" y="11759"/>
                  <a:pt x="18815" y="10814"/>
                </a:cubicBezTo>
                <a:cubicBezTo>
                  <a:pt x="19161" y="9865"/>
                  <a:pt x="19335" y="8831"/>
                  <a:pt x="19335" y="7702"/>
                </a:cubicBezTo>
                <a:cubicBezTo>
                  <a:pt x="19335" y="7332"/>
                  <a:pt x="19312" y="6957"/>
                  <a:pt x="19267" y="6567"/>
                </a:cubicBezTo>
                <a:cubicBezTo>
                  <a:pt x="19943" y="7216"/>
                  <a:pt x="20500" y="7979"/>
                  <a:pt x="20940" y="8854"/>
                </a:cubicBezTo>
                <a:cubicBezTo>
                  <a:pt x="21378" y="9727"/>
                  <a:pt x="21599" y="10692"/>
                  <a:pt x="21599" y="1174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7" name="AutoShape 75">
            <a:extLst>
              <a:ext uri="{FF2B5EF4-FFF2-40B4-BE49-F238E27FC236}">
                <a16:creationId xmlns:a16="http://schemas.microsoft.com/office/drawing/2014/main" id="{20F601B2-54C4-4D36-90D8-93D201C5AFFF}"/>
              </a:ext>
            </a:extLst>
          </p:cNvPr>
          <p:cNvSpPr>
            <a:spLocks/>
          </p:cNvSpPr>
          <p:nvPr/>
        </p:nvSpPr>
        <p:spPr bwMode="auto">
          <a:xfrm>
            <a:off x="8185150" y="214947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805" y="0"/>
                </a:moveTo>
                <a:cubicBezTo>
                  <a:pt x="20300" y="0"/>
                  <a:pt x="20721" y="211"/>
                  <a:pt x="21073" y="631"/>
                </a:cubicBezTo>
                <a:cubicBezTo>
                  <a:pt x="21423" y="1054"/>
                  <a:pt x="21599" y="1565"/>
                  <a:pt x="21599" y="2165"/>
                </a:cubicBezTo>
                <a:lnTo>
                  <a:pt x="21599" y="19432"/>
                </a:lnTo>
                <a:cubicBezTo>
                  <a:pt x="21599" y="20022"/>
                  <a:pt x="21423" y="20533"/>
                  <a:pt x="21073" y="20956"/>
                </a:cubicBezTo>
                <a:cubicBezTo>
                  <a:pt x="20721" y="21385"/>
                  <a:pt x="20300" y="21599"/>
                  <a:pt x="19805" y="21599"/>
                </a:cubicBezTo>
                <a:lnTo>
                  <a:pt x="1804" y="21599"/>
                </a:lnTo>
                <a:cubicBezTo>
                  <a:pt x="1312" y="21599"/>
                  <a:pt x="888" y="21388"/>
                  <a:pt x="533" y="20965"/>
                </a:cubicBezTo>
                <a:cubicBezTo>
                  <a:pt x="176" y="20545"/>
                  <a:pt x="0" y="20034"/>
                  <a:pt x="0" y="19432"/>
                </a:cubicBezTo>
                <a:lnTo>
                  <a:pt x="0" y="2165"/>
                </a:lnTo>
                <a:cubicBezTo>
                  <a:pt x="0" y="1574"/>
                  <a:pt x="176" y="1066"/>
                  <a:pt x="526" y="637"/>
                </a:cubicBezTo>
                <a:cubicBezTo>
                  <a:pt x="878" y="211"/>
                  <a:pt x="1304" y="0"/>
                  <a:pt x="1804" y="0"/>
                </a:cubicBezTo>
                <a:lnTo>
                  <a:pt x="19805" y="0"/>
                </a:lnTo>
                <a:close/>
                <a:moveTo>
                  <a:pt x="19805" y="2165"/>
                </a:moveTo>
                <a:lnTo>
                  <a:pt x="1804" y="2165"/>
                </a:lnTo>
                <a:lnTo>
                  <a:pt x="1804" y="5930"/>
                </a:lnTo>
                <a:lnTo>
                  <a:pt x="19805" y="5930"/>
                </a:lnTo>
                <a:lnTo>
                  <a:pt x="19805" y="2165"/>
                </a:lnTo>
                <a:close/>
                <a:moveTo>
                  <a:pt x="19805" y="11347"/>
                </a:moveTo>
                <a:lnTo>
                  <a:pt x="1804" y="11347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11347"/>
                </a:lnTo>
                <a:close/>
                <a:moveTo>
                  <a:pt x="6646" y="18083"/>
                </a:moveTo>
                <a:lnTo>
                  <a:pt x="3047" y="18083"/>
                </a:lnTo>
                <a:lnTo>
                  <a:pt x="3047" y="16465"/>
                </a:lnTo>
                <a:lnTo>
                  <a:pt x="6646" y="16465"/>
                </a:lnTo>
                <a:lnTo>
                  <a:pt x="6646" y="18083"/>
                </a:lnTo>
                <a:close/>
                <a:moveTo>
                  <a:pt x="13149" y="18083"/>
                </a:moveTo>
                <a:lnTo>
                  <a:pt x="7922" y="18083"/>
                </a:lnTo>
                <a:lnTo>
                  <a:pt x="7922" y="16465"/>
                </a:lnTo>
                <a:lnTo>
                  <a:pt x="13149" y="16465"/>
                </a:lnTo>
                <a:lnTo>
                  <a:pt x="13149" y="180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8" name="AutoShape 76">
            <a:extLst>
              <a:ext uri="{FF2B5EF4-FFF2-40B4-BE49-F238E27FC236}">
                <a16:creationId xmlns:a16="http://schemas.microsoft.com/office/drawing/2014/main" id="{A9902B85-F22B-4284-9B59-DE3B06ED5B3B}"/>
              </a:ext>
            </a:extLst>
          </p:cNvPr>
          <p:cNvSpPr>
            <a:spLocks/>
          </p:cNvSpPr>
          <p:nvPr/>
        </p:nvSpPr>
        <p:spPr bwMode="auto">
          <a:xfrm>
            <a:off x="8643938" y="2149475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2292" y="0"/>
                  <a:pt x="13696" y="342"/>
                  <a:pt x="15004" y="1019"/>
                </a:cubicBezTo>
                <a:cubicBezTo>
                  <a:pt x="16315" y="1698"/>
                  <a:pt x="17460" y="2628"/>
                  <a:pt x="18441" y="3806"/>
                </a:cubicBezTo>
                <a:cubicBezTo>
                  <a:pt x="19420" y="4981"/>
                  <a:pt x="20193" y="6354"/>
                  <a:pt x="20755" y="7923"/>
                </a:cubicBezTo>
                <a:cubicBezTo>
                  <a:pt x="21319" y="9498"/>
                  <a:pt x="21599" y="11174"/>
                  <a:pt x="21599" y="12956"/>
                </a:cubicBezTo>
                <a:cubicBezTo>
                  <a:pt x="21599" y="13673"/>
                  <a:pt x="21544" y="14402"/>
                  <a:pt x="21434" y="15147"/>
                </a:cubicBezTo>
                <a:cubicBezTo>
                  <a:pt x="21321" y="15893"/>
                  <a:pt x="21160" y="16624"/>
                  <a:pt x="20952" y="17338"/>
                </a:cubicBezTo>
                <a:cubicBezTo>
                  <a:pt x="20740" y="18058"/>
                  <a:pt x="20476" y="18743"/>
                  <a:pt x="20162" y="19403"/>
                </a:cubicBezTo>
                <a:cubicBezTo>
                  <a:pt x="19850" y="20056"/>
                  <a:pt x="19497" y="20655"/>
                  <a:pt x="19106" y="21199"/>
                </a:cubicBezTo>
                <a:cubicBezTo>
                  <a:pt x="18931" y="21467"/>
                  <a:pt x="18703" y="21599"/>
                  <a:pt x="18429" y="21599"/>
                </a:cubicBezTo>
                <a:lnTo>
                  <a:pt x="3170" y="21599"/>
                </a:lnTo>
                <a:cubicBezTo>
                  <a:pt x="2887" y="21599"/>
                  <a:pt x="2661" y="21467"/>
                  <a:pt x="2493" y="21199"/>
                </a:cubicBezTo>
                <a:cubicBezTo>
                  <a:pt x="2088" y="20655"/>
                  <a:pt x="1730" y="20056"/>
                  <a:pt x="1425" y="19403"/>
                </a:cubicBezTo>
                <a:cubicBezTo>
                  <a:pt x="1118" y="18743"/>
                  <a:pt x="859" y="18058"/>
                  <a:pt x="650" y="17338"/>
                </a:cubicBezTo>
                <a:cubicBezTo>
                  <a:pt x="439" y="16624"/>
                  <a:pt x="278" y="15893"/>
                  <a:pt x="165" y="15147"/>
                </a:cubicBezTo>
                <a:cubicBezTo>
                  <a:pt x="55" y="14402"/>
                  <a:pt x="0" y="13673"/>
                  <a:pt x="0" y="12956"/>
                </a:cubicBezTo>
                <a:cubicBezTo>
                  <a:pt x="0" y="11162"/>
                  <a:pt x="280" y="9487"/>
                  <a:pt x="844" y="7917"/>
                </a:cubicBezTo>
                <a:cubicBezTo>
                  <a:pt x="1406" y="6354"/>
                  <a:pt x="2179" y="4981"/>
                  <a:pt x="3158" y="3806"/>
                </a:cubicBezTo>
                <a:cubicBezTo>
                  <a:pt x="4140" y="2628"/>
                  <a:pt x="5284" y="1698"/>
                  <a:pt x="6595" y="1019"/>
                </a:cubicBezTo>
                <a:cubicBezTo>
                  <a:pt x="7903" y="342"/>
                  <a:pt x="9304" y="0"/>
                  <a:pt x="10800" y="0"/>
                </a:cubicBezTo>
                <a:moveTo>
                  <a:pt x="3148" y="14571"/>
                </a:moveTo>
                <a:cubicBezTo>
                  <a:pt x="3523" y="14571"/>
                  <a:pt x="3842" y="14413"/>
                  <a:pt x="4101" y="14099"/>
                </a:cubicBezTo>
                <a:cubicBezTo>
                  <a:pt x="4360" y="13791"/>
                  <a:pt x="4492" y="13408"/>
                  <a:pt x="4492" y="12956"/>
                </a:cubicBezTo>
                <a:cubicBezTo>
                  <a:pt x="4492" y="12507"/>
                  <a:pt x="4360" y="12127"/>
                  <a:pt x="4096" y="11822"/>
                </a:cubicBezTo>
                <a:cubicBezTo>
                  <a:pt x="3832" y="11511"/>
                  <a:pt x="3516" y="11358"/>
                  <a:pt x="3148" y="11358"/>
                </a:cubicBezTo>
                <a:cubicBezTo>
                  <a:pt x="2772" y="11358"/>
                  <a:pt x="2455" y="11511"/>
                  <a:pt x="2200" y="11822"/>
                </a:cubicBezTo>
                <a:cubicBezTo>
                  <a:pt x="1943" y="12127"/>
                  <a:pt x="1814" y="12507"/>
                  <a:pt x="1814" y="12956"/>
                </a:cubicBezTo>
                <a:cubicBezTo>
                  <a:pt x="1814" y="13408"/>
                  <a:pt x="1943" y="13791"/>
                  <a:pt x="2200" y="14099"/>
                </a:cubicBezTo>
                <a:cubicBezTo>
                  <a:pt x="2455" y="14413"/>
                  <a:pt x="2772" y="14571"/>
                  <a:pt x="3148" y="14571"/>
                </a:cubicBezTo>
                <a:moveTo>
                  <a:pt x="5388" y="8105"/>
                </a:moveTo>
                <a:cubicBezTo>
                  <a:pt x="5762" y="8105"/>
                  <a:pt x="6086" y="7943"/>
                  <a:pt x="6352" y="7621"/>
                </a:cubicBezTo>
                <a:cubicBezTo>
                  <a:pt x="6621" y="7301"/>
                  <a:pt x="6756" y="6915"/>
                  <a:pt x="6756" y="6466"/>
                </a:cubicBezTo>
                <a:cubicBezTo>
                  <a:pt x="6756" y="6014"/>
                  <a:pt x="6621" y="5634"/>
                  <a:pt x="6352" y="5326"/>
                </a:cubicBezTo>
                <a:cubicBezTo>
                  <a:pt x="6086" y="5021"/>
                  <a:pt x="5762" y="4865"/>
                  <a:pt x="5388" y="4865"/>
                </a:cubicBezTo>
                <a:cubicBezTo>
                  <a:pt x="5028" y="4865"/>
                  <a:pt x="4713" y="5021"/>
                  <a:pt x="4447" y="5326"/>
                </a:cubicBezTo>
                <a:cubicBezTo>
                  <a:pt x="4178" y="5634"/>
                  <a:pt x="4043" y="6014"/>
                  <a:pt x="4043" y="6466"/>
                </a:cubicBezTo>
                <a:cubicBezTo>
                  <a:pt x="4043" y="6915"/>
                  <a:pt x="4178" y="7301"/>
                  <a:pt x="4447" y="7621"/>
                </a:cubicBezTo>
                <a:cubicBezTo>
                  <a:pt x="4713" y="7943"/>
                  <a:pt x="5028" y="8105"/>
                  <a:pt x="5388" y="8105"/>
                </a:cubicBezTo>
                <a:moveTo>
                  <a:pt x="11995" y="15052"/>
                </a:moveTo>
                <a:cubicBezTo>
                  <a:pt x="12026" y="14923"/>
                  <a:pt x="12084" y="14672"/>
                  <a:pt x="12172" y="14292"/>
                </a:cubicBezTo>
                <a:cubicBezTo>
                  <a:pt x="12261" y="13918"/>
                  <a:pt x="12364" y="13477"/>
                  <a:pt x="12482" y="12977"/>
                </a:cubicBezTo>
                <a:cubicBezTo>
                  <a:pt x="12599" y="12475"/>
                  <a:pt x="12727" y="11954"/>
                  <a:pt x="12861" y="11404"/>
                </a:cubicBezTo>
                <a:cubicBezTo>
                  <a:pt x="12996" y="10860"/>
                  <a:pt x="13113" y="10351"/>
                  <a:pt x="13212" y="9881"/>
                </a:cubicBezTo>
                <a:cubicBezTo>
                  <a:pt x="13312" y="9415"/>
                  <a:pt x="13399" y="9009"/>
                  <a:pt x="13471" y="8669"/>
                </a:cubicBezTo>
                <a:cubicBezTo>
                  <a:pt x="13543" y="8329"/>
                  <a:pt x="13579" y="8131"/>
                  <a:pt x="13579" y="8076"/>
                </a:cubicBezTo>
                <a:cubicBezTo>
                  <a:pt x="13579" y="7869"/>
                  <a:pt x="13512" y="7681"/>
                  <a:pt x="13379" y="7526"/>
                </a:cubicBezTo>
                <a:cubicBezTo>
                  <a:pt x="13245" y="7371"/>
                  <a:pt x="13089" y="7293"/>
                  <a:pt x="12914" y="7293"/>
                </a:cubicBezTo>
                <a:cubicBezTo>
                  <a:pt x="12760" y="7293"/>
                  <a:pt x="12624" y="7345"/>
                  <a:pt x="12506" y="7457"/>
                </a:cubicBezTo>
                <a:cubicBezTo>
                  <a:pt x="12386" y="7566"/>
                  <a:pt x="12304" y="7710"/>
                  <a:pt x="12259" y="7886"/>
                </a:cubicBezTo>
                <a:lnTo>
                  <a:pt x="10706" y="14598"/>
                </a:lnTo>
                <a:cubicBezTo>
                  <a:pt x="10408" y="14618"/>
                  <a:pt x="10125" y="14695"/>
                  <a:pt x="9856" y="14839"/>
                </a:cubicBezTo>
                <a:cubicBezTo>
                  <a:pt x="9590" y="14983"/>
                  <a:pt x="9357" y="15173"/>
                  <a:pt x="9163" y="15418"/>
                </a:cubicBezTo>
                <a:cubicBezTo>
                  <a:pt x="8966" y="15663"/>
                  <a:pt x="8812" y="15945"/>
                  <a:pt x="8702" y="16265"/>
                </a:cubicBezTo>
                <a:cubicBezTo>
                  <a:pt x="8591" y="16587"/>
                  <a:pt x="8536" y="16927"/>
                  <a:pt x="8536" y="17284"/>
                </a:cubicBezTo>
                <a:cubicBezTo>
                  <a:pt x="8536" y="18038"/>
                  <a:pt x="8755" y="18677"/>
                  <a:pt x="9196" y="19198"/>
                </a:cubicBezTo>
                <a:cubicBezTo>
                  <a:pt x="9638" y="19725"/>
                  <a:pt x="10171" y="19987"/>
                  <a:pt x="10799" y="19987"/>
                </a:cubicBezTo>
                <a:cubicBezTo>
                  <a:pt x="11428" y="19987"/>
                  <a:pt x="11961" y="19725"/>
                  <a:pt x="12403" y="19198"/>
                </a:cubicBezTo>
                <a:cubicBezTo>
                  <a:pt x="12842" y="18677"/>
                  <a:pt x="13063" y="18038"/>
                  <a:pt x="13063" y="17284"/>
                </a:cubicBezTo>
                <a:cubicBezTo>
                  <a:pt x="13063" y="16835"/>
                  <a:pt x="12962" y="16417"/>
                  <a:pt x="12763" y="16031"/>
                </a:cubicBezTo>
                <a:cubicBezTo>
                  <a:pt x="12564" y="15645"/>
                  <a:pt x="12307" y="15320"/>
                  <a:pt x="11995" y="15052"/>
                </a:cubicBezTo>
                <a:moveTo>
                  <a:pt x="10800" y="2176"/>
                </a:moveTo>
                <a:cubicBezTo>
                  <a:pt x="10425" y="2176"/>
                  <a:pt x="10106" y="2335"/>
                  <a:pt x="9847" y="2646"/>
                </a:cubicBezTo>
                <a:cubicBezTo>
                  <a:pt x="9585" y="2960"/>
                  <a:pt x="9456" y="3343"/>
                  <a:pt x="9456" y="3792"/>
                </a:cubicBezTo>
                <a:cubicBezTo>
                  <a:pt x="9456" y="4241"/>
                  <a:pt x="9585" y="4621"/>
                  <a:pt x="9847" y="4926"/>
                </a:cubicBezTo>
                <a:cubicBezTo>
                  <a:pt x="10106" y="5237"/>
                  <a:pt x="10425" y="5390"/>
                  <a:pt x="10800" y="5390"/>
                </a:cubicBezTo>
                <a:cubicBezTo>
                  <a:pt x="11174" y="5390"/>
                  <a:pt x="11493" y="5237"/>
                  <a:pt x="11752" y="4926"/>
                </a:cubicBezTo>
                <a:cubicBezTo>
                  <a:pt x="12014" y="4621"/>
                  <a:pt x="12144" y="4241"/>
                  <a:pt x="12144" y="3792"/>
                </a:cubicBezTo>
                <a:cubicBezTo>
                  <a:pt x="12144" y="3343"/>
                  <a:pt x="12014" y="2960"/>
                  <a:pt x="11752" y="2646"/>
                </a:cubicBezTo>
                <a:cubicBezTo>
                  <a:pt x="11493" y="2335"/>
                  <a:pt x="11174" y="2176"/>
                  <a:pt x="10800" y="2176"/>
                </a:cubicBezTo>
                <a:moveTo>
                  <a:pt x="14844" y="6466"/>
                </a:moveTo>
                <a:cubicBezTo>
                  <a:pt x="14844" y="6916"/>
                  <a:pt x="14978" y="7299"/>
                  <a:pt x="15247" y="7609"/>
                </a:cubicBezTo>
                <a:cubicBezTo>
                  <a:pt x="15513" y="7920"/>
                  <a:pt x="15835" y="8076"/>
                  <a:pt x="16212" y="8076"/>
                </a:cubicBezTo>
                <a:cubicBezTo>
                  <a:pt x="16586" y="8076"/>
                  <a:pt x="16903" y="7920"/>
                  <a:pt x="17164" y="7609"/>
                </a:cubicBezTo>
                <a:cubicBezTo>
                  <a:pt x="17426" y="7299"/>
                  <a:pt x="17555" y="6915"/>
                  <a:pt x="17555" y="6466"/>
                </a:cubicBezTo>
                <a:cubicBezTo>
                  <a:pt x="17555" y="6014"/>
                  <a:pt x="17426" y="5634"/>
                  <a:pt x="17164" y="5326"/>
                </a:cubicBezTo>
                <a:cubicBezTo>
                  <a:pt x="16903" y="5021"/>
                  <a:pt x="16586" y="4866"/>
                  <a:pt x="16212" y="4866"/>
                </a:cubicBezTo>
                <a:cubicBezTo>
                  <a:pt x="15835" y="4866"/>
                  <a:pt x="15513" y="5021"/>
                  <a:pt x="15247" y="5326"/>
                </a:cubicBezTo>
                <a:cubicBezTo>
                  <a:pt x="14978" y="5634"/>
                  <a:pt x="14844" y="6014"/>
                  <a:pt x="14844" y="6466"/>
                </a:cubicBezTo>
                <a:moveTo>
                  <a:pt x="18451" y="14571"/>
                </a:moveTo>
                <a:cubicBezTo>
                  <a:pt x="18828" y="14571"/>
                  <a:pt x="19142" y="14413"/>
                  <a:pt x="19399" y="14099"/>
                </a:cubicBezTo>
                <a:cubicBezTo>
                  <a:pt x="19656" y="13791"/>
                  <a:pt x="19785" y="13408"/>
                  <a:pt x="19785" y="12956"/>
                </a:cubicBezTo>
                <a:cubicBezTo>
                  <a:pt x="19785" y="12507"/>
                  <a:pt x="19655" y="12127"/>
                  <a:pt x="19399" y="11822"/>
                </a:cubicBezTo>
                <a:cubicBezTo>
                  <a:pt x="19142" y="11511"/>
                  <a:pt x="18828" y="11358"/>
                  <a:pt x="18451" y="11358"/>
                </a:cubicBezTo>
                <a:cubicBezTo>
                  <a:pt x="18076" y="11358"/>
                  <a:pt x="17757" y="11511"/>
                  <a:pt x="17498" y="11822"/>
                </a:cubicBezTo>
                <a:cubicBezTo>
                  <a:pt x="17236" y="12127"/>
                  <a:pt x="17107" y="12507"/>
                  <a:pt x="17107" y="12956"/>
                </a:cubicBezTo>
                <a:cubicBezTo>
                  <a:pt x="17107" y="13408"/>
                  <a:pt x="17236" y="13791"/>
                  <a:pt x="17498" y="14099"/>
                </a:cubicBezTo>
                <a:cubicBezTo>
                  <a:pt x="17757" y="14413"/>
                  <a:pt x="18076" y="14571"/>
                  <a:pt x="18451" y="1457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9" name="AutoShape 77">
            <a:extLst>
              <a:ext uri="{FF2B5EF4-FFF2-40B4-BE49-F238E27FC236}">
                <a16:creationId xmlns:a16="http://schemas.microsoft.com/office/drawing/2014/main" id="{58B05BD3-D274-4323-96AF-6C7111771304}"/>
              </a:ext>
            </a:extLst>
          </p:cNvPr>
          <p:cNvSpPr>
            <a:spLocks/>
          </p:cNvSpPr>
          <p:nvPr/>
        </p:nvSpPr>
        <p:spPr bwMode="auto">
          <a:xfrm>
            <a:off x="5957888" y="3689350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22" y="1406"/>
                  <a:pt x="17466" y="2177"/>
                  <a:pt x="18449" y="3154"/>
                </a:cubicBezTo>
                <a:cubicBezTo>
                  <a:pt x="19432" y="4134"/>
                  <a:pt x="20204" y="5277"/>
                  <a:pt x="20760" y="6590"/>
                </a:cubicBezTo>
                <a:cubicBezTo>
                  <a:pt x="21323" y="7901"/>
                  <a:pt x="21599" y="9304"/>
                  <a:pt x="21599" y="10798"/>
                </a:cubicBezTo>
                <a:cubicBezTo>
                  <a:pt x="21599" y="12295"/>
                  <a:pt x="21323" y="13698"/>
                  <a:pt x="20760" y="15011"/>
                </a:cubicBezTo>
                <a:cubicBezTo>
                  <a:pt x="20204" y="16322"/>
                  <a:pt x="19432" y="17465"/>
                  <a:pt x="18449" y="18442"/>
                </a:cubicBezTo>
                <a:cubicBezTo>
                  <a:pt x="17466" y="19422"/>
                  <a:pt x="16322" y="20190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0"/>
                  <a:pt x="4136" y="19422"/>
                  <a:pt x="3158" y="18442"/>
                </a:cubicBezTo>
                <a:cubicBezTo>
                  <a:pt x="2181" y="17465"/>
                  <a:pt x="1409" y="16322"/>
                  <a:pt x="847" y="15011"/>
                </a:cubicBezTo>
                <a:cubicBezTo>
                  <a:pt x="282" y="13698"/>
                  <a:pt x="0" y="12295"/>
                  <a:pt x="0" y="10798"/>
                </a:cubicBezTo>
                <a:cubicBezTo>
                  <a:pt x="0" y="9304"/>
                  <a:pt x="282" y="7901"/>
                  <a:pt x="847" y="6590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77"/>
                  <a:pt x="5280" y="1406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10807" y="18358"/>
                </a:moveTo>
                <a:cubicBezTo>
                  <a:pt x="11863" y="18358"/>
                  <a:pt x="12844" y="18157"/>
                  <a:pt x="13756" y="17762"/>
                </a:cubicBezTo>
                <a:cubicBezTo>
                  <a:pt x="14666" y="17367"/>
                  <a:pt x="15463" y="16825"/>
                  <a:pt x="16149" y="16141"/>
                </a:cubicBezTo>
                <a:cubicBezTo>
                  <a:pt x="16836" y="15452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798"/>
                </a:cubicBezTo>
                <a:cubicBezTo>
                  <a:pt x="18367" y="9745"/>
                  <a:pt x="18169" y="8762"/>
                  <a:pt x="17774" y="7853"/>
                </a:cubicBezTo>
                <a:cubicBezTo>
                  <a:pt x="17376" y="6943"/>
                  <a:pt x="16836" y="6144"/>
                  <a:pt x="16149" y="5458"/>
                </a:cubicBezTo>
                <a:cubicBezTo>
                  <a:pt x="15463" y="4775"/>
                  <a:pt x="14663" y="4235"/>
                  <a:pt x="13748" y="3837"/>
                </a:cubicBezTo>
                <a:cubicBezTo>
                  <a:pt x="12832" y="3442"/>
                  <a:pt x="11855" y="3241"/>
                  <a:pt x="10807" y="3241"/>
                </a:cubicBez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58"/>
                </a:cubicBezTo>
                <a:cubicBezTo>
                  <a:pt x="4777" y="6144"/>
                  <a:pt x="4238" y="6943"/>
                  <a:pt x="3842" y="7853"/>
                </a:cubicBezTo>
                <a:cubicBezTo>
                  <a:pt x="3446" y="8762"/>
                  <a:pt x="3246" y="9745"/>
                  <a:pt x="3246" y="10798"/>
                </a:cubicBezTo>
                <a:cubicBezTo>
                  <a:pt x="3246" y="11854"/>
                  <a:pt x="3446" y="12837"/>
                  <a:pt x="3842" y="13746"/>
                </a:cubicBezTo>
                <a:cubicBezTo>
                  <a:pt x="4238" y="14656"/>
                  <a:pt x="4777" y="15452"/>
                  <a:pt x="5458" y="16141"/>
                </a:cubicBezTo>
                <a:cubicBezTo>
                  <a:pt x="6139" y="16825"/>
                  <a:pt x="6936" y="17367"/>
                  <a:pt x="7851" y="17762"/>
                </a:cubicBezTo>
                <a:cubicBezTo>
                  <a:pt x="8764" y="18157"/>
                  <a:pt x="9753" y="18358"/>
                  <a:pt x="10807" y="18358"/>
                </a:cubicBezTo>
                <a:moveTo>
                  <a:pt x="15514" y="10798"/>
                </a:moveTo>
                <a:cubicBezTo>
                  <a:pt x="15757" y="10798"/>
                  <a:pt x="15926" y="10914"/>
                  <a:pt x="16014" y="11137"/>
                </a:cubicBezTo>
                <a:cubicBezTo>
                  <a:pt x="16104" y="11363"/>
                  <a:pt x="16059" y="11558"/>
                  <a:pt x="15878" y="11719"/>
                </a:cubicBezTo>
                <a:lnTo>
                  <a:pt x="11185" y="16395"/>
                </a:lnTo>
                <a:cubicBezTo>
                  <a:pt x="11058" y="16488"/>
                  <a:pt x="10934" y="16531"/>
                  <a:pt x="10807" y="16531"/>
                </a:cubicBezTo>
                <a:cubicBezTo>
                  <a:pt x="10682" y="16531"/>
                  <a:pt x="10549" y="16488"/>
                  <a:pt x="10414" y="16395"/>
                </a:cubicBezTo>
                <a:lnTo>
                  <a:pt x="5735" y="11719"/>
                </a:lnTo>
                <a:cubicBezTo>
                  <a:pt x="5554" y="11558"/>
                  <a:pt x="5509" y="11363"/>
                  <a:pt x="5599" y="11137"/>
                </a:cubicBezTo>
                <a:cubicBezTo>
                  <a:pt x="5690" y="10914"/>
                  <a:pt x="5857" y="10798"/>
                  <a:pt x="6099" y="10798"/>
                </a:cubicBezTo>
                <a:lnTo>
                  <a:pt x="8914" y="10798"/>
                </a:lnTo>
                <a:lnTo>
                  <a:pt x="8914" y="5961"/>
                </a:lnTo>
                <a:cubicBezTo>
                  <a:pt x="8914" y="5814"/>
                  <a:pt x="8964" y="5684"/>
                  <a:pt x="9069" y="5574"/>
                </a:cubicBezTo>
                <a:cubicBezTo>
                  <a:pt x="9174" y="5461"/>
                  <a:pt x="9298" y="5404"/>
                  <a:pt x="9442" y="5404"/>
                </a:cubicBezTo>
                <a:lnTo>
                  <a:pt x="12160" y="5404"/>
                </a:lnTo>
                <a:cubicBezTo>
                  <a:pt x="12304" y="5404"/>
                  <a:pt x="12428" y="5458"/>
                  <a:pt x="12530" y="5565"/>
                </a:cubicBezTo>
                <a:cubicBezTo>
                  <a:pt x="12635" y="5676"/>
                  <a:pt x="12688" y="5806"/>
                  <a:pt x="12688" y="5961"/>
                </a:cubicBezTo>
                <a:lnTo>
                  <a:pt x="12688" y="10798"/>
                </a:lnTo>
                <a:lnTo>
                  <a:pt x="15514" y="10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0" name="AutoShape 78">
            <a:extLst>
              <a:ext uri="{FF2B5EF4-FFF2-40B4-BE49-F238E27FC236}">
                <a16:creationId xmlns:a16="http://schemas.microsoft.com/office/drawing/2014/main" id="{D54AC2C2-CC5F-4187-A7E8-FC0D5DD8960A}"/>
              </a:ext>
            </a:extLst>
          </p:cNvPr>
          <p:cNvSpPr>
            <a:spLocks/>
          </p:cNvSpPr>
          <p:nvPr/>
        </p:nvSpPr>
        <p:spPr bwMode="auto">
          <a:xfrm>
            <a:off x="4608513" y="2147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42" y="11869"/>
                </a:moveTo>
                <a:cubicBezTo>
                  <a:pt x="21267" y="11869"/>
                  <a:pt x="21374" y="11922"/>
                  <a:pt x="21465" y="12024"/>
                </a:cubicBezTo>
                <a:cubicBezTo>
                  <a:pt x="21553" y="12127"/>
                  <a:pt x="21599" y="12256"/>
                  <a:pt x="21599" y="12418"/>
                </a:cubicBezTo>
                <a:lnTo>
                  <a:pt x="21599" y="21053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7"/>
                  <a:pt x="0" y="21053"/>
                </a:cubicBezTo>
                <a:lnTo>
                  <a:pt x="0" y="12418"/>
                </a:lnTo>
                <a:cubicBezTo>
                  <a:pt x="0" y="12268"/>
                  <a:pt x="44" y="12139"/>
                  <a:pt x="134" y="12030"/>
                </a:cubicBezTo>
                <a:cubicBezTo>
                  <a:pt x="225" y="11924"/>
                  <a:pt x="332" y="11869"/>
                  <a:pt x="457" y="11869"/>
                </a:cubicBezTo>
                <a:lnTo>
                  <a:pt x="3140" y="11869"/>
                </a:lnTo>
                <a:cubicBezTo>
                  <a:pt x="3265" y="11869"/>
                  <a:pt x="3373" y="11921"/>
                  <a:pt x="3464" y="12024"/>
                </a:cubicBezTo>
                <a:cubicBezTo>
                  <a:pt x="3552" y="12127"/>
                  <a:pt x="3598" y="12256"/>
                  <a:pt x="3598" y="12418"/>
                </a:cubicBezTo>
                <a:lnTo>
                  <a:pt x="3598" y="17282"/>
                </a:lnTo>
                <a:lnTo>
                  <a:pt x="18001" y="17282"/>
                </a:lnTo>
                <a:lnTo>
                  <a:pt x="18001" y="12418"/>
                </a:lnTo>
                <a:cubicBezTo>
                  <a:pt x="18001" y="12268"/>
                  <a:pt x="18047" y="12139"/>
                  <a:pt x="18135" y="12030"/>
                </a:cubicBezTo>
                <a:cubicBezTo>
                  <a:pt x="18226" y="11924"/>
                  <a:pt x="18334" y="11868"/>
                  <a:pt x="18459" y="11868"/>
                </a:cubicBezTo>
                <a:lnTo>
                  <a:pt x="21142" y="11868"/>
                </a:lnTo>
                <a:close/>
                <a:moveTo>
                  <a:pt x="4242" y="8873"/>
                </a:moveTo>
                <a:cubicBezTo>
                  <a:pt x="4063" y="8658"/>
                  <a:pt x="3997" y="8470"/>
                  <a:pt x="4049" y="8317"/>
                </a:cubicBezTo>
                <a:cubicBezTo>
                  <a:pt x="4100" y="8165"/>
                  <a:pt x="4254" y="8085"/>
                  <a:pt x="4511" y="8085"/>
                </a:cubicBezTo>
                <a:lnTo>
                  <a:pt x="8110" y="8085"/>
                </a:lnTo>
                <a:lnTo>
                  <a:pt x="8110" y="1069"/>
                </a:lnTo>
                <a:cubicBezTo>
                  <a:pt x="8110" y="778"/>
                  <a:pt x="8193" y="525"/>
                  <a:pt x="8362" y="317"/>
                </a:cubicBezTo>
                <a:cubicBezTo>
                  <a:pt x="8529" y="105"/>
                  <a:pt x="8742" y="0"/>
                  <a:pt x="9001" y="0"/>
                </a:cubicBezTo>
                <a:lnTo>
                  <a:pt x="12598" y="0"/>
                </a:lnTo>
                <a:cubicBezTo>
                  <a:pt x="12857" y="0"/>
                  <a:pt x="13073" y="105"/>
                  <a:pt x="13249" y="317"/>
                </a:cubicBezTo>
                <a:cubicBezTo>
                  <a:pt x="13425" y="525"/>
                  <a:pt x="13513" y="778"/>
                  <a:pt x="13513" y="1069"/>
                </a:cubicBezTo>
                <a:lnTo>
                  <a:pt x="13513" y="8085"/>
                </a:lnTo>
                <a:lnTo>
                  <a:pt x="17110" y="8085"/>
                </a:lnTo>
                <a:cubicBezTo>
                  <a:pt x="17352" y="8085"/>
                  <a:pt x="17499" y="8162"/>
                  <a:pt x="17545" y="8317"/>
                </a:cubicBezTo>
                <a:cubicBezTo>
                  <a:pt x="17592" y="8473"/>
                  <a:pt x="17528" y="8658"/>
                  <a:pt x="17357" y="8873"/>
                </a:cubicBezTo>
                <a:lnTo>
                  <a:pt x="11449" y="15987"/>
                </a:lnTo>
                <a:cubicBezTo>
                  <a:pt x="11271" y="16201"/>
                  <a:pt x="11053" y="16307"/>
                  <a:pt x="10798" y="16304"/>
                </a:cubicBezTo>
                <a:cubicBezTo>
                  <a:pt x="10546" y="16298"/>
                  <a:pt x="10328" y="16192"/>
                  <a:pt x="10150" y="15987"/>
                </a:cubicBezTo>
                <a:lnTo>
                  <a:pt x="4242" y="88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1" name="AutoShape 79">
            <a:extLst>
              <a:ext uri="{FF2B5EF4-FFF2-40B4-BE49-F238E27FC236}">
                <a16:creationId xmlns:a16="http://schemas.microsoft.com/office/drawing/2014/main" id="{07625F72-3820-4D01-8840-570B1924AE81}"/>
              </a:ext>
            </a:extLst>
          </p:cNvPr>
          <p:cNvSpPr>
            <a:spLocks/>
          </p:cNvSpPr>
          <p:nvPr/>
        </p:nvSpPr>
        <p:spPr bwMode="auto">
          <a:xfrm>
            <a:off x="5065713" y="2147888"/>
            <a:ext cx="198437" cy="198437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27" y="11039"/>
                </a:moveTo>
                <a:lnTo>
                  <a:pt x="19787" y="8346"/>
                </a:lnTo>
                <a:lnTo>
                  <a:pt x="19787" y="17288"/>
                </a:lnTo>
                <a:cubicBezTo>
                  <a:pt x="19787" y="17878"/>
                  <a:pt x="19689" y="18435"/>
                  <a:pt x="19494" y="18954"/>
                </a:cubicBezTo>
                <a:cubicBezTo>
                  <a:pt x="19298" y="19470"/>
                  <a:pt x="19039" y="19928"/>
                  <a:pt x="18711" y="20324"/>
                </a:cubicBezTo>
                <a:cubicBezTo>
                  <a:pt x="18383" y="20714"/>
                  <a:pt x="18004" y="21028"/>
                  <a:pt x="17574" y="21256"/>
                </a:cubicBezTo>
                <a:cubicBezTo>
                  <a:pt x="17145" y="21485"/>
                  <a:pt x="16681" y="21599"/>
                  <a:pt x="16179" y="21599"/>
                </a:cubicBezTo>
                <a:lnTo>
                  <a:pt x="3593" y="21599"/>
                </a:lnTo>
                <a:cubicBezTo>
                  <a:pt x="3101" y="21599"/>
                  <a:pt x="2634" y="21485"/>
                  <a:pt x="2193" y="21256"/>
                </a:cubicBezTo>
                <a:cubicBezTo>
                  <a:pt x="1753" y="21028"/>
                  <a:pt x="1372" y="20711"/>
                  <a:pt x="1051" y="20324"/>
                </a:cubicBezTo>
                <a:cubicBezTo>
                  <a:pt x="733" y="19928"/>
                  <a:pt x="476" y="19470"/>
                  <a:pt x="286" y="18954"/>
                </a:cubicBezTo>
                <a:cubicBezTo>
                  <a:pt x="95" y="18432"/>
                  <a:pt x="0" y="17878"/>
                  <a:pt x="0" y="17288"/>
                </a:cubicBezTo>
                <a:lnTo>
                  <a:pt x="0" y="4340"/>
                </a:lnTo>
                <a:cubicBezTo>
                  <a:pt x="0" y="3751"/>
                  <a:pt x="95" y="3193"/>
                  <a:pt x="286" y="2662"/>
                </a:cubicBezTo>
                <a:cubicBezTo>
                  <a:pt x="476" y="2134"/>
                  <a:pt x="733" y="1677"/>
                  <a:pt x="1051" y="1293"/>
                </a:cubicBezTo>
                <a:cubicBezTo>
                  <a:pt x="1372" y="914"/>
                  <a:pt x="1753" y="607"/>
                  <a:pt x="2193" y="378"/>
                </a:cubicBezTo>
                <a:cubicBezTo>
                  <a:pt x="2634" y="149"/>
                  <a:pt x="3101" y="35"/>
                  <a:pt x="3593" y="35"/>
                </a:cubicBezTo>
                <a:lnTo>
                  <a:pt x="16179" y="35"/>
                </a:lnTo>
                <a:cubicBezTo>
                  <a:pt x="16211" y="35"/>
                  <a:pt x="16253" y="40"/>
                  <a:pt x="16304" y="46"/>
                </a:cubicBezTo>
                <a:cubicBezTo>
                  <a:pt x="16355" y="58"/>
                  <a:pt x="16395" y="64"/>
                  <a:pt x="16426" y="64"/>
                </a:cubicBezTo>
                <a:lnTo>
                  <a:pt x="14191" y="2745"/>
                </a:lnTo>
                <a:lnTo>
                  <a:pt x="3593" y="2745"/>
                </a:lnTo>
                <a:cubicBezTo>
                  <a:pt x="3226" y="2745"/>
                  <a:pt x="2913" y="2900"/>
                  <a:pt x="2651" y="3214"/>
                </a:cubicBezTo>
                <a:cubicBezTo>
                  <a:pt x="2389" y="3528"/>
                  <a:pt x="2260" y="3906"/>
                  <a:pt x="2260" y="4343"/>
                </a:cubicBezTo>
                <a:lnTo>
                  <a:pt x="2260" y="17288"/>
                </a:lnTo>
                <a:cubicBezTo>
                  <a:pt x="2260" y="17728"/>
                  <a:pt x="2389" y="18107"/>
                  <a:pt x="2651" y="18423"/>
                </a:cubicBezTo>
                <a:cubicBezTo>
                  <a:pt x="2913" y="18731"/>
                  <a:pt x="3226" y="18893"/>
                  <a:pt x="3593" y="18893"/>
                </a:cubicBezTo>
                <a:lnTo>
                  <a:pt x="16179" y="18893"/>
                </a:lnTo>
                <a:cubicBezTo>
                  <a:pt x="16546" y="18893"/>
                  <a:pt x="16864" y="18731"/>
                  <a:pt x="17128" y="18423"/>
                </a:cubicBezTo>
                <a:cubicBezTo>
                  <a:pt x="17395" y="18110"/>
                  <a:pt x="17527" y="17731"/>
                  <a:pt x="17527" y="17288"/>
                </a:cubicBezTo>
                <a:lnTo>
                  <a:pt x="17527" y="11039"/>
                </a:lnTo>
                <a:close/>
                <a:moveTo>
                  <a:pt x="18875" y="6393"/>
                </a:moveTo>
                <a:lnTo>
                  <a:pt x="11251" y="15534"/>
                </a:lnTo>
                <a:lnTo>
                  <a:pt x="7386" y="17054"/>
                </a:lnTo>
                <a:lnTo>
                  <a:pt x="8651" y="12432"/>
                </a:lnTo>
                <a:lnTo>
                  <a:pt x="16287" y="3278"/>
                </a:lnTo>
                <a:lnTo>
                  <a:pt x="18875" y="6393"/>
                </a:lnTo>
                <a:close/>
                <a:moveTo>
                  <a:pt x="16524" y="5607"/>
                </a:moveTo>
                <a:cubicBezTo>
                  <a:pt x="16664" y="5440"/>
                  <a:pt x="16664" y="5281"/>
                  <a:pt x="16524" y="5114"/>
                </a:cubicBezTo>
                <a:cubicBezTo>
                  <a:pt x="16382" y="4964"/>
                  <a:pt x="16245" y="4964"/>
                  <a:pt x="16113" y="5114"/>
                </a:cubicBezTo>
                <a:lnTo>
                  <a:pt x="10140" y="12273"/>
                </a:lnTo>
                <a:cubicBezTo>
                  <a:pt x="10001" y="12446"/>
                  <a:pt x="10001" y="12610"/>
                  <a:pt x="10140" y="12766"/>
                </a:cubicBezTo>
                <a:cubicBezTo>
                  <a:pt x="10189" y="12839"/>
                  <a:pt x="10255" y="12880"/>
                  <a:pt x="10341" y="12880"/>
                </a:cubicBezTo>
                <a:cubicBezTo>
                  <a:pt x="10419" y="12880"/>
                  <a:pt x="10480" y="12839"/>
                  <a:pt x="10527" y="12766"/>
                </a:cubicBezTo>
                <a:lnTo>
                  <a:pt x="16524" y="5607"/>
                </a:lnTo>
                <a:close/>
                <a:moveTo>
                  <a:pt x="21274" y="1677"/>
                </a:moveTo>
                <a:cubicBezTo>
                  <a:pt x="21485" y="1947"/>
                  <a:pt x="21592" y="2255"/>
                  <a:pt x="21597" y="2610"/>
                </a:cubicBezTo>
                <a:cubicBezTo>
                  <a:pt x="21600" y="2959"/>
                  <a:pt x="21492" y="3269"/>
                  <a:pt x="21274" y="3542"/>
                </a:cubicBezTo>
                <a:lnTo>
                  <a:pt x="20161" y="4830"/>
                </a:lnTo>
                <a:lnTo>
                  <a:pt x="17574" y="1724"/>
                </a:lnTo>
                <a:lnTo>
                  <a:pt x="18652" y="407"/>
                </a:lnTo>
                <a:cubicBezTo>
                  <a:pt x="18880" y="137"/>
                  <a:pt x="19144" y="0"/>
                  <a:pt x="19447" y="0"/>
                </a:cubicBezTo>
                <a:cubicBezTo>
                  <a:pt x="19753" y="0"/>
                  <a:pt x="20005" y="137"/>
                  <a:pt x="20208" y="407"/>
                </a:cubicBezTo>
                <a:lnTo>
                  <a:pt x="20748" y="1038"/>
                </a:lnTo>
                <a:lnTo>
                  <a:pt x="21274" y="16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2" name="AutoShape 80">
            <a:extLst>
              <a:ext uri="{FF2B5EF4-FFF2-40B4-BE49-F238E27FC236}">
                <a16:creationId xmlns:a16="http://schemas.microsoft.com/office/drawing/2014/main" id="{CF1CDD1E-E09E-4C9E-9879-BAB6BA22CA6F}"/>
              </a:ext>
            </a:extLst>
          </p:cNvPr>
          <p:cNvSpPr>
            <a:spLocks/>
          </p:cNvSpPr>
          <p:nvPr/>
        </p:nvSpPr>
        <p:spPr bwMode="auto">
          <a:xfrm>
            <a:off x="5548313" y="21478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5" y="0"/>
                </a:moveTo>
                <a:cubicBezTo>
                  <a:pt x="20632" y="0"/>
                  <a:pt x="20946" y="161"/>
                  <a:pt x="21208" y="475"/>
                </a:cubicBezTo>
                <a:cubicBezTo>
                  <a:pt x="21470" y="795"/>
                  <a:pt x="21599" y="1174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4"/>
                  <a:pt x="0" y="20425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6" y="475"/>
                </a:cubicBezTo>
                <a:cubicBezTo>
                  <a:pt x="663" y="161"/>
                  <a:pt x="979" y="0"/>
                  <a:pt x="1346" y="0"/>
                </a:cubicBezTo>
                <a:lnTo>
                  <a:pt x="20265" y="0"/>
                </a:lnTo>
                <a:close/>
                <a:moveTo>
                  <a:pt x="1802" y="2161"/>
                </a:moveTo>
                <a:lnTo>
                  <a:pt x="1802" y="3078"/>
                </a:lnTo>
                <a:cubicBezTo>
                  <a:pt x="1802" y="3365"/>
                  <a:pt x="1855" y="3674"/>
                  <a:pt x="1966" y="3994"/>
                </a:cubicBezTo>
                <a:cubicBezTo>
                  <a:pt x="2073" y="4314"/>
                  <a:pt x="2213" y="4631"/>
                  <a:pt x="2382" y="4928"/>
                </a:cubicBezTo>
                <a:cubicBezTo>
                  <a:pt x="2548" y="5228"/>
                  <a:pt x="2732" y="5507"/>
                  <a:pt x="2933" y="5765"/>
                </a:cubicBezTo>
                <a:cubicBezTo>
                  <a:pt x="3131" y="6024"/>
                  <a:pt x="3329" y="6241"/>
                  <a:pt x="3525" y="6420"/>
                </a:cubicBezTo>
                <a:cubicBezTo>
                  <a:pt x="4304" y="7131"/>
                  <a:pt x="5085" y="7836"/>
                  <a:pt x="5863" y="8538"/>
                </a:cubicBezTo>
                <a:cubicBezTo>
                  <a:pt x="6640" y="9237"/>
                  <a:pt x="7418" y="9948"/>
                  <a:pt x="8202" y="10682"/>
                </a:cubicBezTo>
                <a:cubicBezTo>
                  <a:pt x="8356" y="10832"/>
                  <a:pt x="8545" y="11002"/>
                  <a:pt x="8762" y="11211"/>
                </a:cubicBezTo>
                <a:cubicBezTo>
                  <a:pt x="8983" y="11410"/>
                  <a:pt x="9208" y="11607"/>
                  <a:pt x="9443" y="11795"/>
                </a:cubicBezTo>
                <a:cubicBezTo>
                  <a:pt x="9678" y="11989"/>
                  <a:pt x="9911" y="12156"/>
                  <a:pt x="10141" y="12289"/>
                </a:cubicBezTo>
                <a:cubicBezTo>
                  <a:pt x="10371" y="12427"/>
                  <a:pt x="10584" y="12494"/>
                  <a:pt x="10780" y="12494"/>
                </a:cubicBezTo>
                <a:lnTo>
                  <a:pt x="10802" y="12494"/>
                </a:lnTo>
                <a:lnTo>
                  <a:pt x="10826" y="12494"/>
                </a:lnTo>
                <a:cubicBezTo>
                  <a:pt x="11022" y="12494"/>
                  <a:pt x="11235" y="12427"/>
                  <a:pt x="11465" y="12289"/>
                </a:cubicBezTo>
                <a:cubicBezTo>
                  <a:pt x="11696" y="12156"/>
                  <a:pt x="11926" y="11989"/>
                  <a:pt x="12156" y="11795"/>
                </a:cubicBezTo>
                <a:cubicBezTo>
                  <a:pt x="12386" y="11607"/>
                  <a:pt x="12611" y="11410"/>
                  <a:pt x="12824" y="11211"/>
                </a:cubicBezTo>
                <a:cubicBezTo>
                  <a:pt x="13040" y="11005"/>
                  <a:pt x="13228" y="10832"/>
                  <a:pt x="13392" y="10682"/>
                </a:cubicBezTo>
                <a:cubicBezTo>
                  <a:pt x="14176" y="9948"/>
                  <a:pt x="14954" y="9231"/>
                  <a:pt x="15731" y="8532"/>
                </a:cubicBezTo>
                <a:cubicBezTo>
                  <a:pt x="16509" y="7827"/>
                  <a:pt x="17288" y="7122"/>
                  <a:pt x="18071" y="6420"/>
                </a:cubicBezTo>
                <a:cubicBezTo>
                  <a:pt x="18265" y="6253"/>
                  <a:pt x="18463" y="6035"/>
                  <a:pt x="18661" y="5771"/>
                </a:cubicBezTo>
                <a:cubicBezTo>
                  <a:pt x="18862" y="5507"/>
                  <a:pt x="19043" y="5225"/>
                  <a:pt x="19212" y="4928"/>
                </a:cubicBezTo>
                <a:cubicBezTo>
                  <a:pt x="19381" y="4628"/>
                  <a:pt x="19521" y="4314"/>
                  <a:pt x="19636" y="3994"/>
                </a:cubicBezTo>
                <a:cubicBezTo>
                  <a:pt x="19748" y="3674"/>
                  <a:pt x="19805" y="3362"/>
                  <a:pt x="19805" y="3078"/>
                </a:cubicBezTo>
                <a:lnTo>
                  <a:pt x="19805" y="2161"/>
                </a:lnTo>
                <a:lnTo>
                  <a:pt x="1802" y="2161"/>
                </a:lnTo>
                <a:close/>
                <a:moveTo>
                  <a:pt x="19805" y="19429"/>
                </a:moveTo>
                <a:lnTo>
                  <a:pt x="19805" y="7451"/>
                </a:lnTo>
                <a:cubicBezTo>
                  <a:pt x="19562" y="7745"/>
                  <a:pt x="19337" y="7974"/>
                  <a:pt x="19124" y="8150"/>
                </a:cubicBezTo>
                <a:cubicBezTo>
                  <a:pt x="18297" y="8902"/>
                  <a:pt x="17467" y="9648"/>
                  <a:pt x="16634" y="10394"/>
                </a:cubicBezTo>
                <a:cubicBezTo>
                  <a:pt x="15802" y="11140"/>
                  <a:pt x="14977" y="11910"/>
                  <a:pt x="14154" y="12694"/>
                </a:cubicBezTo>
                <a:cubicBezTo>
                  <a:pt x="13679" y="13152"/>
                  <a:pt x="13165" y="13596"/>
                  <a:pt x="12614" y="14013"/>
                </a:cubicBezTo>
                <a:cubicBezTo>
                  <a:pt x="12063" y="14439"/>
                  <a:pt x="11451" y="14650"/>
                  <a:pt x="10780" y="14650"/>
                </a:cubicBezTo>
                <a:cubicBezTo>
                  <a:pt x="10138" y="14650"/>
                  <a:pt x="9541" y="14438"/>
                  <a:pt x="8988" y="14013"/>
                </a:cubicBezTo>
                <a:cubicBezTo>
                  <a:pt x="8432" y="13593"/>
                  <a:pt x="7915" y="13152"/>
                  <a:pt x="7440" y="12694"/>
                </a:cubicBezTo>
                <a:cubicBezTo>
                  <a:pt x="6627" y="11907"/>
                  <a:pt x="5802" y="11140"/>
                  <a:pt x="4965" y="10388"/>
                </a:cubicBezTo>
                <a:cubicBezTo>
                  <a:pt x="4130" y="9636"/>
                  <a:pt x="3298" y="8896"/>
                  <a:pt x="2470" y="8150"/>
                </a:cubicBezTo>
                <a:cubicBezTo>
                  <a:pt x="2257" y="7989"/>
                  <a:pt x="2037" y="7748"/>
                  <a:pt x="1802" y="7451"/>
                </a:cubicBezTo>
                <a:lnTo>
                  <a:pt x="1802" y="19429"/>
                </a:lnTo>
                <a:lnTo>
                  <a:pt x="19805" y="1942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3" name="AutoShape 81">
            <a:extLst>
              <a:ext uri="{FF2B5EF4-FFF2-40B4-BE49-F238E27FC236}">
                <a16:creationId xmlns:a16="http://schemas.microsoft.com/office/drawing/2014/main" id="{565E8CF8-42C0-43EB-8D59-2F84A0FD8427}"/>
              </a:ext>
            </a:extLst>
          </p:cNvPr>
          <p:cNvSpPr>
            <a:spLocks/>
          </p:cNvSpPr>
          <p:nvPr/>
        </p:nvSpPr>
        <p:spPr bwMode="auto">
          <a:xfrm>
            <a:off x="5975350" y="2147888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4" name="AutoShape 83">
            <a:extLst>
              <a:ext uri="{FF2B5EF4-FFF2-40B4-BE49-F238E27FC236}">
                <a16:creationId xmlns:a16="http://schemas.microsoft.com/office/drawing/2014/main" id="{F796C78F-C172-4AED-BA33-DC2A4600B2CE}"/>
              </a:ext>
            </a:extLst>
          </p:cNvPr>
          <p:cNvSpPr>
            <a:spLocks/>
          </p:cNvSpPr>
          <p:nvPr/>
        </p:nvSpPr>
        <p:spPr bwMode="auto">
          <a:xfrm>
            <a:off x="6337300" y="3689350"/>
            <a:ext cx="198438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302" y="0"/>
                </a:moveTo>
                <a:cubicBezTo>
                  <a:pt x="16818" y="0"/>
                  <a:pt x="17288" y="190"/>
                  <a:pt x="17719" y="566"/>
                </a:cubicBezTo>
                <a:cubicBezTo>
                  <a:pt x="18150" y="942"/>
                  <a:pt x="18441" y="1424"/>
                  <a:pt x="18598" y="2014"/>
                </a:cubicBezTo>
                <a:lnTo>
                  <a:pt x="21387" y="12236"/>
                </a:lnTo>
                <a:cubicBezTo>
                  <a:pt x="21436" y="12453"/>
                  <a:pt x="21482" y="12665"/>
                  <a:pt x="21531" y="12873"/>
                </a:cubicBezTo>
                <a:cubicBezTo>
                  <a:pt x="21575" y="13088"/>
                  <a:pt x="21599" y="13299"/>
                  <a:pt x="21599" y="13516"/>
                </a:cubicBezTo>
                <a:lnTo>
                  <a:pt x="21599" y="18885"/>
                </a:lnTo>
                <a:cubicBezTo>
                  <a:pt x="21599" y="19270"/>
                  <a:pt x="21541" y="19626"/>
                  <a:pt x="21418" y="19955"/>
                </a:cubicBezTo>
                <a:cubicBezTo>
                  <a:pt x="21296" y="20284"/>
                  <a:pt x="21139" y="20566"/>
                  <a:pt x="20939" y="20806"/>
                </a:cubicBezTo>
                <a:cubicBezTo>
                  <a:pt x="20735" y="21044"/>
                  <a:pt x="20500" y="21238"/>
                  <a:pt x="20224" y="21382"/>
                </a:cubicBezTo>
                <a:cubicBezTo>
                  <a:pt x="19945" y="21529"/>
                  <a:pt x="19653" y="21599"/>
                  <a:pt x="19350" y="21599"/>
                </a:cubicBezTo>
                <a:lnTo>
                  <a:pt x="2262" y="21599"/>
                </a:lnTo>
                <a:cubicBezTo>
                  <a:pt x="1637" y="21599"/>
                  <a:pt x="1104" y="21335"/>
                  <a:pt x="663" y="20807"/>
                </a:cubicBezTo>
                <a:cubicBezTo>
                  <a:pt x="220" y="20278"/>
                  <a:pt x="0" y="19637"/>
                  <a:pt x="0" y="18886"/>
                </a:cubicBezTo>
                <a:lnTo>
                  <a:pt x="0" y="13517"/>
                </a:lnTo>
                <a:cubicBezTo>
                  <a:pt x="0" y="13299"/>
                  <a:pt x="24" y="13088"/>
                  <a:pt x="70" y="12873"/>
                </a:cubicBezTo>
                <a:cubicBezTo>
                  <a:pt x="119" y="12665"/>
                  <a:pt x="164" y="12450"/>
                  <a:pt x="210" y="12236"/>
                </a:cubicBezTo>
                <a:lnTo>
                  <a:pt x="2998" y="2015"/>
                </a:lnTo>
                <a:cubicBezTo>
                  <a:pt x="3155" y="1424"/>
                  <a:pt x="3451" y="943"/>
                  <a:pt x="3887" y="567"/>
                </a:cubicBezTo>
                <a:cubicBezTo>
                  <a:pt x="4316" y="191"/>
                  <a:pt x="4795" y="0"/>
                  <a:pt x="5310" y="0"/>
                </a:cubicBezTo>
                <a:lnTo>
                  <a:pt x="16302" y="0"/>
                </a:lnTo>
                <a:close/>
                <a:moveTo>
                  <a:pt x="19807" y="13516"/>
                </a:moveTo>
                <a:cubicBezTo>
                  <a:pt x="19807" y="13366"/>
                  <a:pt x="19761" y="13234"/>
                  <a:pt x="19670" y="13129"/>
                </a:cubicBezTo>
                <a:cubicBezTo>
                  <a:pt x="19582" y="13020"/>
                  <a:pt x="19475" y="12967"/>
                  <a:pt x="19350" y="12967"/>
                </a:cubicBezTo>
                <a:lnTo>
                  <a:pt x="2262" y="12967"/>
                </a:lnTo>
                <a:cubicBezTo>
                  <a:pt x="2137" y="12967"/>
                  <a:pt x="2029" y="13017"/>
                  <a:pt x="1941" y="13120"/>
                </a:cubicBezTo>
                <a:cubicBezTo>
                  <a:pt x="1850" y="13223"/>
                  <a:pt x="1804" y="13355"/>
                  <a:pt x="1804" y="13516"/>
                </a:cubicBezTo>
                <a:lnTo>
                  <a:pt x="1804" y="18885"/>
                </a:lnTo>
                <a:cubicBezTo>
                  <a:pt x="1804" y="19035"/>
                  <a:pt x="1848" y="19167"/>
                  <a:pt x="1934" y="19273"/>
                </a:cubicBezTo>
                <a:cubicBezTo>
                  <a:pt x="2019" y="19382"/>
                  <a:pt x="2129" y="19438"/>
                  <a:pt x="2262" y="19438"/>
                </a:cubicBezTo>
                <a:lnTo>
                  <a:pt x="19350" y="19438"/>
                </a:lnTo>
                <a:cubicBezTo>
                  <a:pt x="19475" y="19438"/>
                  <a:pt x="19582" y="19385"/>
                  <a:pt x="19670" y="19282"/>
                </a:cubicBezTo>
                <a:cubicBezTo>
                  <a:pt x="19761" y="19179"/>
                  <a:pt x="19807" y="19047"/>
                  <a:pt x="19807" y="18885"/>
                </a:cubicBezTo>
                <a:lnTo>
                  <a:pt x="19807" y="13516"/>
                </a:lnTo>
                <a:close/>
                <a:moveTo>
                  <a:pt x="5312" y="2167"/>
                </a:moveTo>
                <a:cubicBezTo>
                  <a:pt x="5185" y="2167"/>
                  <a:pt x="5062" y="2211"/>
                  <a:pt x="4940" y="2305"/>
                </a:cubicBezTo>
                <a:cubicBezTo>
                  <a:pt x="4822" y="2402"/>
                  <a:pt x="4739" y="2523"/>
                  <a:pt x="4702" y="2672"/>
                </a:cubicBezTo>
                <a:lnTo>
                  <a:pt x="2497" y="10799"/>
                </a:lnTo>
                <a:lnTo>
                  <a:pt x="19105" y="10799"/>
                </a:lnTo>
                <a:lnTo>
                  <a:pt x="16902" y="2672"/>
                </a:lnTo>
                <a:cubicBezTo>
                  <a:pt x="16870" y="2523"/>
                  <a:pt x="16794" y="2402"/>
                  <a:pt x="16674" y="2305"/>
                </a:cubicBezTo>
                <a:cubicBezTo>
                  <a:pt x="16554" y="2211"/>
                  <a:pt x="16431" y="2167"/>
                  <a:pt x="16304" y="2167"/>
                </a:cubicBezTo>
                <a:lnTo>
                  <a:pt x="5312" y="2167"/>
                </a:lnTo>
                <a:close/>
                <a:moveTo>
                  <a:pt x="13511" y="14864"/>
                </a:moveTo>
                <a:cubicBezTo>
                  <a:pt x="13817" y="14864"/>
                  <a:pt x="14076" y="14994"/>
                  <a:pt x="14292" y="15252"/>
                </a:cubicBezTo>
                <a:cubicBezTo>
                  <a:pt x="14507" y="15511"/>
                  <a:pt x="14613" y="15822"/>
                  <a:pt x="14613" y="16186"/>
                </a:cubicBezTo>
                <a:cubicBezTo>
                  <a:pt x="14613" y="16571"/>
                  <a:pt x="14507" y="16891"/>
                  <a:pt x="14292" y="17149"/>
                </a:cubicBezTo>
                <a:cubicBezTo>
                  <a:pt x="14076" y="17408"/>
                  <a:pt x="13817" y="17537"/>
                  <a:pt x="13511" y="17537"/>
                </a:cubicBezTo>
                <a:cubicBezTo>
                  <a:pt x="13190" y="17537"/>
                  <a:pt x="12923" y="17408"/>
                  <a:pt x="12708" y="17149"/>
                </a:cubicBezTo>
                <a:cubicBezTo>
                  <a:pt x="12492" y="16891"/>
                  <a:pt x="12387" y="16571"/>
                  <a:pt x="12387" y="16186"/>
                </a:cubicBezTo>
                <a:cubicBezTo>
                  <a:pt x="12387" y="15822"/>
                  <a:pt x="12492" y="15511"/>
                  <a:pt x="12708" y="15252"/>
                </a:cubicBezTo>
                <a:cubicBezTo>
                  <a:pt x="12923" y="14994"/>
                  <a:pt x="13190" y="14864"/>
                  <a:pt x="13511" y="14864"/>
                </a:cubicBezTo>
                <a:moveTo>
                  <a:pt x="17112" y="14864"/>
                </a:moveTo>
                <a:cubicBezTo>
                  <a:pt x="17416" y="14864"/>
                  <a:pt x="17675" y="14994"/>
                  <a:pt x="17891" y="15252"/>
                </a:cubicBezTo>
                <a:cubicBezTo>
                  <a:pt x="18104" y="15511"/>
                  <a:pt x="18211" y="15822"/>
                  <a:pt x="18211" y="16186"/>
                </a:cubicBezTo>
                <a:cubicBezTo>
                  <a:pt x="18211" y="16571"/>
                  <a:pt x="18104" y="16891"/>
                  <a:pt x="17891" y="17149"/>
                </a:cubicBezTo>
                <a:cubicBezTo>
                  <a:pt x="17675" y="17408"/>
                  <a:pt x="17416" y="17537"/>
                  <a:pt x="17112" y="17537"/>
                </a:cubicBezTo>
                <a:cubicBezTo>
                  <a:pt x="16791" y="17537"/>
                  <a:pt x="16525" y="17408"/>
                  <a:pt x="16309" y="17149"/>
                </a:cubicBezTo>
                <a:cubicBezTo>
                  <a:pt x="16094" y="16891"/>
                  <a:pt x="15986" y="16571"/>
                  <a:pt x="15986" y="16186"/>
                </a:cubicBezTo>
                <a:cubicBezTo>
                  <a:pt x="15986" y="15822"/>
                  <a:pt x="16094" y="15511"/>
                  <a:pt x="16309" y="15252"/>
                </a:cubicBezTo>
                <a:cubicBezTo>
                  <a:pt x="16527" y="14994"/>
                  <a:pt x="16794" y="14864"/>
                  <a:pt x="17112" y="1486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5" name="AutoShape 84">
            <a:extLst>
              <a:ext uri="{FF2B5EF4-FFF2-40B4-BE49-F238E27FC236}">
                <a16:creationId xmlns:a16="http://schemas.microsoft.com/office/drawing/2014/main" id="{04C3258A-478A-4B11-81C5-34717774FE9E}"/>
              </a:ext>
            </a:extLst>
          </p:cNvPr>
          <p:cNvSpPr>
            <a:spLocks/>
          </p:cNvSpPr>
          <p:nvPr/>
        </p:nvSpPr>
        <p:spPr bwMode="auto">
          <a:xfrm>
            <a:off x="4610100" y="2490788"/>
            <a:ext cx="198438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6" name="AutoShape 85">
            <a:extLst>
              <a:ext uri="{FF2B5EF4-FFF2-40B4-BE49-F238E27FC236}">
                <a16:creationId xmlns:a16="http://schemas.microsoft.com/office/drawing/2014/main" id="{2C2CED1B-8583-4350-AD37-90E4DC49295C}"/>
              </a:ext>
            </a:extLst>
          </p:cNvPr>
          <p:cNvSpPr>
            <a:spLocks/>
          </p:cNvSpPr>
          <p:nvPr/>
        </p:nvSpPr>
        <p:spPr bwMode="auto">
          <a:xfrm>
            <a:off x="5046663" y="2490788"/>
            <a:ext cx="200025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599"/>
                  <a:pt x="10798" y="21599"/>
                </a:cubicBezTo>
                <a:cubicBezTo>
                  <a:pt x="10553" y="21599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7" name="AutoShape 86">
            <a:extLst>
              <a:ext uri="{FF2B5EF4-FFF2-40B4-BE49-F238E27FC236}">
                <a16:creationId xmlns:a16="http://schemas.microsoft.com/office/drawing/2014/main" id="{C6A06BCD-220D-49ED-934C-7CE38950D18C}"/>
              </a:ext>
            </a:extLst>
          </p:cNvPr>
          <p:cNvSpPr>
            <a:spLocks/>
          </p:cNvSpPr>
          <p:nvPr/>
        </p:nvSpPr>
        <p:spPr bwMode="auto">
          <a:xfrm>
            <a:off x="5553075" y="2490788"/>
            <a:ext cx="200025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482" y="21286"/>
                </a:moveTo>
                <a:cubicBezTo>
                  <a:pt x="11276" y="21495"/>
                  <a:pt x="11046" y="21599"/>
                  <a:pt x="10801" y="21599"/>
                </a:cubicBezTo>
                <a:cubicBezTo>
                  <a:pt x="10538" y="21599"/>
                  <a:pt x="10318" y="21495"/>
                  <a:pt x="10142" y="21286"/>
                </a:cubicBezTo>
                <a:lnTo>
                  <a:pt x="2746" y="12989"/>
                </a:lnTo>
                <a:cubicBezTo>
                  <a:pt x="2714" y="12972"/>
                  <a:pt x="2556" y="12786"/>
                  <a:pt x="2270" y="12436"/>
                </a:cubicBezTo>
                <a:cubicBezTo>
                  <a:pt x="1987" y="12086"/>
                  <a:pt x="1677" y="11623"/>
                  <a:pt x="1344" y="11049"/>
                </a:cubicBezTo>
                <a:cubicBezTo>
                  <a:pt x="1009" y="10476"/>
                  <a:pt x="698" y="9819"/>
                  <a:pt x="420" y="9068"/>
                </a:cubicBezTo>
                <a:cubicBezTo>
                  <a:pt x="142" y="8325"/>
                  <a:pt x="0" y="7523"/>
                  <a:pt x="0" y="6679"/>
                </a:cubicBezTo>
                <a:cubicBezTo>
                  <a:pt x="0" y="5443"/>
                  <a:pt x="172" y="4401"/>
                  <a:pt x="515" y="3548"/>
                </a:cubicBezTo>
                <a:cubicBezTo>
                  <a:pt x="861" y="2696"/>
                  <a:pt x="1311" y="2007"/>
                  <a:pt x="1862" y="1482"/>
                </a:cubicBezTo>
                <a:cubicBezTo>
                  <a:pt x="2421" y="954"/>
                  <a:pt x="3047" y="576"/>
                  <a:pt x="3740" y="344"/>
                </a:cubicBezTo>
                <a:cubicBezTo>
                  <a:pt x="4436" y="115"/>
                  <a:pt x="5145" y="0"/>
                  <a:pt x="5863" y="0"/>
                </a:cubicBezTo>
                <a:cubicBezTo>
                  <a:pt x="6367" y="0"/>
                  <a:pt x="6865" y="98"/>
                  <a:pt x="7361" y="290"/>
                </a:cubicBezTo>
                <a:cubicBezTo>
                  <a:pt x="7856" y="485"/>
                  <a:pt x="8315" y="725"/>
                  <a:pt x="8738" y="1016"/>
                </a:cubicBezTo>
                <a:cubicBezTo>
                  <a:pt x="9161" y="1304"/>
                  <a:pt x="9551" y="1620"/>
                  <a:pt x="9902" y="1962"/>
                </a:cubicBezTo>
                <a:cubicBezTo>
                  <a:pt x="10252" y="2303"/>
                  <a:pt x="10553" y="2611"/>
                  <a:pt x="10801" y="2882"/>
                </a:cubicBezTo>
                <a:cubicBezTo>
                  <a:pt x="11046" y="2600"/>
                  <a:pt x="11349" y="2292"/>
                  <a:pt x="11712" y="1956"/>
                </a:cubicBezTo>
                <a:cubicBezTo>
                  <a:pt x="12070" y="1617"/>
                  <a:pt x="12463" y="1304"/>
                  <a:pt x="12886" y="1016"/>
                </a:cubicBezTo>
                <a:cubicBezTo>
                  <a:pt x="13312" y="725"/>
                  <a:pt x="13760" y="485"/>
                  <a:pt x="14246" y="290"/>
                </a:cubicBezTo>
                <a:cubicBezTo>
                  <a:pt x="14729" y="98"/>
                  <a:pt x="15235" y="0"/>
                  <a:pt x="15761" y="0"/>
                </a:cubicBezTo>
                <a:cubicBezTo>
                  <a:pt x="16464" y="0"/>
                  <a:pt x="17165" y="115"/>
                  <a:pt x="17859" y="344"/>
                </a:cubicBezTo>
                <a:cubicBezTo>
                  <a:pt x="18555" y="575"/>
                  <a:pt x="19178" y="954"/>
                  <a:pt x="19737" y="1482"/>
                </a:cubicBezTo>
                <a:cubicBezTo>
                  <a:pt x="20293" y="2007"/>
                  <a:pt x="20738" y="2696"/>
                  <a:pt x="21084" y="3548"/>
                </a:cubicBezTo>
                <a:cubicBezTo>
                  <a:pt x="21429" y="4401"/>
                  <a:pt x="21599" y="5443"/>
                  <a:pt x="21599" y="6679"/>
                </a:cubicBezTo>
                <a:cubicBezTo>
                  <a:pt x="21599" y="7523"/>
                  <a:pt x="21462" y="8325"/>
                  <a:pt x="21186" y="9068"/>
                </a:cubicBezTo>
                <a:cubicBezTo>
                  <a:pt x="20911" y="9818"/>
                  <a:pt x="20606" y="10476"/>
                  <a:pt x="20270" y="11049"/>
                </a:cubicBezTo>
                <a:cubicBezTo>
                  <a:pt x="19932" y="11622"/>
                  <a:pt x="19619" y="12085"/>
                  <a:pt x="19321" y="12436"/>
                </a:cubicBezTo>
                <a:cubicBezTo>
                  <a:pt x="19028" y="12786"/>
                  <a:pt x="18870" y="12980"/>
                  <a:pt x="18855" y="13017"/>
                </a:cubicBezTo>
                <a:lnTo>
                  <a:pt x="11482" y="21286"/>
                </a:lnTo>
                <a:close/>
                <a:moveTo>
                  <a:pt x="5863" y="2165"/>
                </a:moveTo>
                <a:lnTo>
                  <a:pt x="5863" y="2165"/>
                </a:lnTo>
                <a:cubicBezTo>
                  <a:pt x="5405" y="2165"/>
                  <a:pt x="4944" y="2224"/>
                  <a:pt x="4476" y="2346"/>
                </a:cubicBezTo>
                <a:cubicBezTo>
                  <a:pt x="4011" y="2467"/>
                  <a:pt x="3585" y="2696"/>
                  <a:pt x="3202" y="3023"/>
                </a:cubicBezTo>
                <a:cubicBezTo>
                  <a:pt x="2816" y="3351"/>
                  <a:pt x="2508" y="3805"/>
                  <a:pt x="2270" y="4387"/>
                </a:cubicBezTo>
                <a:cubicBezTo>
                  <a:pt x="2038" y="4968"/>
                  <a:pt x="1917" y="5733"/>
                  <a:pt x="1917" y="6679"/>
                </a:cubicBezTo>
                <a:cubicBezTo>
                  <a:pt x="1917" y="7289"/>
                  <a:pt x="2030" y="7879"/>
                  <a:pt x="2250" y="8449"/>
                </a:cubicBezTo>
                <a:cubicBezTo>
                  <a:pt x="2471" y="9017"/>
                  <a:pt x="2714" y="9522"/>
                  <a:pt x="2986" y="9968"/>
                </a:cubicBezTo>
                <a:cubicBezTo>
                  <a:pt x="3257" y="10414"/>
                  <a:pt x="3510" y="10773"/>
                  <a:pt x="3740" y="11044"/>
                </a:cubicBezTo>
                <a:lnTo>
                  <a:pt x="4076" y="11433"/>
                </a:lnTo>
                <a:lnTo>
                  <a:pt x="10801" y="18991"/>
                </a:lnTo>
                <a:lnTo>
                  <a:pt x="17523" y="11433"/>
                </a:lnTo>
                <a:lnTo>
                  <a:pt x="17874" y="11044"/>
                </a:lnTo>
                <a:cubicBezTo>
                  <a:pt x="18104" y="10773"/>
                  <a:pt x="18352" y="10414"/>
                  <a:pt x="18623" y="9968"/>
                </a:cubicBezTo>
                <a:cubicBezTo>
                  <a:pt x="18888" y="9522"/>
                  <a:pt x="19133" y="9014"/>
                  <a:pt x="19354" y="8441"/>
                </a:cubicBezTo>
                <a:cubicBezTo>
                  <a:pt x="19571" y="7871"/>
                  <a:pt x="19684" y="7283"/>
                  <a:pt x="19684" y="6679"/>
                </a:cubicBezTo>
                <a:cubicBezTo>
                  <a:pt x="19684" y="5742"/>
                  <a:pt x="19566" y="4980"/>
                  <a:pt x="19329" y="4393"/>
                </a:cubicBezTo>
                <a:cubicBezTo>
                  <a:pt x="19091" y="3808"/>
                  <a:pt x="18783" y="3351"/>
                  <a:pt x="18400" y="3023"/>
                </a:cubicBezTo>
                <a:cubicBezTo>
                  <a:pt x="18017" y="2696"/>
                  <a:pt x="17591" y="2467"/>
                  <a:pt x="17123" y="2346"/>
                </a:cubicBezTo>
                <a:cubicBezTo>
                  <a:pt x="16657" y="2224"/>
                  <a:pt x="16201" y="2165"/>
                  <a:pt x="15761" y="2165"/>
                </a:cubicBezTo>
                <a:cubicBezTo>
                  <a:pt x="15340" y="2165"/>
                  <a:pt x="14909" y="2278"/>
                  <a:pt x="14474" y="2507"/>
                </a:cubicBezTo>
                <a:cubicBezTo>
                  <a:pt x="14041" y="2738"/>
                  <a:pt x="13630" y="3015"/>
                  <a:pt x="13244" y="3340"/>
                </a:cubicBezTo>
                <a:cubicBezTo>
                  <a:pt x="12861" y="3664"/>
                  <a:pt x="12518" y="3997"/>
                  <a:pt x="12215" y="4342"/>
                </a:cubicBezTo>
                <a:cubicBezTo>
                  <a:pt x="11912" y="4684"/>
                  <a:pt x="11687" y="4952"/>
                  <a:pt x="11544" y="5152"/>
                </a:cubicBezTo>
                <a:cubicBezTo>
                  <a:pt x="11344" y="5429"/>
                  <a:pt x="11096" y="5570"/>
                  <a:pt x="10801" y="5570"/>
                </a:cubicBezTo>
                <a:cubicBezTo>
                  <a:pt x="10505" y="5570"/>
                  <a:pt x="10260" y="5429"/>
                  <a:pt x="10070" y="5152"/>
                </a:cubicBezTo>
                <a:cubicBezTo>
                  <a:pt x="9927" y="4943"/>
                  <a:pt x="9699" y="4672"/>
                  <a:pt x="9391" y="4333"/>
                </a:cubicBezTo>
                <a:cubicBezTo>
                  <a:pt x="9086" y="3995"/>
                  <a:pt x="8738" y="3664"/>
                  <a:pt x="8355" y="3340"/>
                </a:cubicBezTo>
                <a:cubicBezTo>
                  <a:pt x="7971" y="3015"/>
                  <a:pt x="7561" y="2738"/>
                  <a:pt x="7125" y="2507"/>
                </a:cubicBezTo>
                <a:cubicBezTo>
                  <a:pt x="6690" y="2278"/>
                  <a:pt x="6269" y="2165"/>
                  <a:pt x="5863" y="21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8" name="AutoShape 87">
            <a:extLst>
              <a:ext uri="{FF2B5EF4-FFF2-40B4-BE49-F238E27FC236}">
                <a16:creationId xmlns:a16="http://schemas.microsoft.com/office/drawing/2014/main" id="{098C42C7-4A2A-4C0C-A869-499806E1A5E4}"/>
              </a:ext>
            </a:extLst>
          </p:cNvPr>
          <p:cNvSpPr>
            <a:spLocks/>
          </p:cNvSpPr>
          <p:nvPr/>
        </p:nvSpPr>
        <p:spPr bwMode="auto">
          <a:xfrm>
            <a:off x="5975350" y="2486025"/>
            <a:ext cx="198438" cy="198438"/>
          </a:xfrm>
          <a:custGeom>
            <a:avLst/>
            <a:gdLst>
              <a:gd name="T0" fmla="+- 0 10798 9"/>
              <a:gd name="T1" fmla="*/ T0 w 21578"/>
              <a:gd name="T2" fmla="*/ 10800 h 21600"/>
              <a:gd name="T3" fmla="+- 0 10798 9"/>
              <a:gd name="T4" fmla="*/ T3 w 21578"/>
              <a:gd name="T5" fmla="*/ 10800 h 21600"/>
              <a:gd name="T6" fmla="+- 0 10798 9"/>
              <a:gd name="T7" fmla="*/ T6 w 21578"/>
              <a:gd name="T8" fmla="*/ 10800 h 21600"/>
              <a:gd name="T9" fmla="+- 0 10798 9"/>
              <a:gd name="T10" fmla="*/ T9 w 215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8" h="21600">
                <a:moveTo>
                  <a:pt x="21416" y="10074"/>
                </a:moveTo>
                <a:cubicBezTo>
                  <a:pt x="21507" y="10166"/>
                  <a:pt x="21562" y="10284"/>
                  <a:pt x="21574" y="10428"/>
                </a:cubicBezTo>
                <a:cubicBezTo>
                  <a:pt x="21590" y="10569"/>
                  <a:pt x="21562" y="10702"/>
                  <a:pt x="21483" y="10820"/>
                </a:cubicBezTo>
                <a:lnTo>
                  <a:pt x="20967" y="11551"/>
                </a:lnTo>
                <a:cubicBezTo>
                  <a:pt x="20891" y="11678"/>
                  <a:pt x="20778" y="11744"/>
                  <a:pt x="20634" y="11744"/>
                </a:cubicBezTo>
                <a:lnTo>
                  <a:pt x="19889" y="11744"/>
                </a:lnTo>
                <a:cubicBezTo>
                  <a:pt x="19769" y="11744"/>
                  <a:pt x="19671" y="11704"/>
                  <a:pt x="19601" y="11632"/>
                </a:cubicBezTo>
                <a:lnTo>
                  <a:pt x="11078" y="3253"/>
                </a:lnTo>
                <a:cubicBezTo>
                  <a:pt x="10884" y="3072"/>
                  <a:pt x="10695" y="3072"/>
                  <a:pt x="10503" y="3253"/>
                </a:cubicBezTo>
                <a:lnTo>
                  <a:pt x="1980" y="11632"/>
                </a:lnTo>
                <a:cubicBezTo>
                  <a:pt x="1918" y="11704"/>
                  <a:pt x="1819" y="11744"/>
                  <a:pt x="1692" y="11744"/>
                </a:cubicBezTo>
                <a:lnTo>
                  <a:pt x="944" y="11744"/>
                </a:lnTo>
                <a:cubicBezTo>
                  <a:pt x="808" y="11744"/>
                  <a:pt x="695" y="11678"/>
                  <a:pt x="611" y="11551"/>
                </a:cubicBezTo>
                <a:lnTo>
                  <a:pt x="96" y="10820"/>
                </a:lnTo>
                <a:cubicBezTo>
                  <a:pt x="19" y="10710"/>
                  <a:pt x="-9" y="10584"/>
                  <a:pt x="2" y="10440"/>
                </a:cubicBezTo>
                <a:cubicBezTo>
                  <a:pt x="19" y="10298"/>
                  <a:pt x="74" y="10175"/>
                  <a:pt x="165" y="10074"/>
                </a:cubicBezTo>
                <a:lnTo>
                  <a:pt x="10112" y="287"/>
                </a:lnTo>
                <a:cubicBezTo>
                  <a:pt x="10321" y="106"/>
                  <a:pt x="10546" y="8"/>
                  <a:pt x="10788" y="0"/>
                </a:cubicBezTo>
                <a:cubicBezTo>
                  <a:pt x="11042" y="0"/>
                  <a:pt x="11267" y="97"/>
                  <a:pt x="11469" y="287"/>
                </a:cubicBezTo>
                <a:lnTo>
                  <a:pt x="14220" y="2991"/>
                </a:lnTo>
                <a:lnTo>
                  <a:pt x="14220" y="1586"/>
                </a:lnTo>
                <a:cubicBezTo>
                  <a:pt x="14220" y="1436"/>
                  <a:pt x="14266" y="1313"/>
                  <a:pt x="14352" y="1206"/>
                </a:cubicBezTo>
                <a:cubicBezTo>
                  <a:pt x="14441" y="1099"/>
                  <a:pt x="14546" y="1048"/>
                  <a:pt x="14669" y="1048"/>
                </a:cubicBezTo>
                <a:lnTo>
                  <a:pt x="17226" y="1048"/>
                </a:lnTo>
                <a:cubicBezTo>
                  <a:pt x="17348" y="1048"/>
                  <a:pt x="17451" y="1099"/>
                  <a:pt x="17530" y="1206"/>
                </a:cubicBezTo>
                <a:cubicBezTo>
                  <a:pt x="17609" y="1312"/>
                  <a:pt x="17653" y="1436"/>
                  <a:pt x="17653" y="1586"/>
                </a:cubicBezTo>
                <a:lnTo>
                  <a:pt x="17653" y="6383"/>
                </a:lnTo>
                <a:lnTo>
                  <a:pt x="21416" y="10074"/>
                </a:lnTo>
                <a:close/>
                <a:moveTo>
                  <a:pt x="18523" y="11977"/>
                </a:moveTo>
                <a:lnTo>
                  <a:pt x="18523" y="20551"/>
                </a:lnTo>
                <a:cubicBezTo>
                  <a:pt x="18523" y="20854"/>
                  <a:pt x="18441" y="21104"/>
                  <a:pt x="18276" y="21300"/>
                </a:cubicBezTo>
                <a:cubicBezTo>
                  <a:pt x="18110" y="21502"/>
                  <a:pt x="17904" y="21599"/>
                  <a:pt x="17653" y="21599"/>
                </a:cubicBezTo>
                <a:lnTo>
                  <a:pt x="12809" y="21599"/>
                </a:lnTo>
                <a:lnTo>
                  <a:pt x="12809" y="14736"/>
                </a:lnTo>
                <a:lnTo>
                  <a:pt x="8772" y="14736"/>
                </a:lnTo>
                <a:lnTo>
                  <a:pt x="8772" y="21599"/>
                </a:lnTo>
                <a:lnTo>
                  <a:pt x="3928" y="21599"/>
                </a:lnTo>
                <a:cubicBezTo>
                  <a:pt x="3677" y="21599"/>
                  <a:pt x="3468" y="21502"/>
                  <a:pt x="3303" y="21300"/>
                </a:cubicBezTo>
                <a:cubicBezTo>
                  <a:pt x="3140" y="21104"/>
                  <a:pt x="3056" y="20854"/>
                  <a:pt x="3056" y="20551"/>
                </a:cubicBezTo>
                <a:lnTo>
                  <a:pt x="3056" y="11977"/>
                </a:lnTo>
                <a:lnTo>
                  <a:pt x="10788" y="4356"/>
                </a:lnTo>
                <a:lnTo>
                  <a:pt x="18523" y="119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9" name="AutoShape 88">
            <a:extLst>
              <a:ext uri="{FF2B5EF4-FFF2-40B4-BE49-F238E27FC236}">
                <a16:creationId xmlns:a16="http://schemas.microsoft.com/office/drawing/2014/main" id="{43F8BEAE-1962-4F45-B633-5107FB3C7FF3}"/>
              </a:ext>
            </a:extLst>
          </p:cNvPr>
          <p:cNvSpPr>
            <a:spLocks/>
          </p:cNvSpPr>
          <p:nvPr/>
        </p:nvSpPr>
        <p:spPr bwMode="auto">
          <a:xfrm>
            <a:off x="2251075" y="2479675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237" y="10309"/>
                </a:moveTo>
                <a:cubicBezTo>
                  <a:pt x="21330" y="10579"/>
                  <a:pt x="21413" y="10917"/>
                  <a:pt x="21487" y="11320"/>
                </a:cubicBezTo>
                <a:cubicBezTo>
                  <a:pt x="21563" y="11725"/>
                  <a:pt x="21599" y="12080"/>
                  <a:pt x="21599" y="12392"/>
                </a:cubicBezTo>
                <a:lnTo>
                  <a:pt x="21599" y="20504"/>
                </a:lnTo>
                <a:cubicBezTo>
                  <a:pt x="21599" y="20812"/>
                  <a:pt x="21511" y="21077"/>
                  <a:pt x="21335" y="21285"/>
                </a:cubicBezTo>
                <a:cubicBezTo>
                  <a:pt x="21159" y="21497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38" y="21497"/>
                  <a:pt x="261" y="21285"/>
                </a:cubicBezTo>
                <a:cubicBezTo>
                  <a:pt x="88" y="21077"/>
                  <a:pt x="0" y="20815"/>
                  <a:pt x="0" y="20504"/>
                </a:cubicBezTo>
                <a:lnTo>
                  <a:pt x="0" y="12392"/>
                </a:lnTo>
                <a:cubicBezTo>
                  <a:pt x="0" y="12080"/>
                  <a:pt x="34" y="11725"/>
                  <a:pt x="105" y="11320"/>
                </a:cubicBezTo>
                <a:cubicBezTo>
                  <a:pt x="176" y="10917"/>
                  <a:pt x="261" y="10579"/>
                  <a:pt x="362" y="10309"/>
                </a:cubicBezTo>
                <a:lnTo>
                  <a:pt x="3691" y="984"/>
                </a:lnTo>
                <a:cubicBezTo>
                  <a:pt x="3787" y="714"/>
                  <a:pt x="3958" y="478"/>
                  <a:pt x="4208" y="287"/>
                </a:cubicBezTo>
                <a:cubicBezTo>
                  <a:pt x="4455" y="94"/>
                  <a:pt x="4705" y="0"/>
                  <a:pt x="4945" y="0"/>
                </a:cubicBezTo>
                <a:lnTo>
                  <a:pt x="16654" y="0"/>
                </a:lnTo>
                <a:cubicBezTo>
                  <a:pt x="16897" y="0"/>
                  <a:pt x="17141" y="93"/>
                  <a:pt x="17391" y="287"/>
                </a:cubicBezTo>
                <a:cubicBezTo>
                  <a:pt x="17643" y="478"/>
                  <a:pt x="17815" y="714"/>
                  <a:pt x="17908" y="984"/>
                </a:cubicBezTo>
                <a:lnTo>
                  <a:pt x="21237" y="10309"/>
                </a:lnTo>
                <a:close/>
                <a:moveTo>
                  <a:pt x="2834" y="11602"/>
                </a:moveTo>
                <a:cubicBezTo>
                  <a:pt x="2820" y="11622"/>
                  <a:pt x="2812" y="11657"/>
                  <a:pt x="2812" y="11707"/>
                </a:cubicBezTo>
                <a:cubicBezTo>
                  <a:pt x="2812" y="11760"/>
                  <a:pt x="2805" y="11804"/>
                  <a:pt x="2788" y="11840"/>
                </a:cubicBezTo>
                <a:lnTo>
                  <a:pt x="7324" y="11840"/>
                </a:lnTo>
                <a:lnTo>
                  <a:pt x="8661" y="15092"/>
                </a:lnTo>
                <a:lnTo>
                  <a:pt x="13149" y="15092"/>
                </a:lnTo>
                <a:lnTo>
                  <a:pt x="14519" y="11840"/>
                </a:lnTo>
                <a:lnTo>
                  <a:pt x="18821" y="11840"/>
                </a:lnTo>
                <a:cubicBezTo>
                  <a:pt x="18804" y="11804"/>
                  <a:pt x="18799" y="11760"/>
                  <a:pt x="18799" y="11707"/>
                </a:cubicBezTo>
                <a:cubicBezTo>
                  <a:pt x="18799" y="11657"/>
                  <a:pt x="18791" y="11610"/>
                  <a:pt x="18777" y="11575"/>
                </a:cubicBezTo>
                <a:lnTo>
                  <a:pt x="15773" y="3220"/>
                </a:lnTo>
                <a:lnTo>
                  <a:pt x="5838" y="3220"/>
                </a:lnTo>
                <a:lnTo>
                  <a:pt x="2834" y="116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0" name="AutoShape 89">
            <a:extLst>
              <a:ext uri="{FF2B5EF4-FFF2-40B4-BE49-F238E27FC236}">
                <a16:creationId xmlns:a16="http://schemas.microsoft.com/office/drawing/2014/main" id="{7EE49636-6F41-43D1-A880-5B884BB5D16C}"/>
              </a:ext>
            </a:extLst>
          </p:cNvPr>
          <p:cNvSpPr>
            <a:spLocks/>
          </p:cNvSpPr>
          <p:nvPr/>
        </p:nvSpPr>
        <p:spPr bwMode="auto">
          <a:xfrm>
            <a:off x="2717800" y="2486025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5"/>
                  <a:pt x="21323" y="13698"/>
                  <a:pt x="20760" y="15009"/>
                </a:cubicBezTo>
                <a:cubicBezTo>
                  <a:pt x="20204" y="16322"/>
                  <a:pt x="19432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5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79" y="13698"/>
                  <a:pt x="0" y="12295"/>
                  <a:pt x="0" y="10801"/>
                </a:cubicBezTo>
                <a:cubicBezTo>
                  <a:pt x="0" y="9304"/>
                  <a:pt x="279" y="7901"/>
                  <a:pt x="844" y="6588"/>
                </a:cubicBezTo>
                <a:cubicBezTo>
                  <a:pt x="1407" y="5277"/>
                  <a:pt x="2178" y="4134"/>
                  <a:pt x="3156" y="3157"/>
                </a:cubicBezTo>
                <a:cubicBezTo>
                  <a:pt x="4136" y="2177"/>
                  <a:pt x="5281" y="1409"/>
                  <a:pt x="6595" y="844"/>
                </a:cubicBezTo>
                <a:cubicBezTo>
                  <a:pt x="7906" y="279"/>
                  <a:pt x="9308" y="0"/>
                  <a:pt x="10805" y="0"/>
                </a:cubicBezTo>
                <a:moveTo>
                  <a:pt x="14063" y="15898"/>
                </a:moveTo>
                <a:cubicBezTo>
                  <a:pt x="14063" y="15635"/>
                  <a:pt x="13936" y="15506"/>
                  <a:pt x="13685" y="15506"/>
                </a:cubicBezTo>
                <a:lnTo>
                  <a:pt x="12631" y="15506"/>
                </a:lnTo>
                <a:lnTo>
                  <a:pt x="12631" y="7703"/>
                </a:lnTo>
                <a:cubicBezTo>
                  <a:pt x="12631" y="7596"/>
                  <a:pt x="12597" y="7497"/>
                  <a:pt x="12520" y="7415"/>
                </a:cubicBezTo>
                <a:cubicBezTo>
                  <a:pt x="12450" y="7328"/>
                  <a:pt x="12354" y="7285"/>
                  <a:pt x="12238" y="7285"/>
                </a:cubicBezTo>
                <a:lnTo>
                  <a:pt x="8140" y="7285"/>
                </a:lnTo>
                <a:cubicBezTo>
                  <a:pt x="8033" y="7285"/>
                  <a:pt x="7937" y="7328"/>
                  <a:pt x="7861" y="7407"/>
                </a:cubicBezTo>
                <a:cubicBezTo>
                  <a:pt x="7784" y="7486"/>
                  <a:pt x="7745" y="7585"/>
                  <a:pt x="7745" y="7703"/>
                </a:cubicBezTo>
                <a:lnTo>
                  <a:pt x="7745" y="9581"/>
                </a:lnTo>
                <a:cubicBezTo>
                  <a:pt x="7745" y="9844"/>
                  <a:pt x="7878" y="9973"/>
                  <a:pt x="8140" y="9973"/>
                </a:cubicBezTo>
                <a:lnTo>
                  <a:pt x="9302" y="9973"/>
                </a:lnTo>
                <a:lnTo>
                  <a:pt x="9302" y="15505"/>
                </a:lnTo>
                <a:lnTo>
                  <a:pt x="8248" y="15505"/>
                </a:lnTo>
                <a:cubicBezTo>
                  <a:pt x="8140" y="15505"/>
                  <a:pt x="8042" y="15545"/>
                  <a:pt x="7962" y="15618"/>
                </a:cubicBezTo>
                <a:cubicBezTo>
                  <a:pt x="7883" y="15695"/>
                  <a:pt x="7841" y="15788"/>
                  <a:pt x="7841" y="15898"/>
                </a:cubicBezTo>
                <a:lnTo>
                  <a:pt x="7841" y="17776"/>
                </a:lnTo>
                <a:cubicBezTo>
                  <a:pt x="7841" y="17883"/>
                  <a:pt x="7883" y="17982"/>
                  <a:pt x="7962" y="18064"/>
                </a:cubicBezTo>
                <a:cubicBezTo>
                  <a:pt x="8042" y="18154"/>
                  <a:pt x="8140" y="18194"/>
                  <a:pt x="8248" y="18194"/>
                </a:cubicBezTo>
                <a:lnTo>
                  <a:pt x="13685" y="18194"/>
                </a:lnTo>
                <a:cubicBezTo>
                  <a:pt x="13795" y="18194"/>
                  <a:pt x="13882" y="18154"/>
                  <a:pt x="13956" y="18064"/>
                </a:cubicBezTo>
                <a:cubicBezTo>
                  <a:pt x="14029" y="17982"/>
                  <a:pt x="14063" y="17883"/>
                  <a:pt x="14063" y="17776"/>
                </a:cubicBezTo>
                <a:lnTo>
                  <a:pt x="14063" y="15898"/>
                </a:lnTo>
                <a:close/>
                <a:moveTo>
                  <a:pt x="9276" y="5622"/>
                </a:moveTo>
                <a:cubicBezTo>
                  <a:pt x="9276" y="5729"/>
                  <a:pt x="9322" y="5825"/>
                  <a:pt x="9406" y="5916"/>
                </a:cubicBezTo>
                <a:cubicBezTo>
                  <a:pt x="9491" y="5997"/>
                  <a:pt x="9590" y="6040"/>
                  <a:pt x="9695" y="6040"/>
                </a:cubicBezTo>
                <a:lnTo>
                  <a:pt x="12241" y="6040"/>
                </a:lnTo>
                <a:cubicBezTo>
                  <a:pt x="12351" y="6040"/>
                  <a:pt x="12441" y="5997"/>
                  <a:pt x="12515" y="5916"/>
                </a:cubicBezTo>
                <a:cubicBezTo>
                  <a:pt x="12594" y="5825"/>
                  <a:pt x="12633" y="5729"/>
                  <a:pt x="12633" y="5622"/>
                </a:cubicBezTo>
                <a:lnTo>
                  <a:pt x="12633" y="3377"/>
                </a:lnTo>
                <a:cubicBezTo>
                  <a:pt x="12633" y="3117"/>
                  <a:pt x="12503" y="2984"/>
                  <a:pt x="12241" y="2984"/>
                </a:cubicBezTo>
                <a:lnTo>
                  <a:pt x="9695" y="2984"/>
                </a:lnTo>
                <a:cubicBezTo>
                  <a:pt x="9590" y="2984"/>
                  <a:pt x="9491" y="3024"/>
                  <a:pt x="9406" y="3100"/>
                </a:cubicBezTo>
                <a:cubicBezTo>
                  <a:pt x="9322" y="3179"/>
                  <a:pt x="9276" y="3270"/>
                  <a:pt x="9276" y="3377"/>
                </a:cubicBezTo>
                <a:lnTo>
                  <a:pt x="9276" y="56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1" name="AutoShape 90">
            <a:extLst>
              <a:ext uri="{FF2B5EF4-FFF2-40B4-BE49-F238E27FC236}">
                <a16:creationId xmlns:a16="http://schemas.microsoft.com/office/drawing/2014/main" id="{6E0A748F-6EB4-43A9-80E0-8A8C374C12D9}"/>
              </a:ext>
            </a:extLst>
          </p:cNvPr>
          <p:cNvSpPr>
            <a:spLocks/>
          </p:cNvSpPr>
          <p:nvPr/>
        </p:nvSpPr>
        <p:spPr bwMode="auto">
          <a:xfrm>
            <a:off x="3197225" y="2479675"/>
            <a:ext cx="198438" cy="219075"/>
          </a:xfrm>
          <a:custGeom>
            <a:avLst/>
            <a:gdLst>
              <a:gd name="T0" fmla="+- 0 10811 37"/>
              <a:gd name="T1" fmla="*/ T0 w 21549"/>
              <a:gd name="T2" fmla="+- 0 10807 66"/>
              <a:gd name="T3" fmla="*/ 10807 h 21483"/>
              <a:gd name="T4" fmla="+- 0 10811 37"/>
              <a:gd name="T5" fmla="*/ T4 w 21549"/>
              <a:gd name="T6" fmla="+- 0 10807 66"/>
              <a:gd name="T7" fmla="*/ 10807 h 21483"/>
              <a:gd name="T8" fmla="+- 0 10811 37"/>
              <a:gd name="T9" fmla="*/ T8 w 21549"/>
              <a:gd name="T10" fmla="+- 0 10807 66"/>
              <a:gd name="T11" fmla="*/ 10807 h 21483"/>
              <a:gd name="T12" fmla="+- 0 10811 37"/>
              <a:gd name="T13" fmla="*/ T12 w 21549"/>
              <a:gd name="T14" fmla="+- 0 10807 66"/>
              <a:gd name="T15" fmla="*/ 10807 h 2148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49" h="21483">
                <a:moveTo>
                  <a:pt x="19089" y="14101"/>
                </a:moveTo>
                <a:lnTo>
                  <a:pt x="17953" y="15971"/>
                </a:lnTo>
                <a:lnTo>
                  <a:pt x="20739" y="18367"/>
                </a:lnTo>
                <a:cubicBezTo>
                  <a:pt x="21060" y="18645"/>
                  <a:pt x="21257" y="19019"/>
                  <a:pt x="21330" y="19486"/>
                </a:cubicBezTo>
                <a:cubicBezTo>
                  <a:pt x="21401" y="19953"/>
                  <a:pt x="21321" y="20378"/>
                  <a:pt x="21086" y="20766"/>
                </a:cubicBezTo>
                <a:cubicBezTo>
                  <a:pt x="20842" y="21148"/>
                  <a:pt x="20527" y="21382"/>
                  <a:pt x="20145" y="21458"/>
                </a:cubicBezTo>
                <a:cubicBezTo>
                  <a:pt x="19762" y="21534"/>
                  <a:pt x="19408" y="21432"/>
                  <a:pt x="19089" y="21154"/>
                </a:cubicBezTo>
                <a:lnTo>
                  <a:pt x="10067" y="13440"/>
                </a:lnTo>
                <a:cubicBezTo>
                  <a:pt x="9482" y="14157"/>
                  <a:pt x="8844" y="14739"/>
                  <a:pt x="8154" y="15189"/>
                </a:cubicBezTo>
                <a:cubicBezTo>
                  <a:pt x="7466" y="15642"/>
                  <a:pt x="6769" y="15949"/>
                  <a:pt x="6060" y="16112"/>
                </a:cubicBezTo>
                <a:cubicBezTo>
                  <a:pt x="5354" y="16278"/>
                  <a:pt x="4657" y="16289"/>
                  <a:pt x="3976" y="16140"/>
                </a:cubicBezTo>
                <a:cubicBezTo>
                  <a:pt x="3295" y="15994"/>
                  <a:pt x="2666" y="15670"/>
                  <a:pt x="2098" y="15175"/>
                </a:cubicBezTo>
                <a:cubicBezTo>
                  <a:pt x="1455" y="14630"/>
                  <a:pt x="958" y="13921"/>
                  <a:pt x="606" y="13058"/>
                </a:cubicBezTo>
                <a:cubicBezTo>
                  <a:pt x="251" y="12192"/>
                  <a:pt x="54" y="11258"/>
                  <a:pt x="9" y="10257"/>
                </a:cubicBezTo>
                <a:cubicBezTo>
                  <a:pt x="-37" y="9256"/>
                  <a:pt x="78" y="8221"/>
                  <a:pt x="347" y="7155"/>
                </a:cubicBezTo>
                <a:cubicBezTo>
                  <a:pt x="615" y="6084"/>
                  <a:pt x="1040" y="5063"/>
                  <a:pt x="1617" y="4084"/>
                </a:cubicBezTo>
                <a:cubicBezTo>
                  <a:pt x="2199" y="3106"/>
                  <a:pt x="2873" y="2299"/>
                  <a:pt x="3633" y="1663"/>
                </a:cubicBezTo>
                <a:cubicBezTo>
                  <a:pt x="4394" y="1025"/>
                  <a:pt x="5175" y="566"/>
                  <a:pt x="5983" y="291"/>
                </a:cubicBezTo>
                <a:cubicBezTo>
                  <a:pt x="6785" y="10"/>
                  <a:pt x="7583" y="-66"/>
                  <a:pt x="8374" y="55"/>
                </a:cubicBezTo>
                <a:cubicBezTo>
                  <a:pt x="9163" y="173"/>
                  <a:pt x="9884" y="510"/>
                  <a:pt x="10524" y="1056"/>
                </a:cubicBezTo>
                <a:cubicBezTo>
                  <a:pt x="11095" y="1531"/>
                  <a:pt x="11550" y="2133"/>
                  <a:pt x="11886" y="2861"/>
                </a:cubicBezTo>
                <a:cubicBezTo>
                  <a:pt x="12224" y="3584"/>
                  <a:pt x="12444" y="4380"/>
                  <a:pt x="12547" y="5235"/>
                </a:cubicBezTo>
                <a:cubicBezTo>
                  <a:pt x="12653" y="6092"/>
                  <a:pt x="12639" y="6984"/>
                  <a:pt x="12505" y="7912"/>
                </a:cubicBezTo>
                <a:cubicBezTo>
                  <a:pt x="12367" y="8843"/>
                  <a:pt x="12116" y="9757"/>
                  <a:pt x="11740" y="10654"/>
                </a:cubicBezTo>
                <a:lnTo>
                  <a:pt x="16392" y="14653"/>
                </a:lnTo>
                <a:lnTo>
                  <a:pt x="17526" y="12780"/>
                </a:lnTo>
                <a:lnTo>
                  <a:pt x="16347" y="11784"/>
                </a:lnTo>
                <a:cubicBezTo>
                  <a:pt x="16242" y="11694"/>
                  <a:pt x="16176" y="11570"/>
                  <a:pt x="16155" y="11416"/>
                </a:cubicBezTo>
                <a:cubicBezTo>
                  <a:pt x="16134" y="11258"/>
                  <a:pt x="16160" y="11109"/>
                  <a:pt x="16235" y="10977"/>
                </a:cubicBezTo>
                <a:lnTo>
                  <a:pt x="16807" y="10049"/>
                </a:lnTo>
                <a:cubicBezTo>
                  <a:pt x="16882" y="9923"/>
                  <a:pt x="16981" y="9844"/>
                  <a:pt x="17105" y="9813"/>
                </a:cubicBezTo>
                <a:cubicBezTo>
                  <a:pt x="17230" y="9782"/>
                  <a:pt x="17350" y="9813"/>
                  <a:pt x="17469" y="9911"/>
                </a:cubicBezTo>
                <a:lnTo>
                  <a:pt x="21335" y="13238"/>
                </a:lnTo>
                <a:cubicBezTo>
                  <a:pt x="21455" y="13328"/>
                  <a:pt x="21525" y="13452"/>
                  <a:pt x="21541" y="13609"/>
                </a:cubicBezTo>
                <a:cubicBezTo>
                  <a:pt x="21563" y="13767"/>
                  <a:pt x="21534" y="13910"/>
                  <a:pt x="21457" y="14045"/>
                </a:cubicBezTo>
                <a:lnTo>
                  <a:pt x="20908" y="14976"/>
                </a:lnTo>
                <a:cubicBezTo>
                  <a:pt x="20835" y="15102"/>
                  <a:pt x="20729" y="15179"/>
                  <a:pt x="20600" y="15212"/>
                </a:cubicBezTo>
                <a:cubicBezTo>
                  <a:pt x="20466" y="15243"/>
                  <a:pt x="20347" y="15212"/>
                  <a:pt x="20234" y="15125"/>
                </a:cubicBezTo>
                <a:lnTo>
                  <a:pt x="19089" y="14101"/>
                </a:lnTo>
                <a:close/>
                <a:moveTo>
                  <a:pt x="9557" y="7732"/>
                </a:moveTo>
                <a:cubicBezTo>
                  <a:pt x="9761" y="7402"/>
                  <a:pt x="9895" y="7045"/>
                  <a:pt x="9963" y="6669"/>
                </a:cubicBezTo>
                <a:cubicBezTo>
                  <a:pt x="10029" y="6292"/>
                  <a:pt x="10036" y="5915"/>
                  <a:pt x="9987" y="5538"/>
                </a:cubicBezTo>
                <a:cubicBezTo>
                  <a:pt x="9930" y="5161"/>
                  <a:pt x="9820" y="4807"/>
                  <a:pt x="9654" y="4475"/>
                </a:cubicBezTo>
                <a:cubicBezTo>
                  <a:pt x="9485" y="4143"/>
                  <a:pt x="9262" y="3859"/>
                  <a:pt x="8985" y="3626"/>
                </a:cubicBezTo>
                <a:cubicBezTo>
                  <a:pt x="8708" y="3384"/>
                  <a:pt x="8412" y="3221"/>
                  <a:pt x="8097" y="3139"/>
                </a:cubicBezTo>
                <a:cubicBezTo>
                  <a:pt x="7781" y="3061"/>
                  <a:pt x="7468" y="3052"/>
                  <a:pt x="7154" y="3114"/>
                </a:cubicBezTo>
                <a:cubicBezTo>
                  <a:pt x="6839" y="3179"/>
                  <a:pt x="6544" y="3311"/>
                  <a:pt x="6267" y="3514"/>
                </a:cubicBezTo>
                <a:cubicBezTo>
                  <a:pt x="5987" y="3713"/>
                  <a:pt x="5753" y="3980"/>
                  <a:pt x="5558" y="4312"/>
                </a:cubicBezTo>
                <a:cubicBezTo>
                  <a:pt x="5281" y="4788"/>
                  <a:pt x="5135" y="5305"/>
                  <a:pt x="5119" y="5853"/>
                </a:cubicBezTo>
                <a:cubicBezTo>
                  <a:pt x="5105" y="6407"/>
                  <a:pt x="5201" y="6919"/>
                  <a:pt x="5410" y="7397"/>
                </a:cubicBezTo>
                <a:cubicBezTo>
                  <a:pt x="4971" y="7307"/>
                  <a:pt x="4532" y="7363"/>
                  <a:pt x="4103" y="7563"/>
                </a:cubicBezTo>
                <a:cubicBezTo>
                  <a:pt x="3671" y="7766"/>
                  <a:pt x="3312" y="8106"/>
                  <a:pt x="3018" y="8581"/>
                </a:cubicBezTo>
                <a:cubicBezTo>
                  <a:pt x="2817" y="8913"/>
                  <a:pt x="2680" y="9267"/>
                  <a:pt x="2615" y="9644"/>
                </a:cubicBezTo>
                <a:cubicBezTo>
                  <a:pt x="2547" y="10021"/>
                  <a:pt x="2542" y="10392"/>
                  <a:pt x="2596" y="10760"/>
                </a:cubicBezTo>
                <a:cubicBezTo>
                  <a:pt x="2655" y="11129"/>
                  <a:pt x="2765" y="11478"/>
                  <a:pt x="2936" y="11812"/>
                </a:cubicBezTo>
                <a:cubicBezTo>
                  <a:pt x="3103" y="12141"/>
                  <a:pt x="3321" y="12428"/>
                  <a:pt x="3591" y="12659"/>
                </a:cubicBezTo>
                <a:cubicBezTo>
                  <a:pt x="3868" y="12901"/>
                  <a:pt x="4164" y="13064"/>
                  <a:pt x="4481" y="13145"/>
                </a:cubicBezTo>
                <a:cubicBezTo>
                  <a:pt x="4793" y="13224"/>
                  <a:pt x="5105" y="13235"/>
                  <a:pt x="5410" y="13170"/>
                </a:cubicBezTo>
                <a:cubicBezTo>
                  <a:pt x="5718" y="13109"/>
                  <a:pt x="6011" y="12977"/>
                  <a:pt x="6286" y="12774"/>
                </a:cubicBezTo>
                <a:cubicBezTo>
                  <a:pt x="6567" y="12571"/>
                  <a:pt x="6804" y="12307"/>
                  <a:pt x="7006" y="11973"/>
                </a:cubicBezTo>
                <a:cubicBezTo>
                  <a:pt x="7299" y="11497"/>
                  <a:pt x="7452" y="10983"/>
                  <a:pt x="7468" y="10432"/>
                </a:cubicBezTo>
                <a:cubicBezTo>
                  <a:pt x="7482" y="9880"/>
                  <a:pt x="7382" y="9366"/>
                  <a:pt x="7163" y="8891"/>
                </a:cubicBezTo>
                <a:cubicBezTo>
                  <a:pt x="7607" y="8978"/>
                  <a:pt x="8041" y="8930"/>
                  <a:pt x="8473" y="8736"/>
                </a:cubicBezTo>
                <a:cubicBezTo>
                  <a:pt x="8907" y="8541"/>
                  <a:pt x="9266" y="8210"/>
                  <a:pt x="9557" y="77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2" name="AutoShape 92">
            <a:extLst>
              <a:ext uri="{FF2B5EF4-FFF2-40B4-BE49-F238E27FC236}">
                <a16:creationId xmlns:a16="http://schemas.microsoft.com/office/drawing/2014/main" id="{6DAB5A78-D96D-4BEB-BF20-C3369D443F58}"/>
              </a:ext>
            </a:extLst>
          </p:cNvPr>
          <p:cNvSpPr>
            <a:spLocks/>
          </p:cNvSpPr>
          <p:nvPr/>
        </p:nvSpPr>
        <p:spPr bwMode="auto">
          <a:xfrm>
            <a:off x="4143375" y="2486025"/>
            <a:ext cx="198438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287" y="12517"/>
                </a:moveTo>
                <a:cubicBezTo>
                  <a:pt x="14687" y="12517"/>
                  <a:pt x="15037" y="12647"/>
                  <a:pt x="15346" y="12910"/>
                </a:cubicBezTo>
                <a:lnTo>
                  <a:pt x="20700" y="17164"/>
                </a:lnTo>
                <a:cubicBezTo>
                  <a:pt x="20976" y="17407"/>
                  <a:pt x="21197" y="17703"/>
                  <a:pt x="21357" y="18051"/>
                </a:cubicBezTo>
                <a:cubicBezTo>
                  <a:pt x="21517" y="18398"/>
                  <a:pt x="21599" y="18779"/>
                  <a:pt x="21599" y="19191"/>
                </a:cubicBezTo>
                <a:cubicBezTo>
                  <a:pt x="21599" y="19860"/>
                  <a:pt x="21402" y="20428"/>
                  <a:pt x="21006" y="20896"/>
                </a:cubicBezTo>
                <a:cubicBezTo>
                  <a:pt x="20613" y="21365"/>
                  <a:pt x="20143" y="21599"/>
                  <a:pt x="19594" y="21599"/>
                </a:cubicBezTo>
                <a:cubicBezTo>
                  <a:pt x="19182" y="21599"/>
                  <a:pt x="18810" y="21458"/>
                  <a:pt x="18478" y="21179"/>
                </a:cubicBezTo>
                <a:lnTo>
                  <a:pt x="13128" y="16924"/>
                </a:lnTo>
                <a:cubicBezTo>
                  <a:pt x="12599" y="16498"/>
                  <a:pt x="12319" y="15908"/>
                  <a:pt x="12281" y="15154"/>
                </a:cubicBezTo>
                <a:lnTo>
                  <a:pt x="9713" y="13096"/>
                </a:lnTo>
                <a:lnTo>
                  <a:pt x="8518" y="15233"/>
                </a:lnTo>
                <a:cubicBezTo>
                  <a:pt x="8412" y="15411"/>
                  <a:pt x="8273" y="15504"/>
                  <a:pt x="8101" y="15504"/>
                </a:cubicBezTo>
                <a:cubicBezTo>
                  <a:pt x="7995" y="15504"/>
                  <a:pt x="7901" y="15468"/>
                  <a:pt x="7819" y="15397"/>
                </a:cubicBezTo>
                <a:cubicBezTo>
                  <a:pt x="8233" y="15747"/>
                  <a:pt x="8445" y="16199"/>
                  <a:pt x="8452" y="16746"/>
                </a:cubicBezTo>
                <a:cubicBezTo>
                  <a:pt x="8452" y="16972"/>
                  <a:pt x="8412" y="17187"/>
                  <a:pt x="8334" y="17390"/>
                </a:cubicBezTo>
                <a:cubicBezTo>
                  <a:pt x="8254" y="17591"/>
                  <a:pt x="8150" y="17777"/>
                  <a:pt x="8016" y="17944"/>
                </a:cubicBezTo>
                <a:cubicBezTo>
                  <a:pt x="7884" y="18107"/>
                  <a:pt x="7736" y="18240"/>
                  <a:pt x="7567" y="18342"/>
                </a:cubicBezTo>
                <a:cubicBezTo>
                  <a:pt x="7395" y="18440"/>
                  <a:pt x="7221" y="18488"/>
                  <a:pt x="7042" y="18488"/>
                </a:cubicBezTo>
                <a:cubicBezTo>
                  <a:pt x="6781" y="18488"/>
                  <a:pt x="6545" y="18409"/>
                  <a:pt x="6343" y="18246"/>
                </a:cubicBezTo>
                <a:lnTo>
                  <a:pt x="550" y="13627"/>
                </a:lnTo>
                <a:cubicBezTo>
                  <a:pt x="183" y="13328"/>
                  <a:pt x="0" y="12915"/>
                  <a:pt x="0" y="12379"/>
                </a:cubicBezTo>
                <a:cubicBezTo>
                  <a:pt x="0" y="11939"/>
                  <a:pt x="136" y="11529"/>
                  <a:pt x="416" y="11151"/>
                </a:cubicBezTo>
                <a:cubicBezTo>
                  <a:pt x="694" y="10773"/>
                  <a:pt x="1023" y="10581"/>
                  <a:pt x="1407" y="10581"/>
                </a:cubicBezTo>
                <a:cubicBezTo>
                  <a:pt x="1673" y="10581"/>
                  <a:pt x="1925" y="10682"/>
                  <a:pt x="2174" y="10880"/>
                </a:cubicBezTo>
                <a:cubicBezTo>
                  <a:pt x="2024" y="10756"/>
                  <a:pt x="1944" y="10586"/>
                  <a:pt x="1939" y="10380"/>
                </a:cubicBezTo>
                <a:cubicBezTo>
                  <a:pt x="1939" y="10310"/>
                  <a:pt x="1967" y="10202"/>
                  <a:pt x="2026" y="10058"/>
                </a:cubicBezTo>
                <a:lnTo>
                  <a:pt x="5792" y="3271"/>
                </a:lnTo>
                <a:cubicBezTo>
                  <a:pt x="5898" y="3094"/>
                  <a:pt x="6034" y="2998"/>
                  <a:pt x="6209" y="2989"/>
                </a:cubicBezTo>
                <a:cubicBezTo>
                  <a:pt x="6329" y="2989"/>
                  <a:pt x="6418" y="3029"/>
                  <a:pt x="6479" y="3111"/>
                </a:cubicBezTo>
                <a:cubicBezTo>
                  <a:pt x="6293" y="2947"/>
                  <a:pt x="6140" y="2755"/>
                  <a:pt x="6027" y="2529"/>
                </a:cubicBezTo>
                <a:cubicBezTo>
                  <a:pt x="5914" y="2303"/>
                  <a:pt x="5860" y="2052"/>
                  <a:pt x="5860" y="1770"/>
                </a:cubicBezTo>
                <a:cubicBezTo>
                  <a:pt x="5860" y="1329"/>
                  <a:pt x="6001" y="926"/>
                  <a:pt x="6289" y="556"/>
                </a:cubicBezTo>
                <a:cubicBezTo>
                  <a:pt x="6573" y="189"/>
                  <a:pt x="6898" y="0"/>
                  <a:pt x="7268" y="0"/>
                </a:cubicBezTo>
                <a:cubicBezTo>
                  <a:pt x="7515" y="0"/>
                  <a:pt x="7750" y="90"/>
                  <a:pt x="7964" y="259"/>
                </a:cubicBezTo>
                <a:lnTo>
                  <a:pt x="13757" y="4881"/>
                </a:lnTo>
                <a:cubicBezTo>
                  <a:pt x="13931" y="5025"/>
                  <a:pt x="14065" y="5205"/>
                  <a:pt x="14162" y="5426"/>
                </a:cubicBezTo>
                <a:cubicBezTo>
                  <a:pt x="14258" y="5646"/>
                  <a:pt x="14310" y="5889"/>
                  <a:pt x="14310" y="6151"/>
                </a:cubicBezTo>
                <a:cubicBezTo>
                  <a:pt x="14310" y="6374"/>
                  <a:pt x="14270" y="6594"/>
                  <a:pt x="14190" y="6806"/>
                </a:cubicBezTo>
                <a:cubicBezTo>
                  <a:pt x="14112" y="7021"/>
                  <a:pt x="14014" y="7204"/>
                  <a:pt x="13891" y="7368"/>
                </a:cubicBezTo>
                <a:cubicBezTo>
                  <a:pt x="13771" y="7529"/>
                  <a:pt x="13623" y="7662"/>
                  <a:pt x="13442" y="7763"/>
                </a:cubicBezTo>
                <a:cubicBezTo>
                  <a:pt x="13260" y="7871"/>
                  <a:pt x="13081" y="7921"/>
                  <a:pt x="12900" y="7921"/>
                </a:cubicBezTo>
                <a:cubicBezTo>
                  <a:pt x="12655" y="7921"/>
                  <a:pt x="12397" y="7820"/>
                  <a:pt x="12135" y="7611"/>
                </a:cubicBezTo>
                <a:cubicBezTo>
                  <a:pt x="12284" y="7738"/>
                  <a:pt x="12366" y="7902"/>
                  <a:pt x="12373" y="8111"/>
                </a:cubicBezTo>
                <a:cubicBezTo>
                  <a:pt x="12373" y="8238"/>
                  <a:pt x="12342" y="8348"/>
                  <a:pt x="12281" y="8449"/>
                </a:cubicBezTo>
                <a:lnTo>
                  <a:pt x="11100" y="10581"/>
                </a:lnTo>
                <a:lnTo>
                  <a:pt x="13656" y="12625"/>
                </a:lnTo>
                <a:cubicBezTo>
                  <a:pt x="13762" y="12588"/>
                  <a:pt x="13865" y="12563"/>
                  <a:pt x="13971" y="12546"/>
                </a:cubicBezTo>
                <a:cubicBezTo>
                  <a:pt x="14077" y="12526"/>
                  <a:pt x="14183" y="12517"/>
                  <a:pt x="14287" y="1251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3" name="AutoShape 93">
            <a:extLst>
              <a:ext uri="{FF2B5EF4-FFF2-40B4-BE49-F238E27FC236}">
                <a16:creationId xmlns:a16="http://schemas.microsoft.com/office/drawing/2014/main" id="{C9B2B786-9240-4A5A-8051-059A9EFFB2A4}"/>
              </a:ext>
            </a:extLst>
          </p:cNvPr>
          <p:cNvSpPr>
            <a:spLocks/>
          </p:cNvSpPr>
          <p:nvPr/>
        </p:nvSpPr>
        <p:spPr bwMode="auto">
          <a:xfrm>
            <a:off x="6351588" y="2490788"/>
            <a:ext cx="198437" cy="200025"/>
          </a:xfrm>
          <a:custGeom>
            <a:avLst/>
            <a:gdLst>
              <a:gd name="T0" fmla="+- 0 10794 7"/>
              <a:gd name="T1" fmla="*/ T0 w 21575"/>
              <a:gd name="T2" fmla="*/ 10800 h 21600"/>
              <a:gd name="T3" fmla="+- 0 10794 7"/>
              <a:gd name="T4" fmla="*/ T3 w 21575"/>
              <a:gd name="T5" fmla="*/ 10800 h 21600"/>
              <a:gd name="T6" fmla="+- 0 10794 7"/>
              <a:gd name="T7" fmla="*/ T6 w 21575"/>
              <a:gd name="T8" fmla="*/ 10800 h 21600"/>
              <a:gd name="T9" fmla="+- 0 10794 7"/>
              <a:gd name="T10" fmla="*/ T9 w 21575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5" h="21600">
                <a:moveTo>
                  <a:pt x="12386" y="0"/>
                </a:moveTo>
                <a:lnTo>
                  <a:pt x="12386" y="0"/>
                </a:lnTo>
                <a:cubicBezTo>
                  <a:pt x="12913" y="0"/>
                  <a:pt x="13415" y="44"/>
                  <a:pt x="13894" y="126"/>
                </a:cubicBezTo>
                <a:cubicBezTo>
                  <a:pt x="14374" y="211"/>
                  <a:pt x="14850" y="305"/>
                  <a:pt x="15324" y="407"/>
                </a:cubicBezTo>
                <a:cubicBezTo>
                  <a:pt x="15691" y="481"/>
                  <a:pt x="16070" y="551"/>
                  <a:pt x="16465" y="619"/>
                </a:cubicBezTo>
                <a:cubicBezTo>
                  <a:pt x="16860" y="683"/>
                  <a:pt x="17275" y="716"/>
                  <a:pt x="17713" y="716"/>
                </a:cubicBezTo>
                <a:lnTo>
                  <a:pt x="17741" y="716"/>
                </a:lnTo>
                <a:cubicBezTo>
                  <a:pt x="17999" y="716"/>
                  <a:pt x="18279" y="692"/>
                  <a:pt x="18579" y="648"/>
                </a:cubicBezTo>
                <a:cubicBezTo>
                  <a:pt x="18876" y="601"/>
                  <a:pt x="19176" y="575"/>
                  <a:pt x="19470" y="575"/>
                </a:cubicBezTo>
                <a:cubicBezTo>
                  <a:pt x="19695" y="575"/>
                  <a:pt x="19899" y="604"/>
                  <a:pt x="20079" y="660"/>
                </a:cubicBezTo>
                <a:cubicBezTo>
                  <a:pt x="20267" y="715"/>
                  <a:pt x="20409" y="833"/>
                  <a:pt x="20516" y="1012"/>
                </a:cubicBezTo>
                <a:cubicBezTo>
                  <a:pt x="20723" y="1299"/>
                  <a:pt x="20841" y="1637"/>
                  <a:pt x="20866" y="2018"/>
                </a:cubicBezTo>
                <a:cubicBezTo>
                  <a:pt x="20894" y="2393"/>
                  <a:pt x="20883" y="2751"/>
                  <a:pt x="20841" y="3077"/>
                </a:cubicBezTo>
                <a:cubicBezTo>
                  <a:pt x="20802" y="3403"/>
                  <a:pt x="20768" y="3734"/>
                  <a:pt x="20732" y="4075"/>
                </a:cubicBezTo>
                <a:cubicBezTo>
                  <a:pt x="20698" y="4412"/>
                  <a:pt x="20704" y="4746"/>
                  <a:pt x="20757" y="5081"/>
                </a:cubicBezTo>
                <a:cubicBezTo>
                  <a:pt x="20796" y="5301"/>
                  <a:pt x="20847" y="5483"/>
                  <a:pt x="20911" y="5638"/>
                </a:cubicBezTo>
                <a:cubicBezTo>
                  <a:pt x="20979" y="5794"/>
                  <a:pt x="21049" y="5964"/>
                  <a:pt x="21119" y="6152"/>
                </a:cubicBezTo>
                <a:cubicBezTo>
                  <a:pt x="21194" y="6319"/>
                  <a:pt x="21242" y="6509"/>
                  <a:pt x="21267" y="6712"/>
                </a:cubicBezTo>
                <a:cubicBezTo>
                  <a:pt x="21295" y="6917"/>
                  <a:pt x="21326" y="7117"/>
                  <a:pt x="21363" y="7301"/>
                </a:cubicBezTo>
                <a:cubicBezTo>
                  <a:pt x="21525" y="8275"/>
                  <a:pt x="21592" y="9191"/>
                  <a:pt x="21570" y="10050"/>
                </a:cubicBezTo>
                <a:cubicBezTo>
                  <a:pt x="21548" y="10904"/>
                  <a:pt x="21444" y="11702"/>
                  <a:pt x="21262" y="12444"/>
                </a:cubicBezTo>
                <a:cubicBezTo>
                  <a:pt x="21079" y="13183"/>
                  <a:pt x="20827" y="13876"/>
                  <a:pt x="20505" y="14530"/>
                </a:cubicBezTo>
                <a:cubicBezTo>
                  <a:pt x="20182" y="15178"/>
                  <a:pt x="19818" y="15800"/>
                  <a:pt x="19417" y="16390"/>
                </a:cubicBezTo>
                <a:cubicBezTo>
                  <a:pt x="19086" y="16847"/>
                  <a:pt x="18733" y="17302"/>
                  <a:pt x="18357" y="17760"/>
                </a:cubicBezTo>
                <a:cubicBezTo>
                  <a:pt x="17982" y="18214"/>
                  <a:pt x="17570" y="18640"/>
                  <a:pt x="17121" y="19044"/>
                </a:cubicBezTo>
                <a:cubicBezTo>
                  <a:pt x="16673" y="19446"/>
                  <a:pt x="16182" y="19807"/>
                  <a:pt x="15638" y="20130"/>
                </a:cubicBezTo>
                <a:cubicBezTo>
                  <a:pt x="15097" y="20456"/>
                  <a:pt x="14494" y="20731"/>
                  <a:pt x="13836" y="20966"/>
                </a:cubicBezTo>
                <a:cubicBezTo>
                  <a:pt x="13152" y="21218"/>
                  <a:pt x="12445" y="21379"/>
                  <a:pt x="11708" y="21447"/>
                </a:cubicBezTo>
                <a:cubicBezTo>
                  <a:pt x="10968" y="21509"/>
                  <a:pt x="10258" y="21561"/>
                  <a:pt x="9580" y="21599"/>
                </a:cubicBezTo>
                <a:lnTo>
                  <a:pt x="9165" y="21599"/>
                </a:lnTo>
                <a:cubicBezTo>
                  <a:pt x="8234" y="21599"/>
                  <a:pt x="7363" y="21520"/>
                  <a:pt x="6555" y="21365"/>
                </a:cubicBezTo>
                <a:cubicBezTo>
                  <a:pt x="5745" y="21212"/>
                  <a:pt x="4882" y="21136"/>
                  <a:pt x="3970" y="21136"/>
                </a:cubicBezTo>
                <a:lnTo>
                  <a:pt x="3917" y="21136"/>
                </a:lnTo>
                <a:cubicBezTo>
                  <a:pt x="3603" y="21136"/>
                  <a:pt x="3258" y="21186"/>
                  <a:pt x="2880" y="21283"/>
                </a:cubicBezTo>
                <a:cubicBezTo>
                  <a:pt x="2510" y="21382"/>
                  <a:pt x="2137" y="21441"/>
                  <a:pt x="1770" y="21456"/>
                </a:cubicBezTo>
                <a:lnTo>
                  <a:pt x="1742" y="21456"/>
                </a:lnTo>
                <a:cubicBezTo>
                  <a:pt x="1411" y="21456"/>
                  <a:pt x="1117" y="21377"/>
                  <a:pt x="864" y="21212"/>
                </a:cubicBezTo>
                <a:cubicBezTo>
                  <a:pt x="609" y="21051"/>
                  <a:pt x="416" y="20848"/>
                  <a:pt x="292" y="20614"/>
                </a:cubicBezTo>
                <a:cubicBezTo>
                  <a:pt x="113" y="20288"/>
                  <a:pt x="35" y="19951"/>
                  <a:pt x="57" y="19599"/>
                </a:cubicBezTo>
                <a:cubicBezTo>
                  <a:pt x="79" y="19247"/>
                  <a:pt x="138" y="18924"/>
                  <a:pt x="225" y="18637"/>
                </a:cubicBezTo>
                <a:cubicBezTo>
                  <a:pt x="312" y="18346"/>
                  <a:pt x="363" y="18035"/>
                  <a:pt x="368" y="17701"/>
                </a:cubicBezTo>
                <a:cubicBezTo>
                  <a:pt x="371" y="17369"/>
                  <a:pt x="349" y="17017"/>
                  <a:pt x="298" y="16642"/>
                </a:cubicBezTo>
                <a:cubicBezTo>
                  <a:pt x="250" y="16266"/>
                  <a:pt x="192" y="15888"/>
                  <a:pt x="133" y="15503"/>
                </a:cubicBezTo>
                <a:cubicBezTo>
                  <a:pt x="68" y="15119"/>
                  <a:pt x="29" y="14735"/>
                  <a:pt x="12" y="14353"/>
                </a:cubicBezTo>
                <a:cubicBezTo>
                  <a:pt x="-7" y="14025"/>
                  <a:pt x="-5" y="13705"/>
                  <a:pt x="23" y="13388"/>
                </a:cubicBezTo>
                <a:cubicBezTo>
                  <a:pt x="51" y="13077"/>
                  <a:pt x="82" y="12728"/>
                  <a:pt x="119" y="12344"/>
                </a:cubicBezTo>
                <a:cubicBezTo>
                  <a:pt x="155" y="12018"/>
                  <a:pt x="186" y="11678"/>
                  <a:pt x="211" y="11332"/>
                </a:cubicBezTo>
                <a:cubicBezTo>
                  <a:pt x="239" y="10986"/>
                  <a:pt x="284" y="10681"/>
                  <a:pt x="346" y="10405"/>
                </a:cubicBezTo>
                <a:cubicBezTo>
                  <a:pt x="472" y="9789"/>
                  <a:pt x="609" y="9190"/>
                  <a:pt x="758" y="8610"/>
                </a:cubicBezTo>
                <a:cubicBezTo>
                  <a:pt x="904" y="8026"/>
                  <a:pt x="1103" y="7483"/>
                  <a:pt x="1352" y="6967"/>
                </a:cubicBezTo>
                <a:cubicBezTo>
                  <a:pt x="1532" y="6583"/>
                  <a:pt x="1731" y="6201"/>
                  <a:pt x="1955" y="5826"/>
                </a:cubicBezTo>
                <a:cubicBezTo>
                  <a:pt x="2179" y="5453"/>
                  <a:pt x="2420" y="5080"/>
                  <a:pt x="2681" y="4717"/>
                </a:cubicBezTo>
                <a:cubicBezTo>
                  <a:pt x="2771" y="4588"/>
                  <a:pt x="2866" y="4473"/>
                  <a:pt x="2964" y="4374"/>
                </a:cubicBezTo>
                <a:cubicBezTo>
                  <a:pt x="3062" y="4277"/>
                  <a:pt x="3169" y="4183"/>
                  <a:pt x="3286" y="4086"/>
                </a:cubicBezTo>
                <a:cubicBezTo>
                  <a:pt x="3491" y="3872"/>
                  <a:pt x="3690" y="3658"/>
                  <a:pt x="3889" y="3449"/>
                </a:cubicBezTo>
                <a:cubicBezTo>
                  <a:pt x="4085" y="3238"/>
                  <a:pt x="4304" y="3036"/>
                  <a:pt x="4545" y="2851"/>
                </a:cubicBezTo>
                <a:cubicBezTo>
                  <a:pt x="4786" y="2663"/>
                  <a:pt x="5044" y="2493"/>
                  <a:pt x="5319" y="2338"/>
                </a:cubicBezTo>
                <a:cubicBezTo>
                  <a:pt x="5591" y="2182"/>
                  <a:pt x="5885" y="2027"/>
                  <a:pt x="6199" y="1868"/>
                </a:cubicBezTo>
                <a:cubicBezTo>
                  <a:pt x="6494" y="1719"/>
                  <a:pt x="6796" y="1581"/>
                  <a:pt x="7102" y="1455"/>
                </a:cubicBezTo>
                <a:cubicBezTo>
                  <a:pt x="7413" y="1329"/>
                  <a:pt x="7733" y="1197"/>
                  <a:pt x="8063" y="1065"/>
                </a:cubicBezTo>
                <a:cubicBezTo>
                  <a:pt x="8691" y="795"/>
                  <a:pt x="9387" y="554"/>
                  <a:pt x="10158" y="349"/>
                </a:cubicBezTo>
                <a:lnTo>
                  <a:pt x="10186" y="323"/>
                </a:lnTo>
                <a:cubicBezTo>
                  <a:pt x="10584" y="211"/>
                  <a:pt x="10968" y="129"/>
                  <a:pt x="11324" y="76"/>
                </a:cubicBezTo>
                <a:cubicBezTo>
                  <a:pt x="11683" y="26"/>
                  <a:pt x="12036" y="0"/>
                  <a:pt x="1238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4" name="AutoShape 94">
            <a:extLst>
              <a:ext uri="{FF2B5EF4-FFF2-40B4-BE49-F238E27FC236}">
                <a16:creationId xmlns:a16="http://schemas.microsoft.com/office/drawing/2014/main" id="{7AE87236-B5CF-4EED-A70B-6614C8425ED6}"/>
              </a:ext>
            </a:extLst>
          </p:cNvPr>
          <p:cNvSpPr>
            <a:spLocks/>
          </p:cNvSpPr>
          <p:nvPr/>
        </p:nvSpPr>
        <p:spPr bwMode="auto">
          <a:xfrm>
            <a:off x="6784975" y="248602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1" y="9829"/>
                </a:moveTo>
                <a:cubicBezTo>
                  <a:pt x="20671" y="9939"/>
                  <a:pt x="20995" y="10131"/>
                  <a:pt x="21232" y="10408"/>
                </a:cubicBezTo>
                <a:cubicBezTo>
                  <a:pt x="21481" y="10681"/>
                  <a:pt x="21599" y="11001"/>
                  <a:pt x="21599" y="11358"/>
                </a:cubicBezTo>
                <a:lnTo>
                  <a:pt x="21599" y="19987"/>
                </a:lnTo>
                <a:cubicBezTo>
                  <a:pt x="21599" y="20419"/>
                  <a:pt x="21398" y="20796"/>
                  <a:pt x="21002" y="21116"/>
                </a:cubicBezTo>
                <a:cubicBezTo>
                  <a:pt x="20606" y="21438"/>
                  <a:pt x="20138" y="21599"/>
                  <a:pt x="19598" y="21599"/>
                </a:cubicBezTo>
                <a:lnTo>
                  <a:pt x="2016" y="21599"/>
                </a:lnTo>
                <a:cubicBezTo>
                  <a:pt x="1476" y="21599"/>
                  <a:pt x="1004" y="21438"/>
                  <a:pt x="604" y="21116"/>
                </a:cubicBezTo>
                <a:cubicBezTo>
                  <a:pt x="198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1001"/>
                  <a:pt x="122" y="10681"/>
                  <a:pt x="367" y="10408"/>
                </a:cubicBezTo>
                <a:cubicBezTo>
                  <a:pt x="619" y="10131"/>
                  <a:pt x="939" y="9938"/>
                  <a:pt x="1346" y="9829"/>
                </a:cubicBezTo>
                <a:lnTo>
                  <a:pt x="1346" y="7566"/>
                </a:lnTo>
                <a:cubicBezTo>
                  <a:pt x="1346" y="6530"/>
                  <a:pt x="1591" y="5551"/>
                  <a:pt x="2084" y="4632"/>
                </a:cubicBezTo>
                <a:cubicBezTo>
                  <a:pt x="2581" y="3711"/>
                  <a:pt x="3254" y="2908"/>
                  <a:pt x="4108" y="2219"/>
                </a:cubicBezTo>
                <a:cubicBezTo>
                  <a:pt x="4968" y="1531"/>
                  <a:pt x="5973" y="990"/>
                  <a:pt x="7125" y="593"/>
                </a:cubicBezTo>
                <a:cubicBezTo>
                  <a:pt x="8281" y="198"/>
                  <a:pt x="9509" y="0"/>
                  <a:pt x="10809" y="0"/>
                </a:cubicBezTo>
                <a:cubicBezTo>
                  <a:pt x="12105" y="0"/>
                  <a:pt x="13329" y="198"/>
                  <a:pt x="14478" y="593"/>
                </a:cubicBezTo>
                <a:cubicBezTo>
                  <a:pt x="15630" y="990"/>
                  <a:pt x="16634" y="1531"/>
                  <a:pt x="17495" y="2219"/>
                </a:cubicBezTo>
                <a:cubicBezTo>
                  <a:pt x="18355" y="2908"/>
                  <a:pt x="19036" y="3714"/>
                  <a:pt x="19533" y="4641"/>
                </a:cubicBezTo>
                <a:cubicBezTo>
                  <a:pt x="20022" y="5562"/>
                  <a:pt x="20271" y="6538"/>
                  <a:pt x="20271" y="7566"/>
                </a:cubicBezTo>
                <a:lnTo>
                  <a:pt x="20271" y="9829"/>
                </a:lnTo>
                <a:close/>
                <a:moveTo>
                  <a:pt x="16202" y="7566"/>
                </a:moveTo>
                <a:cubicBezTo>
                  <a:pt x="16202" y="6961"/>
                  <a:pt x="16062" y="6394"/>
                  <a:pt x="15781" y="5870"/>
                </a:cubicBezTo>
                <a:cubicBezTo>
                  <a:pt x="15496" y="5349"/>
                  <a:pt x="15108" y="4894"/>
                  <a:pt x="14614" y="4508"/>
                </a:cubicBezTo>
                <a:cubicBezTo>
                  <a:pt x="14125" y="4123"/>
                  <a:pt x="13545" y="3817"/>
                  <a:pt x="12886" y="3593"/>
                </a:cubicBezTo>
                <a:cubicBezTo>
                  <a:pt x="12224" y="3365"/>
                  <a:pt x="11532" y="3253"/>
                  <a:pt x="10809" y="3253"/>
                </a:cubicBezTo>
                <a:cubicBezTo>
                  <a:pt x="10049" y="3253"/>
                  <a:pt x="9347" y="3365"/>
                  <a:pt x="8706" y="3593"/>
                </a:cubicBezTo>
                <a:cubicBezTo>
                  <a:pt x="8061" y="3817"/>
                  <a:pt x="7489" y="4123"/>
                  <a:pt x="6988" y="4508"/>
                </a:cubicBezTo>
                <a:cubicBezTo>
                  <a:pt x="6488" y="4894"/>
                  <a:pt x="6099" y="5352"/>
                  <a:pt x="5818" y="5879"/>
                </a:cubicBezTo>
                <a:cubicBezTo>
                  <a:pt x="5537" y="6406"/>
                  <a:pt x="5397" y="6970"/>
                  <a:pt x="5397" y="7566"/>
                </a:cubicBezTo>
                <a:lnTo>
                  <a:pt x="5397" y="9717"/>
                </a:lnTo>
                <a:lnTo>
                  <a:pt x="16202" y="9717"/>
                </a:lnTo>
                <a:lnTo>
                  <a:pt x="16202" y="7566"/>
                </a:lnTo>
                <a:close/>
                <a:moveTo>
                  <a:pt x="11964" y="15409"/>
                </a:moveTo>
                <a:cubicBezTo>
                  <a:pt x="12296" y="15245"/>
                  <a:pt x="12569" y="15020"/>
                  <a:pt x="12782" y="14744"/>
                </a:cubicBezTo>
                <a:cubicBezTo>
                  <a:pt x="12990" y="14462"/>
                  <a:pt x="13098" y="14159"/>
                  <a:pt x="13098" y="13840"/>
                </a:cubicBezTo>
                <a:cubicBezTo>
                  <a:pt x="13098" y="13333"/>
                  <a:pt x="12875" y="12898"/>
                  <a:pt x="12429" y="12530"/>
                </a:cubicBezTo>
                <a:cubicBezTo>
                  <a:pt x="11979" y="12161"/>
                  <a:pt x="11439" y="11980"/>
                  <a:pt x="10809" y="11980"/>
                </a:cubicBezTo>
                <a:cubicBezTo>
                  <a:pt x="10175" y="11980"/>
                  <a:pt x="9638" y="12161"/>
                  <a:pt x="9188" y="12530"/>
                </a:cubicBezTo>
                <a:cubicBezTo>
                  <a:pt x="8738" y="12898"/>
                  <a:pt x="8515" y="13333"/>
                  <a:pt x="8515" y="13840"/>
                </a:cubicBezTo>
                <a:cubicBezTo>
                  <a:pt x="8515" y="14159"/>
                  <a:pt x="8616" y="14462"/>
                  <a:pt x="8825" y="14744"/>
                </a:cubicBezTo>
                <a:cubicBezTo>
                  <a:pt x="9033" y="15020"/>
                  <a:pt x="9300" y="15233"/>
                  <a:pt x="9638" y="15383"/>
                </a:cubicBezTo>
                <a:lnTo>
                  <a:pt x="8515" y="19339"/>
                </a:lnTo>
                <a:lnTo>
                  <a:pt x="13098" y="19339"/>
                </a:lnTo>
                <a:lnTo>
                  <a:pt x="11964" y="15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5" name="AutoShape 95">
            <a:extLst>
              <a:ext uri="{FF2B5EF4-FFF2-40B4-BE49-F238E27FC236}">
                <a16:creationId xmlns:a16="http://schemas.microsoft.com/office/drawing/2014/main" id="{D47CB059-4F35-4FD0-911A-0E17CA5DBEDA}"/>
              </a:ext>
            </a:extLst>
          </p:cNvPr>
          <p:cNvSpPr>
            <a:spLocks/>
          </p:cNvSpPr>
          <p:nvPr/>
        </p:nvSpPr>
        <p:spPr bwMode="auto">
          <a:xfrm>
            <a:off x="336550" y="2854325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292" y="0"/>
                </a:moveTo>
                <a:cubicBezTo>
                  <a:pt x="16156" y="0"/>
                  <a:pt x="16975" y="198"/>
                  <a:pt x="17745" y="593"/>
                </a:cubicBezTo>
                <a:cubicBezTo>
                  <a:pt x="18516" y="987"/>
                  <a:pt x="19185" y="1531"/>
                  <a:pt x="19756" y="2219"/>
                </a:cubicBezTo>
                <a:cubicBezTo>
                  <a:pt x="20325" y="2908"/>
                  <a:pt x="20776" y="3714"/>
                  <a:pt x="21107" y="4641"/>
                </a:cubicBezTo>
                <a:cubicBezTo>
                  <a:pt x="21434" y="5562"/>
                  <a:pt x="21599" y="6538"/>
                  <a:pt x="21599" y="7566"/>
                </a:cubicBezTo>
                <a:lnTo>
                  <a:pt x="21599" y="9662"/>
                </a:lnTo>
                <a:cubicBezTo>
                  <a:pt x="21599" y="9965"/>
                  <a:pt x="21516" y="10221"/>
                  <a:pt x="21340" y="10428"/>
                </a:cubicBezTo>
                <a:cubicBezTo>
                  <a:pt x="21168" y="10635"/>
                  <a:pt x="20956" y="10736"/>
                  <a:pt x="20704" y="10736"/>
                </a:cubicBezTo>
                <a:lnTo>
                  <a:pt x="19785" y="10736"/>
                </a:lnTo>
                <a:cubicBezTo>
                  <a:pt x="19531" y="10736"/>
                  <a:pt x="19322" y="10632"/>
                  <a:pt x="19152" y="10422"/>
                </a:cubicBezTo>
                <a:cubicBezTo>
                  <a:pt x="18984" y="10209"/>
                  <a:pt x="18900" y="9956"/>
                  <a:pt x="18900" y="9662"/>
                </a:cubicBezTo>
                <a:lnTo>
                  <a:pt x="18900" y="7566"/>
                </a:lnTo>
                <a:cubicBezTo>
                  <a:pt x="18900" y="6961"/>
                  <a:pt x="18806" y="6394"/>
                  <a:pt x="18614" y="5870"/>
                </a:cubicBezTo>
                <a:cubicBezTo>
                  <a:pt x="18422" y="5349"/>
                  <a:pt x="18163" y="4894"/>
                  <a:pt x="17844" y="4508"/>
                </a:cubicBezTo>
                <a:cubicBezTo>
                  <a:pt x="17522" y="4123"/>
                  <a:pt x="17140" y="3817"/>
                  <a:pt x="16706" y="3593"/>
                </a:cubicBezTo>
                <a:cubicBezTo>
                  <a:pt x="16269" y="3365"/>
                  <a:pt x="15796" y="3253"/>
                  <a:pt x="15292" y="3253"/>
                </a:cubicBezTo>
                <a:cubicBezTo>
                  <a:pt x="14788" y="3253"/>
                  <a:pt x="14320" y="3365"/>
                  <a:pt x="13891" y="3593"/>
                </a:cubicBezTo>
                <a:cubicBezTo>
                  <a:pt x="13461" y="3817"/>
                  <a:pt x="13082" y="4123"/>
                  <a:pt x="12753" y="4508"/>
                </a:cubicBezTo>
                <a:cubicBezTo>
                  <a:pt x="12422" y="4894"/>
                  <a:pt x="12165" y="5352"/>
                  <a:pt x="11978" y="5876"/>
                </a:cubicBezTo>
                <a:cubicBezTo>
                  <a:pt x="11788" y="6406"/>
                  <a:pt x="11695" y="6970"/>
                  <a:pt x="11695" y="7566"/>
                </a:cubicBezTo>
                <a:lnTo>
                  <a:pt x="11695" y="9717"/>
                </a:lnTo>
                <a:lnTo>
                  <a:pt x="13063" y="9717"/>
                </a:lnTo>
                <a:cubicBezTo>
                  <a:pt x="13423" y="9717"/>
                  <a:pt x="13735" y="9875"/>
                  <a:pt x="14001" y="10192"/>
                </a:cubicBezTo>
                <a:cubicBezTo>
                  <a:pt x="14263" y="10511"/>
                  <a:pt x="14395" y="10900"/>
                  <a:pt x="14395" y="11358"/>
                </a:cubicBezTo>
                <a:lnTo>
                  <a:pt x="14395" y="19987"/>
                </a:lnTo>
                <a:cubicBezTo>
                  <a:pt x="14395" y="20419"/>
                  <a:pt x="14263" y="20796"/>
                  <a:pt x="14001" y="21116"/>
                </a:cubicBezTo>
                <a:cubicBezTo>
                  <a:pt x="13735" y="21438"/>
                  <a:pt x="13423" y="21599"/>
                  <a:pt x="13063" y="21599"/>
                </a:cubicBezTo>
                <a:lnTo>
                  <a:pt x="1343" y="21599"/>
                </a:lnTo>
                <a:cubicBezTo>
                  <a:pt x="983" y="21599"/>
                  <a:pt x="669" y="21438"/>
                  <a:pt x="403" y="21116"/>
                </a:cubicBezTo>
                <a:cubicBezTo>
                  <a:pt x="134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0909"/>
                  <a:pt x="134" y="10523"/>
                  <a:pt x="403" y="10201"/>
                </a:cubicBezTo>
                <a:cubicBezTo>
                  <a:pt x="669" y="9878"/>
                  <a:pt x="984" y="9717"/>
                  <a:pt x="1343" y="9717"/>
                </a:cubicBezTo>
                <a:lnTo>
                  <a:pt x="8985" y="9717"/>
                </a:lnTo>
                <a:lnTo>
                  <a:pt x="8985" y="7566"/>
                </a:lnTo>
                <a:cubicBezTo>
                  <a:pt x="8985" y="6529"/>
                  <a:pt x="9148" y="5550"/>
                  <a:pt x="9477" y="4632"/>
                </a:cubicBezTo>
                <a:cubicBezTo>
                  <a:pt x="9808" y="3711"/>
                  <a:pt x="10260" y="2907"/>
                  <a:pt x="10833" y="2219"/>
                </a:cubicBezTo>
                <a:cubicBezTo>
                  <a:pt x="11409" y="1531"/>
                  <a:pt x="12079" y="987"/>
                  <a:pt x="12844" y="592"/>
                </a:cubicBezTo>
                <a:cubicBezTo>
                  <a:pt x="13615" y="198"/>
                  <a:pt x="14426" y="0"/>
                  <a:pt x="15292" y="0"/>
                </a:cubicBezTo>
                <a:moveTo>
                  <a:pt x="7972" y="15409"/>
                </a:moveTo>
                <a:cubicBezTo>
                  <a:pt x="8195" y="15245"/>
                  <a:pt x="8375" y="15021"/>
                  <a:pt x="8519" y="14741"/>
                </a:cubicBezTo>
                <a:cubicBezTo>
                  <a:pt x="8661" y="14462"/>
                  <a:pt x="8731" y="14160"/>
                  <a:pt x="8731" y="13840"/>
                </a:cubicBezTo>
                <a:cubicBezTo>
                  <a:pt x="8731" y="13333"/>
                  <a:pt x="8582" y="12896"/>
                  <a:pt x="8282" y="12530"/>
                </a:cubicBezTo>
                <a:cubicBezTo>
                  <a:pt x="7987" y="12162"/>
                  <a:pt x="7624" y="11980"/>
                  <a:pt x="7204" y="11980"/>
                </a:cubicBezTo>
                <a:cubicBezTo>
                  <a:pt x="6782" y="11980"/>
                  <a:pt x="6422" y="12162"/>
                  <a:pt x="6122" y="12530"/>
                </a:cubicBezTo>
                <a:cubicBezTo>
                  <a:pt x="5824" y="12896"/>
                  <a:pt x="5675" y="13333"/>
                  <a:pt x="5675" y="13840"/>
                </a:cubicBezTo>
                <a:cubicBezTo>
                  <a:pt x="5675" y="14160"/>
                  <a:pt x="5745" y="14462"/>
                  <a:pt x="5882" y="14741"/>
                </a:cubicBezTo>
                <a:cubicBezTo>
                  <a:pt x="6021" y="15021"/>
                  <a:pt x="6201" y="15234"/>
                  <a:pt x="6422" y="15380"/>
                </a:cubicBezTo>
                <a:lnTo>
                  <a:pt x="5675" y="19339"/>
                </a:lnTo>
                <a:lnTo>
                  <a:pt x="8731" y="19339"/>
                </a:lnTo>
                <a:lnTo>
                  <a:pt x="7972" y="15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6" name="AutoShape 96">
            <a:extLst>
              <a:ext uri="{FF2B5EF4-FFF2-40B4-BE49-F238E27FC236}">
                <a16:creationId xmlns:a16="http://schemas.microsoft.com/office/drawing/2014/main" id="{93D32BFA-7CDE-48F2-A528-7CC03B7176DA}"/>
              </a:ext>
            </a:extLst>
          </p:cNvPr>
          <p:cNvSpPr>
            <a:spLocks/>
          </p:cNvSpPr>
          <p:nvPr/>
        </p:nvSpPr>
        <p:spPr bwMode="auto">
          <a:xfrm>
            <a:off x="800100" y="2854325"/>
            <a:ext cx="198438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7" name="AutoShape 97">
            <a:extLst>
              <a:ext uri="{FF2B5EF4-FFF2-40B4-BE49-F238E27FC236}">
                <a16:creationId xmlns:a16="http://schemas.microsoft.com/office/drawing/2014/main" id="{DD84B894-8B8C-4510-81EC-3C8541D34ADE}"/>
              </a:ext>
            </a:extLst>
          </p:cNvPr>
          <p:cNvSpPr>
            <a:spLocks/>
          </p:cNvSpPr>
          <p:nvPr/>
        </p:nvSpPr>
        <p:spPr bwMode="auto">
          <a:xfrm>
            <a:off x="1293813" y="285432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5" y="6463"/>
                </a:moveTo>
                <a:cubicBezTo>
                  <a:pt x="385" y="6463"/>
                  <a:pt x="262" y="6412"/>
                  <a:pt x="155" y="6305"/>
                </a:cubicBezTo>
                <a:cubicBezTo>
                  <a:pt x="48" y="6201"/>
                  <a:pt x="0" y="6075"/>
                  <a:pt x="0" y="5925"/>
                </a:cubicBezTo>
                <a:lnTo>
                  <a:pt x="0" y="538"/>
                </a:lnTo>
                <a:cubicBezTo>
                  <a:pt x="0" y="388"/>
                  <a:pt x="48" y="265"/>
                  <a:pt x="155" y="158"/>
                </a:cubicBezTo>
                <a:cubicBezTo>
                  <a:pt x="262" y="51"/>
                  <a:pt x="385" y="0"/>
                  <a:pt x="535" y="0"/>
                </a:cubicBezTo>
                <a:lnTo>
                  <a:pt x="5925" y="0"/>
                </a:lnTo>
                <a:cubicBezTo>
                  <a:pt x="6072" y="0"/>
                  <a:pt x="6201" y="51"/>
                  <a:pt x="6319" y="158"/>
                </a:cubicBezTo>
                <a:cubicBezTo>
                  <a:pt x="6432" y="264"/>
                  <a:pt x="6486" y="388"/>
                  <a:pt x="6486" y="538"/>
                </a:cubicBezTo>
                <a:lnTo>
                  <a:pt x="6486" y="5925"/>
                </a:lnTo>
                <a:cubicBezTo>
                  <a:pt x="6486" y="6075"/>
                  <a:pt x="6432" y="6201"/>
                  <a:pt x="6319" y="6305"/>
                </a:cubicBezTo>
                <a:cubicBezTo>
                  <a:pt x="6201" y="6412"/>
                  <a:pt x="6072" y="6463"/>
                  <a:pt x="5925" y="6463"/>
                </a:cubicBezTo>
                <a:lnTo>
                  <a:pt x="535" y="6463"/>
                </a:lnTo>
                <a:close/>
                <a:moveTo>
                  <a:pt x="21058" y="8105"/>
                </a:moveTo>
                <a:cubicBezTo>
                  <a:pt x="21205" y="8105"/>
                  <a:pt x="21335" y="8156"/>
                  <a:pt x="21438" y="8257"/>
                </a:cubicBezTo>
                <a:cubicBezTo>
                  <a:pt x="21542" y="8358"/>
                  <a:pt x="21599" y="8487"/>
                  <a:pt x="21599" y="8643"/>
                </a:cubicBezTo>
                <a:lnTo>
                  <a:pt x="21599" y="12613"/>
                </a:lnTo>
                <a:cubicBezTo>
                  <a:pt x="21599" y="13854"/>
                  <a:pt x="21314" y="15020"/>
                  <a:pt x="20750" y="16114"/>
                </a:cubicBezTo>
                <a:cubicBezTo>
                  <a:pt x="20183" y="17209"/>
                  <a:pt x="19411" y="18159"/>
                  <a:pt x="18432" y="18968"/>
                </a:cubicBezTo>
                <a:cubicBezTo>
                  <a:pt x="17453" y="19774"/>
                  <a:pt x="16313" y="20416"/>
                  <a:pt x="15000" y="20891"/>
                </a:cubicBezTo>
                <a:cubicBezTo>
                  <a:pt x="13690" y="21363"/>
                  <a:pt x="12291" y="21599"/>
                  <a:pt x="10802" y="21599"/>
                </a:cubicBezTo>
                <a:cubicBezTo>
                  <a:pt x="9297" y="21599"/>
                  <a:pt x="7891" y="21363"/>
                  <a:pt x="6587" y="20891"/>
                </a:cubicBezTo>
                <a:cubicBezTo>
                  <a:pt x="5283" y="20416"/>
                  <a:pt x="4140" y="19774"/>
                  <a:pt x="3161" y="18968"/>
                </a:cubicBezTo>
                <a:cubicBezTo>
                  <a:pt x="2182" y="18159"/>
                  <a:pt x="1410" y="17212"/>
                  <a:pt x="843" y="16120"/>
                </a:cubicBezTo>
                <a:cubicBezTo>
                  <a:pt x="279" y="15032"/>
                  <a:pt x="0" y="13866"/>
                  <a:pt x="0" y="12613"/>
                </a:cubicBezTo>
                <a:lnTo>
                  <a:pt x="0" y="8643"/>
                </a:lnTo>
                <a:cubicBezTo>
                  <a:pt x="0" y="8496"/>
                  <a:pt x="48" y="8369"/>
                  <a:pt x="155" y="8263"/>
                </a:cubicBezTo>
                <a:cubicBezTo>
                  <a:pt x="262" y="8159"/>
                  <a:pt x="385" y="8104"/>
                  <a:pt x="535" y="8104"/>
                </a:cubicBezTo>
                <a:lnTo>
                  <a:pt x="5925" y="8104"/>
                </a:lnTo>
                <a:cubicBezTo>
                  <a:pt x="6072" y="8104"/>
                  <a:pt x="6201" y="8156"/>
                  <a:pt x="6319" y="8257"/>
                </a:cubicBezTo>
                <a:cubicBezTo>
                  <a:pt x="6432" y="8358"/>
                  <a:pt x="6486" y="8487"/>
                  <a:pt x="6486" y="8643"/>
                </a:cubicBezTo>
                <a:lnTo>
                  <a:pt x="6486" y="12613"/>
                </a:lnTo>
                <a:cubicBezTo>
                  <a:pt x="6486" y="12881"/>
                  <a:pt x="6596" y="13154"/>
                  <a:pt x="6800" y="13439"/>
                </a:cubicBezTo>
                <a:cubicBezTo>
                  <a:pt x="7005" y="13725"/>
                  <a:pt x="7298" y="13992"/>
                  <a:pt x="7676" y="14246"/>
                </a:cubicBezTo>
                <a:cubicBezTo>
                  <a:pt x="8050" y="14499"/>
                  <a:pt x="8505" y="14704"/>
                  <a:pt x="9032" y="14865"/>
                </a:cubicBezTo>
                <a:cubicBezTo>
                  <a:pt x="9561" y="15029"/>
                  <a:pt x="10152" y="15107"/>
                  <a:pt x="10802" y="15107"/>
                </a:cubicBezTo>
                <a:cubicBezTo>
                  <a:pt x="11447" y="15107"/>
                  <a:pt x="12038" y="15029"/>
                  <a:pt x="12576" y="14865"/>
                </a:cubicBezTo>
                <a:cubicBezTo>
                  <a:pt x="13112" y="14704"/>
                  <a:pt x="13566" y="14499"/>
                  <a:pt x="13944" y="14246"/>
                </a:cubicBezTo>
                <a:cubicBezTo>
                  <a:pt x="14321" y="13992"/>
                  <a:pt x="14615" y="13722"/>
                  <a:pt x="14822" y="13439"/>
                </a:cubicBezTo>
                <a:cubicBezTo>
                  <a:pt x="15029" y="13154"/>
                  <a:pt x="15130" y="12881"/>
                  <a:pt x="15130" y="12613"/>
                </a:cubicBezTo>
                <a:lnTo>
                  <a:pt x="15130" y="8643"/>
                </a:lnTo>
                <a:cubicBezTo>
                  <a:pt x="15130" y="8286"/>
                  <a:pt x="15311" y="8104"/>
                  <a:pt x="15671" y="8104"/>
                </a:cubicBezTo>
                <a:lnTo>
                  <a:pt x="21058" y="8104"/>
                </a:lnTo>
                <a:close/>
                <a:moveTo>
                  <a:pt x="21058" y="2"/>
                </a:moveTo>
                <a:cubicBezTo>
                  <a:pt x="21205" y="2"/>
                  <a:pt x="21335" y="54"/>
                  <a:pt x="21438" y="161"/>
                </a:cubicBezTo>
                <a:cubicBezTo>
                  <a:pt x="21542" y="267"/>
                  <a:pt x="21599" y="391"/>
                  <a:pt x="21599" y="541"/>
                </a:cubicBezTo>
                <a:lnTo>
                  <a:pt x="21599" y="5928"/>
                </a:lnTo>
                <a:cubicBezTo>
                  <a:pt x="21599" y="6077"/>
                  <a:pt x="21542" y="6204"/>
                  <a:pt x="21438" y="6308"/>
                </a:cubicBezTo>
                <a:cubicBezTo>
                  <a:pt x="21335" y="6414"/>
                  <a:pt x="21205" y="6466"/>
                  <a:pt x="21058" y="6466"/>
                </a:cubicBezTo>
                <a:lnTo>
                  <a:pt x="15671" y="6466"/>
                </a:lnTo>
                <a:cubicBezTo>
                  <a:pt x="15311" y="6466"/>
                  <a:pt x="15130" y="6288"/>
                  <a:pt x="15130" y="5928"/>
                </a:cubicBezTo>
                <a:lnTo>
                  <a:pt x="15130" y="541"/>
                </a:lnTo>
                <a:cubicBezTo>
                  <a:pt x="15130" y="391"/>
                  <a:pt x="15182" y="267"/>
                  <a:pt x="15282" y="161"/>
                </a:cubicBezTo>
                <a:cubicBezTo>
                  <a:pt x="15383" y="54"/>
                  <a:pt x="15513" y="2"/>
                  <a:pt x="15671" y="2"/>
                </a:cubicBezTo>
                <a:lnTo>
                  <a:pt x="21058" y="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8" name="AutoShape 98">
            <a:extLst>
              <a:ext uri="{FF2B5EF4-FFF2-40B4-BE49-F238E27FC236}">
                <a16:creationId xmlns:a16="http://schemas.microsoft.com/office/drawing/2014/main" id="{6D85C631-F9A8-4787-AC69-471F081A32CD}"/>
              </a:ext>
            </a:extLst>
          </p:cNvPr>
          <p:cNvSpPr>
            <a:spLocks/>
          </p:cNvSpPr>
          <p:nvPr/>
        </p:nvSpPr>
        <p:spPr bwMode="auto">
          <a:xfrm>
            <a:off x="1779588" y="2854325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89" name="AutoShape 99">
            <a:extLst>
              <a:ext uri="{FF2B5EF4-FFF2-40B4-BE49-F238E27FC236}">
                <a16:creationId xmlns:a16="http://schemas.microsoft.com/office/drawing/2014/main" id="{50E6AA01-C044-423C-BF28-81B4A800DBF0}"/>
              </a:ext>
            </a:extLst>
          </p:cNvPr>
          <p:cNvSpPr>
            <a:spLocks/>
          </p:cNvSpPr>
          <p:nvPr/>
        </p:nvSpPr>
        <p:spPr bwMode="auto">
          <a:xfrm>
            <a:off x="7221538" y="285908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5" y="0"/>
                </a:moveTo>
                <a:cubicBezTo>
                  <a:pt x="20642" y="0"/>
                  <a:pt x="20950" y="611"/>
                  <a:pt x="21209" y="1807"/>
                </a:cubicBezTo>
                <a:cubicBezTo>
                  <a:pt x="21467" y="3004"/>
                  <a:pt x="21599" y="4431"/>
                  <a:pt x="21599" y="6130"/>
                </a:cubicBezTo>
                <a:lnTo>
                  <a:pt x="21599" y="15496"/>
                </a:lnTo>
                <a:cubicBezTo>
                  <a:pt x="21599" y="17168"/>
                  <a:pt x="21467" y="18623"/>
                  <a:pt x="21209" y="19819"/>
                </a:cubicBezTo>
                <a:cubicBezTo>
                  <a:pt x="20950" y="21015"/>
                  <a:pt x="20642" y="21599"/>
                  <a:pt x="20275" y="21599"/>
                </a:cubicBezTo>
                <a:lnTo>
                  <a:pt x="1348" y="21599"/>
                </a:lnTo>
                <a:cubicBezTo>
                  <a:pt x="963" y="21599"/>
                  <a:pt x="640" y="21015"/>
                  <a:pt x="384" y="19873"/>
                </a:cubicBezTo>
                <a:cubicBezTo>
                  <a:pt x="126" y="18731"/>
                  <a:pt x="0" y="17277"/>
                  <a:pt x="0" y="15496"/>
                </a:cubicBezTo>
                <a:lnTo>
                  <a:pt x="0" y="6130"/>
                </a:lnTo>
                <a:cubicBezTo>
                  <a:pt x="0" y="4431"/>
                  <a:pt x="126" y="3004"/>
                  <a:pt x="384" y="1807"/>
                </a:cubicBezTo>
                <a:cubicBezTo>
                  <a:pt x="640" y="611"/>
                  <a:pt x="954" y="0"/>
                  <a:pt x="1318" y="0"/>
                </a:cubicBezTo>
                <a:lnTo>
                  <a:pt x="202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0" name="AutoShape 100">
            <a:extLst>
              <a:ext uri="{FF2B5EF4-FFF2-40B4-BE49-F238E27FC236}">
                <a16:creationId xmlns:a16="http://schemas.microsoft.com/office/drawing/2014/main" id="{744D0A13-8406-4C39-9496-036CB72EF20B}"/>
              </a:ext>
            </a:extLst>
          </p:cNvPr>
          <p:cNvSpPr>
            <a:spLocks/>
          </p:cNvSpPr>
          <p:nvPr/>
        </p:nvSpPr>
        <p:spPr bwMode="auto">
          <a:xfrm>
            <a:off x="7699375" y="2855913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82"/>
                  <a:pt x="15013" y="844"/>
                </a:cubicBezTo>
                <a:cubicBezTo>
                  <a:pt x="16321" y="1406"/>
                  <a:pt x="17465" y="2179"/>
                  <a:pt x="18449" y="3153"/>
                </a:cubicBezTo>
                <a:cubicBezTo>
                  <a:pt x="19432" y="4127"/>
                  <a:pt x="20204" y="5277"/>
                  <a:pt x="20760" y="6590"/>
                </a:cubicBezTo>
                <a:cubicBezTo>
                  <a:pt x="21323" y="7897"/>
                  <a:pt x="21599" y="9303"/>
                  <a:pt x="21599" y="10797"/>
                </a:cubicBezTo>
                <a:cubicBezTo>
                  <a:pt x="21599" y="12290"/>
                  <a:pt x="21323" y="13696"/>
                  <a:pt x="20760" y="15009"/>
                </a:cubicBezTo>
                <a:cubicBezTo>
                  <a:pt x="20204" y="16317"/>
                  <a:pt x="19432" y="17463"/>
                  <a:pt x="18449" y="18440"/>
                </a:cubicBezTo>
                <a:cubicBezTo>
                  <a:pt x="17465" y="19423"/>
                  <a:pt x="16321" y="20188"/>
                  <a:pt x="15013" y="20750"/>
                </a:cubicBezTo>
                <a:cubicBezTo>
                  <a:pt x="13704" y="21311"/>
                  <a:pt x="12303" y="21599"/>
                  <a:pt x="10805" y="21599"/>
                </a:cubicBezTo>
                <a:cubicBezTo>
                  <a:pt x="9310" y="21599"/>
                  <a:pt x="7906" y="21312"/>
                  <a:pt x="6595" y="20750"/>
                </a:cubicBezTo>
                <a:cubicBezTo>
                  <a:pt x="5281" y="20188"/>
                  <a:pt x="4136" y="19420"/>
                  <a:pt x="3156" y="18440"/>
                </a:cubicBezTo>
                <a:cubicBezTo>
                  <a:pt x="2178" y="17463"/>
                  <a:pt x="1407" y="16317"/>
                  <a:pt x="844" y="15009"/>
                </a:cubicBezTo>
                <a:cubicBezTo>
                  <a:pt x="279" y="13696"/>
                  <a:pt x="0" y="12290"/>
                  <a:pt x="0" y="10797"/>
                </a:cubicBezTo>
                <a:cubicBezTo>
                  <a:pt x="0" y="9303"/>
                  <a:pt x="279" y="7897"/>
                  <a:pt x="844" y="6590"/>
                </a:cubicBezTo>
                <a:cubicBezTo>
                  <a:pt x="1407" y="5277"/>
                  <a:pt x="2178" y="4130"/>
                  <a:pt x="3156" y="3153"/>
                </a:cubicBezTo>
                <a:cubicBezTo>
                  <a:pt x="4136" y="2176"/>
                  <a:pt x="5281" y="1406"/>
                  <a:pt x="6595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7042" y="9743"/>
                </a:moveTo>
                <a:cubicBezTo>
                  <a:pt x="17042" y="9616"/>
                  <a:pt x="16996" y="9512"/>
                  <a:pt x="16900" y="9424"/>
                </a:cubicBezTo>
                <a:cubicBezTo>
                  <a:pt x="16804" y="9343"/>
                  <a:pt x="16705" y="9297"/>
                  <a:pt x="16595" y="9297"/>
                </a:cubicBezTo>
                <a:lnTo>
                  <a:pt x="5015" y="9297"/>
                </a:lnTo>
                <a:cubicBezTo>
                  <a:pt x="4719" y="9297"/>
                  <a:pt x="4569" y="9453"/>
                  <a:pt x="4569" y="9744"/>
                </a:cubicBezTo>
                <a:lnTo>
                  <a:pt x="4569" y="11878"/>
                </a:lnTo>
                <a:cubicBezTo>
                  <a:pt x="4569" y="12175"/>
                  <a:pt x="4719" y="12324"/>
                  <a:pt x="5015" y="12324"/>
                </a:cubicBezTo>
                <a:lnTo>
                  <a:pt x="16595" y="12324"/>
                </a:lnTo>
                <a:cubicBezTo>
                  <a:pt x="16705" y="12324"/>
                  <a:pt x="16804" y="12279"/>
                  <a:pt x="16900" y="12197"/>
                </a:cubicBezTo>
                <a:cubicBezTo>
                  <a:pt x="16996" y="12110"/>
                  <a:pt x="17042" y="12005"/>
                  <a:pt x="17042" y="11878"/>
                </a:cubicBezTo>
                <a:lnTo>
                  <a:pt x="17042" y="97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1" name="AutoShape 101">
            <a:extLst>
              <a:ext uri="{FF2B5EF4-FFF2-40B4-BE49-F238E27FC236}">
                <a16:creationId xmlns:a16="http://schemas.microsoft.com/office/drawing/2014/main" id="{DCCF9BFC-386E-4B37-9906-3462AB16C4F1}"/>
              </a:ext>
            </a:extLst>
          </p:cNvPr>
          <p:cNvSpPr>
            <a:spLocks/>
          </p:cNvSpPr>
          <p:nvPr/>
        </p:nvSpPr>
        <p:spPr bwMode="auto">
          <a:xfrm>
            <a:off x="341313" y="1416050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9817" y="0"/>
                </a:lnTo>
                <a:lnTo>
                  <a:pt x="9817" y="9815"/>
                </a:lnTo>
                <a:lnTo>
                  <a:pt x="0" y="9815"/>
                </a:lnTo>
                <a:lnTo>
                  <a:pt x="0" y="0"/>
                </a:lnTo>
                <a:close/>
                <a:moveTo>
                  <a:pt x="0" y="11784"/>
                </a:moveTo>
                <a:lnTo>
                  <a:pt x="9817" y="11784"/>
                </a:lnTo>
                <a:lnTo>
                  <a:pt x="9817" y="21599"/>
                </a:lnTo>
                <a:lnTo>
                  <a:pt x="0" y="21599"/>
                </a:lnTo>
                <a:lnTo>
                  <a:pt x="0" y="11784"/>
                </a:lnTo>
                <a:close/>
                <a:moveTo>
                  <a:pt x="1956" y="7859"/>
                </a:moveTo>
                <a:lnTo>
                  <a:pt x="7860" y="7859"/>
                </a:lnTo>
                <a:lnTo>
                  <a:pt x="7860" y="1950"/>
                </a:lnTo>
                <a:lnTo>
                  <a:pt x="1956" y="1950"/>
                </a:lnTo>
                <a:lnTo>
                  <a:pt x="1956" y="7859"/>
                </a:lnTo>
                <a:close/>
                <a:moveTo>
                  <a:pt x="1956" y="19646"/>
                </a:moveTo>
                <a:lnTo>
                  <a:pt x="7860" y="19646"/>
                </a:lnTo>
                <a:lnTo>
                  <a:pt x="7860" y="13738"/>
                </a:lnTo>
                <a:lnTo>
                  <a:pt x="1956" y="13738"/>
                </a:lnTo>
                <a:lnTo>
                  <a:pt x="1956" y="19646"/>
                </a:lnTo>
                <a:close/>
                <a:moveTo>
                  <a:pt x="3924" y="3948"/>
                </a:moveTo>
                <a:lnTo>
                  <a:pt x="5907" y="3948"/>
                </a:lnTo>
                <a:lnTo>
                  <a:pt x="5907" y="5905"/>
                </a:lnTo>
                <a:lnTo>
                  <a:pt x="3924" y="5905"/>
                </a:lnTo>
                <a:lnTo>
                  <a:pt x="3924" y="3948"/>
                </a:lnTo>
                <a:close/>
                <a:moveTo>
                  <a:pt x="3924" y="15694"/>
                </a:moveTo>
                <a:lnTo>
                  <a:pt x="5907" y="15694"/>
                </a:lnTo>
                <a:lnTo>
                  <a:pt x="5907" y="17677"/>
                </a:lnTo>
                <a:lnTo>
                  <a:pt x="3924" y="17677"/>
                </a:lnTo>
                <a:lnTo>
                  <a:pt x="3924" y="15694"/>
                </a:lnTo>
                <a:close/>
                <a:moveTo>
                  <a:pt x="21599" y="9815"/>
                </a:moveTo>
                <a:lnTo>
                  <a:pt x="11782" y="9815"/>
                </a:lnTo>
                <a:lnTo>
                  <a:pt x="11782" y="0"/>
                </a:lnTo>
                <a:lnTo>
                  <a:pt x="21599" y="0"/>
                </a:lnTo>
                <a:lnTo>
                  <a:pt x="21599" y="9815"/>
                </a:lnTo>
                <a:close/>
                <a:moveTo>
                  <a:pt x="19643" y="11784"/>
                </a:moveTo>
                <a:lnTo>
                  <a:pt x="21599" y="11784"/>
                </a:lnTo>
                <a:lnTo>
                  <a:pt x="21599" y="17677"/>
                </a:lnTo>
                <a:lnTo>
                  <a:pt x="15692" y="17677"/>
                </a:lnTo>
                <a:lnTo>
                  <a:pt x="15692" y="15724"/>
                </a:lnTo>
                <a:lnTo>
                  <a:pt x="13739" y="15724"/>
                </a:lnTo>
                <a:lnTo>
                  <a:pt x="13739" y="21599"/>
                </a:lnTo>
                <a:lnTo>
                  <a:pt x="11782" y="21599"/>
                </a:lnTo>
                <a:lnTo>
                  <a:pt x="11782" y="11784"/>
                </a:lnTo>
                <a:lnTo>
                  <a:pt x="17646" y="11784"/>
                </a:lnTo>
                <a:lnTo>
                  <a:pt x="17646" y="13738"/>
                </a:lnTo>
                <a:lnTo>
                  <a:pt x="19643" y="13738"/>
                </a:lnTo>
                <a:lnTo>
                  <a:pt x="19643" y="11784"/>
                </a:lnTo>
                <a:close/>
                <a:moveTo>
                  <a:pt x="19643" y="1953"/>
                </a:moveTo>
                <a:lnTo>
                  <a:pt x="13739" y="1953"/>
                </a:lnTo>
                <a:lnTo>
                  <a:pt x="13739" y="7861"/>
                </a:lnTo>
                <a:lnTo>
                  <a:pt x="19643" y="7861"/>
                </a:lnTo>
                <a:lnTo>
                  <a:pt x="19643" y="1953"/>
                </a:lnTo>
                <a:close/>
                <a:moveTo>
                  <a:pt x="17646" y="5905"/>
                </a:moveTo>
                <a:lnTo>
                  <a:pt x="15692" y="5905"/>
                </a:lnTo>
                <a:lnTo>
                  <a:pt x="15692" y="3948"/>
                </a:lnTo>
                <a:lnTo>
                  <a:pt x="17646" y="3948"/>
                </a:lnTo>
                <a:lnTo>
                  <a:pt x="17646" y="5905"/>
                </a:lnTo>
                <a:close/>
                <a:moveTo>
                  <a:pt x="15692" y="19646"/>
                </a:moveTo>
                <a:lnTo>
                  <a:pt x="17646" y="19646"/>
                </a:lnTo>
                <a:lnTo>
                  <a:pt x="17646" y="21599"/>
                </a:lnTo>
                <a:lnTo>
                  <a:pt x="15692" y="21599"/>
                </a:lnTo>
                <a:lnTo>
                  <a:pt x="15692" y="19646"/>
                </a:lnTo>
                <a:close/>
                <a:moveTo>
                  <a:pt x="19643" y="19646"/>
                </a:moveTo>
                <a:lnTo>
                  <a:pt x="21599" y="19646"/>
                </a:lnTo>
                <a:lnTo>
                  <a:pt x="21599" y="21599"/>
                </a:lnTo>
                <a:lnTo>
                  <a:pt x="19643" y="21599"/>
                </a:lnTo>
                <a:lnTo>
                  <a:pt x="19643" y="196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92" name="AutoShape 102">
            <a:extLst>
              <a:ext uri="{FF2B5EF4-FFF2-40B4-BE49-F238E27FC236}">
                <a16:creationId xmlns:a16="http://schemas.microsoft.com/office/drawing/2014/main" id="{E61BB0D8-6B06-46AF-A377-B8B0796EAAA8}"/>
              </a:ext>
            </a:extLst>
          </p:cNvPr>
          <p:cNvSpPr>
            <a:spLocks/>
          </p:cNvSpPr>
          <p:nvPr/>
        </p:nvSpPr>
        <p:spPr bwMode="auto">
          <a:xfrm>
            <a:off x="803275" y="1409700"/>
            <a:ext cx="200025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4"/>
                </a:cubicBezTo>
                <a:cubicBezTo>
                  <a:pt x="16319" y="1409"/>
                  <a:pt x="17463" y="2179"/>
                  <a:pt x="18449" y="3156"/>
                </a:cubicBezTo>
                <a:cubicBezTo>
                  <a:pt x="19432" y="4133"/>
                  <a:pt x="20201" y="5277"/>
                  <a:pt x="20760" y="6587"/>
                </a:cubicBezTo>
                <a:cubicBezTo>
                  <a:pt x="21317" y="7900"/>
                  <a:pt x="21599" y="9303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19"/>
                  <a:pt x="19430" y="17466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6"/>
                  <a:pt x="1409" y="16319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3"/>
                  <a:pt x="282" y="7900"/>
                  <a:pt x="847" y="6587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9"/>
                  <a:pt x="5280" y="1409"/>
                  <a:pt x="6594" y="844"/>
                </a:cubicBezTo>
                <a:cubicBezTo>
                  <a:pt x="7902" y="279"/>
                  <a:pt x="9306" y="0"/>
                  <a:pt x="10807" y="0"/>
                </a:cubicBezTo>
                <a:moveTo>
                  <a:pt x="13296" y="11689"/>
                </a:moveTo>
                <a:lnTo>
                  <a:pt x="13296" y="11689"/>
                </a:lnTo>
                <a:cubicBezTo>
                  <a:pt x="13522" y="11511"/>
                  <a:pt x="13742" y="11299"/>
                  <a:pt x="13965" y="11068"/>
                </a:cubicBezTo>
                <a:cubicBezTo>
                  <a:pt x="14186" y="10831"/>
                  <a:pt x="14392" y="10576"/>
                  <a:pt x="14587" y="10297"/>
                </a:cubicBezTo>
                <a:cubicBezTo>
                  <a:pt x="14782" y="10017"/>
                  <a:pt x="14937" y="9707"/>
                  <a:pt x="15053" y="9359"/>
                </a:cubicBezTo>
                <a:cubicBezTo>
                  <a:pt x="15172" y="9012"/>
                  <a:pt x="15228" y="8603"/>
                  <a:pt x="15228" y="8134"/>
                </a:cubicBezTo>
                <a:cubicBezTo>
                  <a:pt x="15228" y="7521"/>
                  <a:pt x="15107" y="6976"/>
                  <a:pt x="14855" y="6496"/>
                </a:cubicBezTo>
                <a:cubicBezTo>
                  <a:pt x="14607" y="6022"/>
                  <a:pt x="14276" y="5624"/>
                  <a:pt x="13861" y="5316"/>
                </a:cubicBezTo>
                <a:cubicBezTo>
                  <a:pt x="13445" y="5006"/>
                  <a:pt x="12979" y="4766"/>
                  <a:pt x="12459" y="4599"/>
                </a:cubicBezTo>
                <a:cubicBezTo>
                  <a:pt x="11940" y="4433"/>
                  <a:pt x="11425" y="4348"/>
                  <a:pt x="10911" y="4348"/>
                </a:cubicBezTo>
                <a:cubicBezTo>
                  <a:pt x="10343" y="4348"/>
                  <a:pt x="9832" y="4424"/>
                  <a:pt x="9377" y="4571"/>
                </a:cubicBezTo>
                <a:cubicBezTo>
                  <a:pt x="8922" y="4721"/>
                  <a:pt x="8535" y="4881"/>
                  <a:pt x="8221" y="5051"/>
                </a:cubicBezTo>
                <a:cubicBezTo>
                  <a:pt x="7905" y="5223"/>
                  <a:pt x="7668" y="5381"/>
                  <a:pt x="7504" y="5531"/>
                </a:cubicBezTo>
                <a:cubicBezTo>
                  <a:pt x="7340" y="5681"/>
                  <a:pt x="7249" y="5763"/>
                  <a:pt x="7232" y="5782"/>
                </a:cubicBezTo>
                <a:cubicBezTo>
                  <a:pt x="7086" y="5926"/>
                  <a:pt x="7074" y="6101"/>
                  <a:pt x="7190" y="6307"/>
                </a:cubicBezTo>
                <a:lnTo>
                  <a:pt x="8476" y="7863"/>
                </a:lnTo>
                <a:cubicBezTo>
                  <a:pt x="8512" y="7937"/>
                  <a:pt x="8600" y="7990"/>
                  <a:pt x="8747" y="8024"/>
                </a:cubicBezTo>
                <a:cubicBezTo>
                  <a:pt x="8854" y="8024"/>
                  <a:pt x="8959" y="7999"/>
                  <a:pt x="9058" y="7945"/>
                </a:cubicBezTo>
                <a:lnTo>
                  <a:pt x="9193" y="7838"/>
                </a:lnTo>
                <a:cubicBezTo>
                  <a:pt x="9281" y="7764"/>
                  <a:pt x="9405" y="7685"/>
                  <a:pt x="9563" y="7601"/>
                </a:cubicBezTo>
                <a:cubicBezTo>
                  <a:pt x="9724" y="7513"/>
                  <a:pt x="9897" y="7440"/>
                  <a:pt x="10095" y="7375"/>
                </a:cubicBezTo>
                <a:cubicBezTo>
                  <a:pt x="10287" y="7313"/>
                  <a:pt x="10499" y="7282"/>
                  <a:pt x="10725" y="7282"/>
                </a:cubicBezTo>
                <a:cubicBezTo>
                  <a:pt x="11092" y="7282"/>
                  <a:pt x="11406" y="7383"/>
                  <a:pt x="11663" y="7587"/>
                </a:cubicBezTo>
                <a:cubicBezTo>
                  <a:pt x="11920" y="7790"/>
                  <a:pt x="12050" y="8050"/>
                  <a:pt x="12050" y="8363"/>
                </a:cubicBezTo>
                <a:cubicBezTo>
                  <a:pt x="12050" y="8696"/>
                  <a:pt x="11940" y="8990"/>
                  <a:pt x="11719" y="9235"/>
                </a:cubicBezTo>
                <a:cubicBezTo>
                  <a:pt x="11499" y="9484"/>
                  <a:pt x="11222" y="9755"/>
                  <a:pt x="10886" y="10054"/>
                </a:cubicBezTo>
                <a:cubicBezTo>
                  <a:pt x="10679" y="10215"/>
                  <a:pt x="10470" y="10399"/>
                  <a:pt x="10256" y="10599"/>
                </a:cubicBezTo>
                <a:cubicBezTo>
                  <a:pt x="10047" y="10802"/>
                  <a:pt x="9849" y="11034"/>
                  <a:pt x="9676" y="11297"/>
                </a:cubicBezTo>
                <a:cubicBezTo>
                  <a:pt x="9501" y="11559"/>
                  <a:pt x="9357" y="11844"/>
                  <a:pt x="9250" y="12155"/>
                </a:cubicBezTo>
                <a:cubicBezTo>
                  <a:pt x="9142" y="12465"/>
                  <a:pt x="9086" y="12824"/>
                  <a:pt x="9086" y="13231"/>
                </a:cubicBezTo>
                <a:lnTo>
                  <a:pt x="9086" y="14095"/>
                </a:lnTo>
                <a:cubicBezTo>
                  <a:pt x="9086" y="14202"/>
                  <a:pt x="9128" y="14298"/>
                  <a:pt x="9210" y="14377"/>
                </a:cubicBezTo>
                <a:cubicBezTo>
                  <a:pt x="9289" y="14459"/>
                  <a:pt x="9385" y="14498"/>
                  <a:pt x="9493" y="14498"/>
                </a:cubicBezTo>
                <a:lnTo>
                  <a:pt x="11711" y="14498"/>
                </a:lnTo>
                <a:cubicBezTo>
                  <a:pt x="11821" y="14498"/>
                  <a:pt x="11911" y="14459"/>
                  <a:pt x="11990" y="14377"/>
                </a:cubicBezTo>
                <a:cubicBezTo>
                  <a:pt x="12067" y="14298"/>
                  <a:pt x="12106" y="14202"/>
                  <a:pt x="12106" y="14095"/>
                </a:cubicBezTo>
                <a:lnTo>
                  <a:pt x="12106" y="13406"/>
                </a:lnTo>
                <a:cubicBezTo>
                  <a:pt x="12106" y="13053"/>
                  <a:pt x="12219" y="12756"/>
                  <a:pt x="12451" y="12508"/>
                </a:cubicBezTo>
                <a:cubicBezTo>
                  <a:pt x="12680" y="12259"/>
                  <a:pt x="12960" y="11988"/>
                  <a:pt x="13296" y="11689"/>
                </a:cubicBezTo>
                <a:moveTo>
                  <a:pt x="12106" y="15664"/>
                </a:moveTo>
                <a:cubicBezTo>
                  <a:pt x="12106" y="15557"/>
                  <a:pt x="12067" y="15464"/>
                  <a:pt x="11996" y="15382"/>
                </a:cubicBezTo>
                <a:cubicBezTo>
                  <a:pt x="11928" y="15300"/>
                  <a:pt x="11829" y="15258"/>
                  <a:pt x="11711" y="15258"/>
                </a:cubicBezTo>
                <a:lnTo>
                  <a:pt x="9493" y="15258"/>
                </a:lnTo>
                <a:cubicBezTo>
                  <a:pt x="9385" y="15258"/>
                  <a:pt x="9292" y="15300"/>
                  <a:pt x="9210" y="15382"/>
                </a:cubicBezTo>
                <a:cubicBezTo>
                  <a:pt x="9128" y="15464"/>
                  <a:pt x="9086" y="15557"/>
                  <a:pt x="9086" y="15664"/>
                </a:cubicBezTo>
                <a:lnTo>
                  <a:pt x="9086" y="17774"/>
                </a:lnTo>
                <a:cubicBezTo>
                  <a:pt x="9086" y="17881"/>
                  <a:pt x="9128" y="17980"/>
                  <a:pt x="9210" y="18064"/>
                </a:cubicBezTo>
                <a:cubicBezTo>
                  <a:pt x="9289" y="18152"/>
                  <a:pt x="9385" y="18194"/>
                  <a:pt x="9493" y="18194"/>
                </a:cubicBezTo>
                <a:lnTo>
                  <a:pt x="11711" y="18194"/>
                </a:lnTo>
                <a:cubicBezTo>
                  <a:pt x="11821" y="18194"/>
                  <a:pt x="11911" y="18152"/>
                  <a:pt x="11990" y="18064"/>
                </a:cubicBezTo>
                <a:cubicBezTo>
                  <a:pt x="12067" y="17980"/>
                  <a:pt x="12106" y="17881"/>
                  <a:pt x="12106" y="17774"/>
                </a:cubicBezTo>
                <a:lnTo>
                  <a:pt x="12106" y="156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93" name="AutoShape 103">
            <a:extLst>
              <a:ext uri="{FF2B5EF4-FFF2-40B4-BE49-F238E27FC236}">
                <a16:creationId xmlns:a16="http://schemas.microsoft.com/office/drawing/2014/main" id="{88F6A86B-C785-437F-9CE4-4DCF91734B1C}"/>
              </a:ext>
            </a:extLst>
          </p:cNvPr>
          <p:cNvSpPr>
            <a:spLocks/>
          </p:cNvSpPr>
          <p:nvPr/>
        </p:nvSpPr>
        <p:spPr bwMode="auto">
          <a:xfrm>
            <a:off x="1292225" y="1409700"/>
            <a:ext cx="200025" cy="200025"/>
          </a:xfrm>
          <a:custGeom>
            <a:avLst/>
            <a:gdLst>
              <a:gd name="T0" fmla="*/ 10795 w 21591"/>
              <a:gd name="T1" fmla="+- 0 10799 50"/>
              <a:gd name="T2" fmla="*/ 10799 h 21498"/>
              <a:gd name="T3" fmla="*/ 10795 w 21591"/>
              <a:gd name="T4" fmla="+- 0 10799 50"/>
              <a:gd name="T5" fmla="*/ 10799 h 21498"/>
              <a:gd name="T6" fmla="*/ 10795 w 21591"/>
              <a:gd name="T7" fmla="+- 0 10799 50"/>
              <a:gd name="T8" fmla="*/ 10799 h 21498"/>
              <a:gd name="T9" fmla="*/ 10795 w 21591"/>
              <a:gd name="T10" fmla="+- 0 10799 50"/>
              <a:gd name="T11" fmla="*/ 10799 h 2149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5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8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4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599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94" name="AutoShape 104">
            <a:extLst>
              <a:ext uri="{FF2B5EF4-FFF2-40B4-BE49-F238E27FC236}">
                <a16:creationId xmlns:a16="http://schemas.microsoft.com/office/drawing/2014/main" id="{A22A888A-5B2B-422F-B7F4-ED31FD08A307}"/>
              </a:ext>
            </a:extLst>
          </p:cNvPr>
          <p:cNvSpPr>
            <a:spLocks/>
          </p:cNvSpPr>
          <p:nvPr/>
        </p:nvSpPr>
        <p:spPr bwMode="auto">
          <a:xfrm>
            <a:off x="1779588" y="1409700"/>
            <a:ext cx="200025" cy="200025"/>
          </a:xfrm>
          <a:custGeom>
            <a:avLst/>
            <a:gdLst>
              <a:gd name="T0" fmla="+- 0 10800 41"/>
              <a:gd name="T1" fmla="*/ T0 w 21518"/>
              <a:gd name="T2" fmla="+- 0 10800 84"/>
              <a:gd name="T3" fmla="*/ 10800 h 21432"/>
              <a:gd name="T4" fmla="+- 0 10800 41"/>
              <a:gd name="T5" fmla="*/ T4 w 21518"/>
              <a:gd name="T6" fmla="+- 0 10800 84"/>
              <a:gd name="T7" fmla="*/ 10800 h 21432"/>
              <a:gd name="T8" fmla="+- 0 10800 41"/>
              <a:gd name="T9" fmla="*/ T8 w 21518"/>
              <a:gd name="T10" fmla="+- 0 10800 84"/>
              <a:gd name="T11" fmla="*/ 10800 h 21432"/>
              <a:gd name="T12" fmla="+- 0 10800 41"/>
              <a:gd name="T13" fmla="*/ T12 w 21518"/>
              <a:gd name="T14" fmla="+- 0 10800 84"/>
              <a:gd name="T15" fmla="*/ 10800 h 2143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18" h="21432">
                <a:moveTo>
                  <a:pt x="18959" y="13478"/>
                </a:moveTo>
                <a:cubicBezTo>
                  <a:pt x="19078" y="13531"/>
                  <a:pt x="19165" y="13624"/>
                  <a:pt x="19216" y="13755"/>
                </a:cubicBezTo>
                <a:cubicBezTo>
                  <a:pt x="19268" y="13884"/>
                  <a:pt x="19272" y="14021"/>
                  <a:pt x="19228" y="14164"/>
                </a:cubicBezTo>
                <a:cubicBezTo>
                  <a:pt x="18832" y="15579"/>
                  <a:pt x="18235" y="16805"/>
                  <a:pt x="17439" y="17841"/>
                </a:cubicBezTo>
                <a:cubicBezTo>
                  <a:pt x="16642" y="18886"/>
                  <a:pt x="15731" y="19706"/>
                  <a:pt x="14707" y="20308"/>
                </a:cubicBezTo>
                <a:cubicBezTo>
                  <a:pt x="13684" y="20911"/>
                  <a:pt x="12578" y="21275"/>
                  <a:pt x="11389" y="21395"/>
                </a:cubicBezTo>
                <a:cubicBezTo>
                  <a:pt x="10201" y="21516"/>
                  <a:pt x="9023" y="21336"/>
                  <a:pt x="7856" y="20866"/>
                </a:cubicBezTo>
                <a:cubicBezTo>
                  <a:pt x="6847" y="20443"/>
                  <a:pt x="5945" y="19849"/>
                  <a:pt x="5149" y="19068"/>
                </a:cubicBezTo>
                <a:cubicBezTo>
                  <a:pt x="4353" y="18292"/>
                  <a:pt x="3683" y="17362"/>
                  <a:pt x="3137" y="16281"/>
                </a:cubicBezTo>
                <a:lnTo>
                  <a:pt x="839" y="17623"/>
                </a:lnTo>
                <a:cubicBezTo>
                  <a:pt x="518" y="17827"/>
                  <a:pt x="282" y="17853"/>
                  <a:pt x="129" y="17693"/>
                </a:cubicBezTo>
                <a:cubicBezTo>
                  <a:pt x="-25" y="17539"/>
                  <a:pt x="-41" y="17250"/>
                  <a:pt x="78" y="16828"/>
                </a:cubicBezTo>
                <a:lnTo>
                  <a:pt x="1760" y="10972"/>
                </a:lnTo>
                <a:cubicBezTo>
                  <a:pt x="1835" y="10675"/>
                  <a:pt x="1985" y="10476"/>
                  <a:pt x="2200" y="10370"/>
                </a:cubicBezTo>
                <a:cubicBezTo>
                  <a:pt x="2416" y="10260"/>
                  <a:pt x="2638" y="10244"/>
                  <a:pt x="2863" y="10314"/>
                </a:cubicBezTo>
                <a:lnTo>
                  <a:pt x="7772" y="12327"/>
                </a:lnTo>
                <a:cubicBezTo>
                  <a:pt x="8109" y="12470"/>
                  <a:pt x="8280" y="12649"/>
                  <a:pt x="8287" y="12868"/>
                </a:cubicBezTo>
                <a:cubicBezTo>
                  <a:pt x="8297" y="13089"/>
                  <a:pt x="8140" y="13302"/>
                  <a:pt x="7819" y="13506"/>
                </a:cubicBezTo>
                <a:lnTo>
                  <a:pt x="5552" y="14845"/>
                </a:lnTo>
                <a:cubicBezTo>
                  <a:pt x="5948" y="15542"/>
                  <a:pt x="6409" y="16144"/>
                  <a:pt x="6938" y="16648"/>
                </a:cubicBezTo>
                <a:cubicBezTo>
                  <a:pt x="7465" y="17155"/>
                  <a:pt x="8063" y="17539"/>
                  <a:pt x="8739" y="17808"/>
                </a:cubicBezTo>
                <a:cubicBezTo>
                  <a:pt x="9569" y="18141"/>
                  <a:pt x="10395" y="18264"/>
                  <a:pt x="11222" y="18186"/>
                </a:cubicBezTo>
                <a:cubicBezTo>
                  <a:pt x="12049" y="18105"/>
                  <a:pt x="12827" y="17855"/>
                  <a:pt x="13543" y="17432"/>
                </a:cubicBezTo>
                <a:cubicBezTo>
                  <a:pt x="14265" y="17015"/>
                  <a:pt x="14900" y="16438"/>
                  <a:pt x="15448" y="15702"/>
                </a:cubicBezTo>
                <a:cubicBezTo>
                  <a:pt x="15998" y="14971"/>
                  <a:pt x="16410" y="14111"/>
                  <a:pt x="16687" y="13114"/>
                </a:cubicBezTo>
                <a:cubicBezTo>
                  <a:pt x="16734" y="12971"/>
                  <a:pt x="16808" y="12873"/>
                  <a:pt x="16919" y="12823"/>
                </a:cubicBezTo>
                <a:cubicBezTo>
                  <a:pt x="17026" y="12767"/>
                  <a:pt x="17141" y="12758"/>
                  <a:pt x="17261" y="12795"/>
                </a:cubicBezTo>
                <a:lnTo>
                  <a:pt x="18959" y="13478"/>
                </a:lnTo>
                <a:close/>
                <a:moveTo>
                  <a:pt x="20675" y="3811"/>
                </a:moveTo>
                <a:cubicBezTo>
                  <a:pt x="20999" y="3609"/>
                  <a:pt x="21235" y="3581"/>
                  <a:pt x="21390" y="3741"/>
                </a:cubicBezTo>
                <a:cubicBezTo>
                  <a:pt x="21542" y="3895"/>
                  <a:pt x="21558" y="4175"/>
                  <a:pt x="21439" y="4576"/>
                </a:cubicBezTo>
                <a:lnTo>
                  <a:pt x="19755" y="10462"/>
                </a:lnTo>
                <a:cubicBezTo>
                  <a:pt x="19682" y="10756"/>
                  <a:pt x="19535" y="10961"/>
                  <a:pt x="19317" y="11064"/>
                </a:cubicBezTo>
                <a:cubicBezTo>
                  <a:pt x="19099" y="11173"/>
                  <a:pt x="18879" y="11190"/>
                  <a:pt x="18656" y="11117"/>
                </a:cubicBezTo>
                <a:lnTo>
                  <a:pt x="13745" y="9109"/>
                </a:lnTo>
                <a:cubicBezTo>
                  <a:pt x="13408" y="8964"/>
                  <a:pt x="13234" y="8782"/>
                  <a:pt x="13227" y="8563"/>
                </a:cubicBezTo>
                <a:cubicBezTo>
                  <a:pt x="13220" y="8345"/>
                  <a:pt x="13370" y="8132"/>
                  <a:pt x="13675" y="7928"/>
                </a:cubicBezTo>
                <a:lnTo>
                  <a:pt x="15942" y="6586"/>
                </a:lnTo>
                <a:cubicBezTo>
                  <a:pt x="15560" y="5889"/>
                  <a:pt x="15103" y="5287"/>
                  <a:pt x="14569" y="4786"/>
                </a:cubicBezTo>
                <a:cubicBezTo>
                  <a:pt x="14033" y="4279"/>
                  <a:pt x="13438" y="3892"/>
                  <a:pt x="12778" y="3626"/>
                </a:cubicBezTo>
                <a:cubicBezTo>
                  <a:pt x="11948" y="3293"/>
                  <a:pt x="11119" y="3170"/>
                  <a:pt x="10292" y="3248"/>
                </a:cubicBezTo>
                <a:cubicBezTo>
                  <a:pt x="9466" y="3329"/>
                  <a:pt x="8693" y="3581"/>
                  <a:pt x="7974" y="3999"/>
                </a:cubicBezTo>
                <a:cubicBezTo>
                  <a:pt x="7252" y="4421"/>
                  <a:pt x="6615" y="4998"/>
                  <a:pt x="6067" y="5732"/>
                </a:cubicBezTo>
                <a:cubicBezTo>
                  <a:pt x="5519" y="6463"/>
                  <a:pt x="5107" y="7326"/>
                  <a:pt x="4830" y="8317"/>
                </a:cubicBezTo>
                <a:cubicBezTo>
                  <a:pt x="4784" y="8460"/>
                  <a:pt x="4706" y="8558"/>
                  <a:pt x="4598" y="8614"/>
                </a:cubicBezTo>
                <a:cubicBezTo>
                  <a:pt x="4491" y="8664"/>
                  <a:pt x="4376" y="8672"/>
                  <a:pt x="4257" y="8639"/>
                </a:cubicBezTo>
                <a:lnTo>
                  <a:pt x="2549" y="7953"/>
                </a:lnTo>
                <a:cubicBezTo>
                  <a:pt x="2430" y="7902"/>
                  <a:pt x="2345" y="7810"/>
                  <a:pt x="2294" y="7681"/>
                </a:cubicBezTo>
                <a:cubicBezTo>
                  <a:pt x="2242" y="7552"/>
                  <a:pt x="2238" y="7415"/>
                  <a:pt x="2282" y="7270"/>
                </a:cubicBezTo>
                <a:cubicBezTo>
                  <a:pt x="2678" y="5878"/>
                  <a:pt x="3275" y="4654"/>
                  <a:pt x="4071" y="3604"/>
                </a:cubicBezTo>
                <a:cubicBezTo>
                  <a:pt x="4868" y="2554"/>
                  <a:pt x="5779" y="1727"/>
                  <a:pt x="6800" y="1125"/>
                </a:cubicBezTo>
                <a:cubicBezTo>
                  <a:pt x="7826" y="520"/>
                  <a:pt x="8927" y="156"/>
                  <a:pt x="10107" y="36"/>
                </a:cubicBezTo>
                <a:cubicBezTo>
                  <a:pt x="11290" y="-84"/>
                  <a:pt x="12471" y="95"/>
                  <a:pt x="13654" y="568"/>
                </a:cubicBezTo>
                <a:cubicBezTo>
                  <a:pt x="14647" y="988"/>
                  <a:pt x="15548" y="1587"/>
                  <a:pt x="16349" y="2363"/>
                </a:cubicBezTo>
                <a:cubicBezTo>
                  <a:pt x="17153" y="3144"/>
                  <a:pt x="17827" y="4071"/>
                  <a:pt x="18373" y="5152"/>
                </a:cubicBezTo>
                <a:lnTo>
                  <a:pt x="20675" y="38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95" name="AutoShape 105">
            <a:extLst>
              <a:ext uri="{FF2B5EF4-FFF2-40B4-BE49-F238E27FC236}">
                <a16:creationId xmlns:a16="http://schemas.microsoft.com/office/drawing/2014/main" id="{2ABE9116-6B1A-46E4-A872-D318BB008307}"/>
              </a:ext>
            </a:extLst>
          </p:cNvPr>
          <p:cNvSpPr>
            <a:spLocks/>
          </p:cNvSpPr>
          <p:nvPr/>
        </p:nvSpPr>
        <p:spPr bwMode="auto">
          <a:xfrm>
            <a:off x="7221538" y="1417638"/>
            <a:ext cx="198437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91" y="17891"/>
                </a:moveTo>
                <a:cubicBezTo>
                  <a:pt x="21461" y="18164"/>
                  <a:pt x="21599" y="18475"/>
                  <a:pt x="21599" y="18824"/>
                </a:cubicBezTo>
                <a:cubicBezTo>
                  <a:pt x="21599" y="19176"/>
                  <a:pt x="21461" y="19490"/>
                  <a:pt x="21191" y="19760"/>
                </a:cubicBezTo>
                <a:lnTo>
                  <a:pt x="19784" y="21192"/>
                </a:lnTo>
                <a:cubicBezTo>
                  <a:pt x="19514" y="21465"/>
                  <a:pt x="19196" y="21599"/>
                  <a:pt x="18829" y="21599"/>
                </a:cubicBezTo>
                <a:cubicBezTo>
                  <a:pt x="18465" y="21599"/>
                  <a:pt x="18150" y="21465"/>
                  <a:pt x="17889" y="21192"/>
                </a:cubicBezTo>
                <a:lnTo>
                  <a:pt x="10800" y="14101"/>
                </a:lnTo>
                <a:lnTo>
                  <a:pt x="3684" y="21192"/>
                </a:lnTo>
                <a:cubicBezTo>
                  <a:pt x="3410" y="21465"/>
                  <a:pt x="3099" y="21599"/>
                  <a:pt x="2749" y="21599"/>
                </a:cubicBezTo>
                <a:cubicBezTo>
                  <a:pt x="2397" y="21599"/>
                  <a:pt x="2083" y="21465"/>
                  <a:pt x="1815" y="21192"/>
                </a:cubicBezTo>
                <a:lnTo>
                  <a:pt x="408" y="19787"/>
                </a:lnTo>
                <a:cubicBezTo>
                  <a:pt x="135" y="19520"/>
                  <a:pt x="0" y="19200"/>
                  <a:pt x="0" y="18839"/>
                </a:cubicBezTo>
                <a:cubicBezTo>
                  <a:pt x="0" y="18481"/>
                  <a:pt x="135" y="18164"/>
                  <a:pt x="408" y="17891"/>
                </a:cubicBezTo>
                <a:lnTo>
                  <a:pt x="7556" y="10731"/>
                </a:lnTo>
                <a:lnTo>
                  <a:pt x="408" y="3708"/>
                </a:lnTo>
                <a:cubicBezTo>
                  <a:pt x="135" y="3435"/>
                  <a:pt x="0" y="3121"/>
                  <a:pt x="0" y="2760"/>
                </a:cubicBezTo>
                <a:cubicBezTo>
                  <a:pt x="0" y="2399"/>
                  <a:pt x="135" y="2082"/>
                  <a:pt x="408" y="1815"/>
                </a:cubicBezTo>
                <a:lnTo>
                  <a:pt x="1815" y="407"/>
                </a:lnTo>
                <a:cubicBezTo>
                  <a:pt x="2085" y="135"/>
                  <a:pt x="2403" y="0"/>
                  <a:pt x="2770" y="0"/>
                </a:cubicBezTo>
                <a:cubicBezTo>
                  <a:pt x="3134" y="0"/>
                  <a:pt x="3449" y="134"/>
                  <a:pt x="3710" y="407"/>
                </a:cubicBezTo>
                <a:lnTo>
                  <a:pt x="10800" y="7486"/>
                </a:lnTo>
                <a:lnTo>
                  <a:pt x="17889" y="407"/>
                </a:lnTo>
                <a:cubicBezTo>
                  <a:pt x="18159" y="135"/>
                  <a:pt x="18476" y="0"/>
                  <a:pt x="18838" y="0"/>
                </a:cubicBezTo>
                <a:cubicBezTo>
                  <a:pt x="19196" y="0"/>
                  <a:pt x="19514" y="134"/>
                  <a:pt x="19784" y="407"/>
                </a:cubicBezTo>
                <a:lnTo>
                  <a:pt x="21191" y="1815"/>
                </a:lnTo>
                <a:cubicBezTo>
                  <a:pt x="21461" y="2082"/>
                  <a:pt x="21599" y="2402"/>
                  <a:pt x="21599" y="2769"/>
                </a:cubicBezTo>
                <a:cubicBezTo>
                  <a:pt x="21599" y="3133"/>
                  <a:pt x="21461" y="3447"/>
                  <a:pt x="21191" y="3708"/>
                </a:cubicBezTo>
                <a:lnTo>
                  <a:pt x="14043" y="10869"/>
                </a:lnTo>
                <a:lnTo>
                  <a:pt x="21191" y="1789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6" name="AutoShape 106">
            <a:extLst>
              <a:ext uri="{FF2B5EF4-FFF2-40B4-BE49-F238E27FC236}">
                <a16:creationId xmlns:a16="http://schemas.microsoft.com/office/drawing/2014/main" id="{751194E7-49AE-4E8A-9FE2-C270D5736E4C}"/>
              </a:ext>
            </a:extLst>
          </p:cNvPr>
          <p:cNvSpPr>
            <a:spLocks/>
          </p:cNvSpPr>
          <p:nvPr/>
        </p:nvSpPr>
        <p:spPr bwMode="auto">
          <a:xfrm>
            <a:off x="7694613" y="1417638"/>
            <a:ext cx="200025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9"/>
                  <a:pt x="18449" y="3156"/>
                </a:cubicBezTo>
                <a:cubicBezTo>
                  <a:pt x="19432" y="4133"/>
                  <a:pt x="20201" y="5279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6"/>
                  <a:pt x="21317" y="13702"/>
                  <a:pt x="20760" y="15012"/>
                </a:cubicBezTo>
                <a:cubicBezTo>
                  <a:pt x="20201" y="16320"/>
                  <a:pt x="19430" y="17469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9"/>
                  <a:pt x="1409" y="16320"/>
                  <a:pt x="847" y="15012"/>
                </a:cubicBezTo>
                <a:cubicBezTo>
                  <a:pt x="282" y="13702"/>
                  <a:pt x="0" y="12296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9"/>
                  <a:pt x="2181" y="4133"/>
                  <a:pt x="3158" y="3156"/>
                </a:cubicBezTo>
                <a:cubicBezTo>
                  <a:pt x="4136" y="2179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7"/>
                  <a:pt x="13756" y="17759"/>
                </a:cubicBezTo>
                <a:cubicBezTo>
                  <a:pt x="14666" y="17367"/>
                  <a:pt x="15463" y="16822"/>
                  <a:pt x="16149" y="16139"/>
                </a:cubicBezTo>
                <a:cubicBezTo>
                  <a:pt x="16836" y="15455"/>
                  <a:pt x="17378" y="14656"/>
                  <a:pt x="17774" y="13744"/>
                </a:cubicBezTo>
                <a:cubicBezTo>
                  <a:pt x="18169" y="12835"/>
                  <a:pt x="18367" y="11853"/>
                  <a:pt x="18367" y="10799"/>
                </a:cubicBezTo>
                <a:cubicBezTo>
                  <a:pt x="18367" y="9746"/>
                  <a:pt x="18169" y="8766"/>
                  <a:pt x="17774" y="7852"/>
                </a:cubicBezTo>
                <a:cubicBezTo>
                  <a:pt x="17376" y="6942"/>
                  <a:pt x="16836" y="6146"/>
                  <a:pt x="16149" y="5463"/>
                </a:cubicBezTo>
                <a:cubicBezTo>
                  <a:pt x="15466" y="4777"/>
                  <a:pt x="14666" y="4235"/>
                  <a:pt x="13748" y="3839"/>
                </a:cubicBezTo>
                <a:cubicBezTo>
                  <a:pt x="12830" y="3444"/>
                  <a:pt x="11852" y="3246"/>
                  <a:pt x="10807" y="3246"/>
                </a:cubicBezTo>
                <a:cubicBezTo>
                  <a:pt x="9753" y="3246"/>
                  <a:pt x="8764" y="3444"/>
                  <a:pt x="7851" y="3839"/>
                </a:cubicBezTo>
                <a:cubicBezTo>
                  <a:pt x="6933" y="4235"/>
                  <a:pt x="6139" y="4777"/>
                  <a:pt x="5455" y="5463"/>
                </a:cubicBezTo>
                <a:cubicBezTo>
                  <a:pt x="4774" y="6146"/>
                  <a:pt x="4235" y="6942"/>
                  <a:pt x="3839" y="7852"/>
                </a:cubicBezTo>
                <a:cubicBezTo>
                  <a:pt x="3444" y="8766"/>
                  <a:pt x="3246" y="9746"/>
                  <a:pt x="3246" y="10799"/>
                </a:cubicBezTo>
                <a:cubicBezTo>
                  <a:pt x="3246" y="11852"/>
                  <a:pt x="3444" y="12835"/>
                  <a:pt x="3839" y="13744"/>
                </a:cubicBezTo>
                <a:cubicBezTo>
                  <a:pt x="4238" y="14656"/>
                  <a:pt x="4774" y="15455"/>
                  <a:pt x="5455" y="16139"/>
                </a:cubicBezTo>
                <a:cubicBezTo>
                  <a:pt x="6136" y="16822"/>
                  <a:pt x="6930" y="17367"/>
                  <a:pt x="7851" y="17759"/>
                </a:cubicBezTo>
                <a:cubicBezTo>
                  <a:pt x="8764" y="18158"/>
                  <a:pt x="9753" y="18355"/>
                  <a:pt x="10807" y="18355"/>
                </a:cubicBezTo>
                <a:moveTo>
                  <a:pt x="15350" y="7784"/>
                </a:moveTo>
                <a:cubicBezTo>
                  <a:pt x="15613" y="8049"/>
                  <a:pt x="15613" y="8304"/>
                  <a:pt x="15350" y="8555"/>
                </a:cubicBezTo>
                <a:lnTo>
                  <a:pt x="13104" y="10800"/>
                </a:lnTo>
                <a:lnTo>
                  <a:pt x="15350" y="13044"/>
                </a:lnTo>
                <a:cubicBezTo>
                  <a:pt x="15613" y="13304"/>
                  <a:pt x="15613" y="13564"/>
                  <a:pt x="15350" y="13812"/>
                </a:cubicBezTo>
                <a:lnTo>
                  <a:pt x="13821" y="15340"/>
                </a:lnTo>
                <a:cubicBezTo>
                  <a:pt x="13714" y="15447"/>
                  <a:pt x="13584" y="15501"/>
                  <a:pt x="13434" y="15501"/>
                </a:cubicBezTo>
                <a:cubicBezTo>
                  <a:pt x="13287" y="15501"/>
                  <a:pt x="13157" y="15447"/>
                  <a:pt x="13050" y="15340"/>
                </a:cubicBezTo>
                <a:lnTo>
                  <a:pt x="10804" y="13095"/>
                </a:lnTo>
                <a:lnTo>
                  <a:pt x="8558" y="15340"/>
                </a:lnTo>
                <a:cubicBezTo>
                  <a:pt x="8450" y="15447"/>
                  <a:pt x="8320" y="15501"/>
                  <a:pt x="8170" y="15501"/>
                </a:cubicBezTo>
                <a:cubicBezTo>
                  <a:pt x="8024" y="15501"/>
                  <a:pt x="7888" y="15447"/>
                  <a:pt x="7772" y="15340"/>
                </a:cubicBezTo>
                <a:lnTo>
                  <a:pt x="6258" y="13812"/>
                </a:lnTo>
                <a:cubicBezTo>
                  <a:pt x="6150" y="13705"/>
                  <a:pt x="6094" y="13575"/>
                  <a:pt x="6094" y="13428"/>
                </a:cubicBezTo>
                <a:cubicBezTo>
                  <a:pt x="6094" y="13279"/>
                  <a:pt x="6150" y="13149"/>
                  <a:pt x="6258" y="13041"/>
                </a:cubicBezTo>
                <a:lnTo>
                  <a:pt x="8504" y="10797"/>
                </a:lnTo>
                <a:lnTo>
                  <a:pt x="6258" y="8552"/>
                </a:lnTo>
                <a:cubicBezTo>
                  <a:pt x="6150" y="8445"/>
                  <a:pt x="6094" y="8315"/>
                  <a:pt x="6094" y="8168"/>
                </a:cubicBezTo>
                <a:cubicBezTo>
                  <a:pt x="6094" y="8018"/>
                  <a:pt x="6150" y="7891"/>
                  <a:pt x="6258" y="7781"/>
                </a:cubicBezTo>
                <a:lnTo>
                  <a:pt x="7772" y="6256"/>
                </a:lnTo>
                <a:cubicBezTo>
                  <a:pt x="8035" y="5994"/>
                  <a:pt x="8295" y="5994"/>
                  <a:pt x="8555" y="6256"/>
                </a:cubicBezTo>
                <a:lnTo>
                  <a:pt x="10801" y="8498"/>
                </a:lnTo>
                <a:lnTo>
                  <a:pt x="13047" y="6256"/>
                </a:lnTo>
                <a:cubicBezTo>
                  <a:pt x="13307" y="5994"/>
                  <a:pt x="13567" y="5994"/>
                  <a:pt x="13816" y="6256"/>
                </a:cubicBezTo>
                <a:lnTo>
                  <a:pt x="15350" y="77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7" name="AutoShape 107">
            <a:extLst>
              <a:ext uri="{FF2B5EF4-FFF2-40B4-BE49-F238E27FC236}">
                <a16:creationId xmlns:a16="http://schemas.microsoft.com/office/drawing/2014/main" id="{AF27FC56-D8FD-480C-83EC-0B3BC5BF00D3}"/>
              </a:ext>
            </a:extLst>
          </p:cNvPr>
          <p:cNvSpPr>
            <a:spLocks/>
          </p:cNvSpPr>
          <p:nvPr/>
        </p:nvSpPr>
        <p:spPr bwMode="auto">
          <a:xfrm>
            <a:off x="8183563" y="1411288"/>
            <a:ext cx="198437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449" y="3162"/>
                </a:moveTo>
                <a:cubicBezTo>
                  <a:pt x="19503" y="4215"/>
                  <a:pt x="20291" y="5407"/>
                  <a:pt x="20817" y="6731"/>
                </a:cubicBezTo>
                <a:cubicBezTo>
                  <a:pt x="21340" y="8058"/>
                  <a:pt x="21599" y="9410"/>
                  <a:pt x="21599" y="10800"/>
                </a:cubicBezTo>
                <a:cubicBezTo>
                  <a:pt x="21599" y="12186"/>
                  <a:pt x="21337" y="13544"/>
                  <a:pt x="20817" y="14871"/>
                </a:cubicBezTo>
                <a:cubicBezTo>
                  <a:pt x="20291" y="16192"/>
                  <a:pt x="19503" y="17381"/>
                  <a:pt x="18449" y="18437"/>
                </a:cubicBezTo>
                <a:cubicBezTo>
                  <a:pt x="17393" y="19490"/>
                  <a:pt x="16200" y="20284"/>
                  <a:pt x="14869" y="20809"/>
                </a:cubicBezTo>
                <a:cubicBezTo>
                  <a:pt x="13539" y="21337"/>
                  <a:pt x="12183" y="21599"/>
                  <a:pt x="10801" y="21599"/>
                </a:cubicBezTo>
                <a:cubicBezTo>
                  <a:pt x="9416" y="21599"/>
                  <a:pt x="8057" y="21337"/>
                  <a:pt x="6730" y="20809"/>
                </a:cubicBezTo>
                <a:cubicBezTo>
                  <a:pt x="5399" y="20284"/>
                  <a:pt x="4206" y="19490"/>
                  <a:pt x="3150" y="18437"/>
                </a:cubicBezTo>
                <a:cubicBezTo>
                  <a:pt x="2099" y="17381"/>
                  <a:pt x="1308" y="16192"/>
                  <a:pt x="782" y="14871"/>
                </a:cubicBezTo>
                <a:cubicBezTo>
                  <a:pt x="259" y="13544"/>
                  <a:pt x="0" y="12186"/>
                  <a:pt x="0" y="10800"/>
                </a:cubicBezTo>
                <a:cubicBezTo>
                  <a:pt x="0" y="9410"/>
                  <a:pt x="265" y="8055"/>
                  <a:pt x="791" y="6725"/>
                </a:cubicBezTo>
                <a:cubicBezTo>
                  <a:pt x="1319" y="5395"/>
                  <a:pt x="2104" y="4210"/>
                  <a:pt x="3150" y="3162"/>
                </a:cubicBezTo>
                <a:cubicBezTo>
                  <a:pt x="4206" y="2109"/>
                  <a:pt x="5399" y="1318"/>
                  <a:pt x="6730" y="790"/>
                </a:cubicBezTo>
                <a:cubicBezTo>
                  <a:pt x="8060" y="262"/>
                  <a:pt x="9416" y="0"/>
                  <a:pt x="10801" y="0"/>
                </a:cubicBezTo>
                <a:cubicBezTo>
                  <a:pt x="12183" y="0"/>
                  <a:pt x="13542" y="262"/>
                  <a:pt x="14869" y="790"/>
                </a:cubicBezTo>
                <a:cubicBezTo>
                  <a:pt x="16197" y="1318"/>
                  <a:pt x="17393" y="2109"/>
                  <a:pt x="18449" y="3162"/>
                </a:cubicBezTo>
                <a:moveTo>
                  <a:pt x="16282" y="7530"/>
                </a:moveTo>
                <a:cubicBezTo>
                  <a:pt x="16488" y="7321"/>
                  <a:pt x="16488" y="7112"/>
                  <a:pt x="16282" y="6892"/>
                </a:cubicBezTo>
                <a:lnTo>
                  <a:pt x="14700" y="5342"/>
                </a:lnTo>
                <a:cubicBezTo>
                  <a:pt x="14474" y="5116"/>
                  <a:pt x="14262" y="5116"/>
                  <a:pt x="14061" y="5342"/>
                </a:cubicBezTo>
                <a:lnTo>
                  <a:pt x="10775" y="8640"/>
                </a:lnTo>
                <a:lnTo>
                  <a:pt x="7775" y="5650"/>
                </a:lnTo>
                <a:cubicBezTo>
                  <a:pt x="7685" y="5562"/>
                  <a:pt x="7583" y="5514"/>
                  <a:pt x="7464" y="5514"/>
                </a:cubicBezTo>
                <a:cubicBezTo>
                  <a:pt x="7348" y="5514"/>
                  <a:pt x="7238" y="5562"/>
                  <a:pt x="7139" y="5650"/>
                </a:cubicBezTo>
                <a:lnTo>
                  <a:pt x="5653" y="7177"/>
                </a:lnTo>
                <a:cubicBezTo>
                  <a:pt x="5427" y="7386"/>
                  <a:pt x="5427" y="7595"/>
                  <a:pt x="5653" y="7812"/>
                </a:cubicBezTo>
                <a:lnTo>
                  <a:pt x="8617" y="10771"/>
                </a:lnTo>
                <a:lnTo>
                  <a:pt x="5345" y="14069"/>
                </a:lnTo>
                <a:cubicBezTo>
                  <a:pt x="5255" y="14162"/>
                  <a:pt x="5207" y="14264"/>
                  <a:pt x="5207" y="14383"/>
                </a:cubicBezTo>
                <a:cubicBezTo>
                  <a:pt x="5207" y="14501"/>
                  <a:pt x="5255" y="14609"/>
                  <a:pt x="5345" y="14705"/>
                </a:cubicBezTo>
                <a:lnTo>
                  <a:pt x="6899" y="16274"/>
                </a:lnTo>
                <a:cubicBezTo>
                  <a:pt x="6990" y="16365"/>
                  <a:pt x="7094" y="16413"/>
                  <a:pt x="7216" y="16416"/>
                </a:cubicBezTo>
                <a:cubicBezTo>
                  <a:pt x="7340" y="16418"/>
                  <a:pt x="7444" y="16373"/>
                  <a:pt x="7535" y="16274"/>
                </a:cubicBezTo>
                <a:lnTo>
                  <a:pt x="10835" y="12991"/>
                </a:lnTo>
                <a:lnTo>
                  <a:pt x="13796" y="15978"/>
                </a:lnTo>
                <a:cubicBezTo>
                  <a:pt x="13886" y="16065"/>
                  <a:pt x="13991" y="16111"/>
                  <a:pt x="14115" y="16111"/>
                </a:cubicBezTo>
                <a:cubicBezTo>
                  <a:pt x="14237" y="16111"/>
                  <a:pt x="14341" y="16065"/>
                  <a:pt x="14432" y="15978"/>
                </a:cubicBezTo>
                <a:lnTo>
                  <a:pt x="15960" y="14450"/>
                </a:lnTo>
                <a:cubicBezTo>
                  <a:pt x="16166" y="14241"/>
                  <a:pt x="16166" y="14032"/>
                  <a:pt x="15960" y="13815"/>
                </a:cubicBezTo>
                <a:lnTo>
                  <a:pt x="12957" y="10856"/>
                </a:lnTo>
                <a:lnTo>
                  <a:pt x="16282" y="75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8" name="AutoShape 108">
            <a:extLst>
              <a:ext uri="{FF2B5EF4-FFF2-40B4-BE49-F238E27FC236}">
                <a16:creationId xmlns:a16="http://schemas.microsoft.com/office/drawing/2014/main" id="{9CB7E565-AC19-4341-B5FF-CD7EF22548D8}"/>
              </a:ext>
            </a:extLst>
          </p:cNvPr>
          <p:cNvSpPr>
            <a:spLocks/>
          </p:cNvSpPr>
          <p:nvPr/>
        </p:nvSpPr>
        <p:spPr bwMode="auto">
          <a:xfrm>
            <a:off x="8645525" y="1411288"/>
            <a:ext cx="200025" cy="200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11" y="0"/>
                </a:moveTo>
                <a:cubicBezTo>
                  <a:pt x="20953" y="0"/>
                  <a:pt x="21161" y="105"/>
                  <a:pt x="21338" y="317"/>
                </a:cubicBezTo>
                <a:cubicBezTo>
                  <a:pt x="21514" y="525"/>
                  <a:pt x="21599" y="778"/>
                  <a:pt x="21599" y="1066"/>
                </a:cubicBezTo>
                <a:lnTo>
                  <a:pt x="21599" y="4118"/>
                </a:lnTo>
                <a:cubicBezTo>
                  <a:pt x="21599" y="4409"/>
                  <a:pt x="21514" y="4661"/>
                  <a:pt x="21338" y="4870"/>
                </a:cubicBezTo>
                <a:cubicBezTo>
                  <a:pt x="21161" y="5084"/>
                  <a:pt x="20953" y="5190"/>
                  <a:pt x="20711" y="5190"/>
                </a:cubicBezTo>
                <a:lnTo>
                  <a:pt x="913" y="5190"/>
                </a:lnTo>
                <a:cubicBezTo>
                  <a:pt x="656" y="5190"/>
                  <a:pt x="440" y="5084"/>
                  <a:pt x="261" y="4870"/>
                </a:cubicBezTo>
                <a:cubicBezTo>
                  <a:pt x="85" y="4661"/>
                  <a:pt x="0" y="4409"/>
                  <a:pt x="0" y="4118"/>
                </a:cubicBezTo>
                <a:lnTo>
                  <a:pt x="0" y="1066"/>
                </a:lnTo>
                <a:cubicBezTo>
                  <a:pt x="0" y="778"/>
                  <a:pt x="85" y="525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11" y="0"/>
                </a:lnTo>
                <a:close/>
                <a:moveTo>
                  <a:pt x="20711" y="8213"/>
                </a:moveTo>
                <a:cubicBezTo>
                  <a:pt x="20953" y="8213"/>
                  <a:pt x="21161" y="8316"/>
                  <a:pt x="21338" y="8527"/>
                </a:cubicBezTo>
                <a:cubicBezTo>
                  <a:pt x="21514" y="8742"/>
                  <a:pt x="21599" y="8985"/>
                  <a:pt x="21599" y="9264"/>
                </a:cubicBezTo>
                <a:lnTo>
                  <a:pt x="21599" y="12331"/>
                </a:lnTo>
                <a:cubicBezTo>
                  <a:pt x="21599" y="12622"/>
                  <a:pt x="21514" y="12872"/>
                  <a:pt x="21338" y="13078"/>
                </a:cubicBezTo>
                <a:cubicBezTo>
                  <a:pt x="21161" y="13286"/>
                  <a:pt x="20953" y="13389"/>
                  <a:pt x="20711" y="13389"/>
                </a:cubicBezTo>
                <a:lnTo>
                  <a:pt x="913" y="13389"/>
                </a:lnTo>
                <a:cubicBezTo>
                  <a:pt x="656" y="13389"/>
                  <a:pt x="440" y="13283"/>
                  <a:pt x="261" y="13069"/>
                </a:cubicBezTo>
                <a:cubicBezTo>
                  <a:pt x="85" y="12860"/>
                  <a:pt x="0" y="12613"/>
                  <a:pt x="0" y="12331"/>
                </a:cubicBezTo>
                <a:lnTo>
                  <a:pt x="0" y="9265"/>
                </a:lnTo>
                <a:cubicBezTo>
                  <a:pt x="0" y="8977"/>
                  <a:pt x="85" y="8730"/>
                  <a:pt x="261" y="8521"/>
                </a:cubicBezTo>
                <a:cubicBezTo>
                  <a:pt x="438" y="8316"/>
                  <a:pt x="653" y="8213"/>
                  <a:pt x="913" y="8213"/>
                </a:cubicBezTo>
                <a:lnTo>
                  <a:pt x="20711" y="8213"/>
                </a:lnTo>
                <a:close/>
                <a:moveTo>
                  <a:pt x="20711" y="16412"/>
                </a:moveTo>
                <a:cubicBezTo>
                  <a:pt x="20953" y="16412"/>
                  <a:pt x="21161" y="16514"/>
                  <a:pt x="21338" y="16726"/>
                </a:cubicBezTo>
                <a:cubicBezTo>
                  <a:pt x="21514" y="16940"/>
                  <a:pt x="21599" y="17190"/>
                  <a:pt x="21599" y="17478"/>
                </a:cubicBezTo>
                <a:lnTo>
                  <a:pt x="21599" y="20504"/>
                </a:lnTo>
                <a:cubicBezTo>
                  <a:pt x="21599" y="20812"/>
                  <a:pt x="21514" y="21071"/>
                  <a:pt x="21338" y="21282"/>
                </a:cubicBezTo>
                <a:cubicBezTo>
                  <a:pt x="21161" y="21494"/>
                  <a:pt x="20953" y="21599"/>
                  <a:pt x="20711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1"/>
                  <a:pt x="0" y="20812"/>
                  <a:pt x="0" y="20504"/>
                </a:cubicBezTo>
                <a:lnTo>
                  <a:pt x="0" y="17478"/>
                </a:lnTo>
                <a:cubicBezTo>
                  <a:pt x="0" y="17190"/>
                  <a:pt x="85" y="16940"/>
                  <a:pt x="261" y="16726"/>
                </a:cubicBezTo>
                <a:cubicBezTo>
                  <a:pt x="438" y="16514"/>
                  <a:pt x="653" y="16412"/>
                  <a:pt x="913" y="16412"/>
                </a:cubicBezTo>
                <a:lnTo>
                  <a:pt x="20711" y="164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9" name="AutoShape 109">
            <a:extLst>
              <a:ext uri="{FF2B5EF4-FFF2-40B4-BE49-F238E27FC236}">
                <a16:creationId xmlns:a16="http://schemas.microsoft.com/office/drawing/2014/main" id="{74B335D5-CC5F-447D-96D7-871500CCC6BD}"/>
              </a:ext>
            </a:extLst>
          </p:cNvPr>
          <p:cNvSpPr>
            <a:spLocks/>
          </p:cNvSpPr>
          <p:nvPr/>
        </p:nvSpPr>
        <p:spPr bwMode="auto">
          <a:xfrm>
            <a:off x="5035550" y="3689350"/>
            <a:ext cx="198438" cy="200025"/>
          </a:xfrm>
          <a:custGeom>
            <a:avLst/>
            <a:gdLst>
              <a:gd name="T0" fmla="*/ 10796 w 21592"/>
              <a:gd name="T1" fmla="+- 0 10793 111"/>
              <a:gd name="T2" fmla="*/ 10793 h 21365"/>
              <a:gd name="T3" fmla="*/ 10796 w 21592"/>
              <a:gd name="T4" fmla="+- 0 10793 111"/>
              <a:gd name="T5" fmla="*/ 10793 h 21365"/>
              <a:gd name="T6" fmla="*/ 10796 w 21592"/>
              <a:gd name="T7" fmla="+- 0 10793 111"/>
              <a:gd name="T8" fmla="*/ 10793 h 21365"/>
              <a:gd name="T9" fmla="*/ 10796 w 21592"/>
              <a:gd name="T10" fmla="+- 0 10793 111"/>
              <a:gd name="T11" fmla="*/ 10793 h 21365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2" h="21365">
                <a:moveTo>
                  <a:pt x="5705" y="19760"/>
                </a:moveTo>
                <a:cubicBezTo>
                  <a:pt x="5705" y="20596"/>
                  <a:pt x="5604" y="21104"/>
                  <a:pt x="5403" y="21282"/>
                </a:cubicBezTo>
                <a:cubicBezTo>
                  <a:pt x="5200" y="21466"/>
                  <a:pt x="4940" y="21249"/>
                  <a:pt x="4626" y="20641"/>
                </a:cubicBezTo>
                <a:lnTo>
                  <a:pt x="313" y="12102"/>
                </a:lnTo>
                <a:cubicBezTo>
                  <a:pt x="107" y="11700"/>
                  <a:pt x="0" y="11221"/>
                  <a:pt x="0" y="10686"/>
                </a:cubicBezTo>
                <a:cubicBezTo>
                  <a:pt x="0" y="10134"/>
                  <a:pt x="107" y="9666"/>
                  <a:pt x="313" y="9275"/>
                </a:cubicBezTo>
                <a:lnTo>
                  <a:pt x="4626" y="680"/>
                </a:lnTo>
                <a:cubicBezTo>
                  <a:pt x="4940" y="95"/>
                  <a:pt x="5200" y="-111"/>
                  <a:pt x="5403" y="56"/>
                </a:cubicBezTo>
                <a:cubicBezTo>
                  <a:pt x="5604" y="223"/>
                  <a:pt x="5705" y="725"/>
                  <a:pt x="5705" y="1561"/>
                </a:cubicBezTo>
                <a:lnTo>
                  <a:pt x="5705" y="7035"/>
                </a:lnTo>
                <a:lnTo>
                  <a:pt x="15899" y="7035"/>
                </a:lnTo>
                <a:lnTo>
                  <a:pt x="15899" y="1617"/>
                </a:lnTo>
                <a:cubicBezTo>
                  <a:pt x="15899" y="781"/>
                  <a:pt x="16004" y="268"/>
                  <a:pt x="16202" y="84"/>
                </a:cubicBezTo>
                <a:cubicBezTo>
                  <a:pt x="16405" y="-100"/>
                  <a:pt x="16659" y="95"/>
                  <a:pt x="16967" y="680"/>
                </a:cubicBezTo>
                <a:lnTo>
                  <a:pt x="21294" y="9275"/>
                </a:lnTo>
                <a:cubicBezTo>
                  <a:pt x="21501" y="9682"/>
                  <a:pt x="21600" y="10150"/>
                  <a:pt x="21591" y="10686"/>
                </a:cubicBezTo>
                <a:cubicBezTo>
                  <a:pt x="21591" y="11243"/>
                  <a:pt x="21492" y="11711"/>
                  <a:pt x="21294" y="12102"/>
                </a:cubicBezTo>
                <a:lnTo>
                  <a:pt x="16967" y="20697"/>
                </a:lnTo>
                <a:cubicBezTo>
                  <a:pt x="16654" y="21282"/>
                  <a:pt x="16397" y="21489"/>
                  <a:pt x="16199" y="21293"/>
                </a:cubicBezTo>
                <a:cubicBezTo>
                  <a:pt x="16001" y="21109"/>
                  <a:pt x="15902" y="20596"/>
                  <a:pt x="15902" y="19760"/>
                </a:cubicBezTo>
                <a:lnTo>
                  <a:pt x="15902" y="14342"/>
                </a:lnTo>
                <a:lnTo>
                  <a:pt x="5705" y="14342"/>
                </a:lnTo>
                <a:lnTo>
                  <a:pt x="5705" y="1976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0" name="AutoShape 110">
            <a:extLst>
              <a:ext uri="{FF2B5EF4-FFF2-40B4-BE49-F238E27FC236}">
                <a16:creationId xmlns:a16="http://schemas.microsoft.com/office/drawing/2014/main" id="{B05D4DE7-F9AA-41F9-B29D-5F420E2D583A}"/>
              </a:ext>
            </a:extLst>
          </p:cNvPr>
          <p:cNvSpPr>
            <a:spLocks/>
          </p:cNvSpPr>
          <p:nvPr/>
        </p:nvSpPr>
        <p:spPr bwMode="auto">
          <a:xfrm>
            <a:off x="4610100" y="1409700"/>
            <a:ext cx="198438" cy="200025"/>
          </a:xfrm>
          <a:custGeom>
            <a:avLst/>
            <a:gdLst>
              <a:gd name="T0" fmla="+- 0 10797 116"/>
              <a:gd name="T1" fmla="*/ T0 w 21363"/>
              <a:gd name="T2" fmla="*/ 10800 h 21600"/>
              <a:gd name="T3" fmla="+- 0 10797 116"/>
              <a:gd name="T4" fmla="*/ T3 w 21363"/>
              <a:gd name="T5" fmla="*/ 10800 h 21600"/>
              <a:gd name="T6" fmla="+- 0 10797 116"/>
              <a:gd name="T7" fmla="*/ T6 w 21363"/>
              <a:gd name="T8" fmla="*/ 10800 h 21600"/>
              <a:gd name="T9" fmla="+- 0 10797 116"/>
              <a:gd name="T10" fmla="*/ T9 w 2136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63" h="21600">
                <a:moveTo>
                  <a:pt x="19758" y="15897"/>
                </a:moveTo>
                <a:cubicBezTo>
                  <a:pt x="20596" y="15897"/>
                  <a:pt x="21109" y="15995"/>
                  <a:pt x="21294" y="16199"/>
                </a:cubicBezTo>
                <a:cubicBezTo>
                  <a:pt x="21478" y="16402"/>
                  <a:pt x="21260" y="16662"/>
                  <a:pt x="20640" y="16978"/>
                </a:cubicBezTo>
                <a:lnTo>
                  <a:pt x="12115" y="21286"/>
                </a:lnTo>
                <a:cubicBezTo>
                  <a:pt x="11708" y="21492"/>
                  <a:pt x="11228" y="21599"/>
                  <a:pt x="10675" y="21599"/>
                </a:cubicBezTo>
                <a:cubicBezTo>
                  <a:pt x="10117" y="21599"/>
                  <a:pt x="9648" y="21492"/>
                  <a:pt x="9257" y="21286"/>
                </a:cubicBezTo>
                <a:lnTo>
                  <a:pt x="676" y="16978"/>
                </a:lnTo>
                <a:cubicBezTo>
                  <a:pt x="90" y="16662"/>
                  <a:pt x="-116" y="16402"/>
                  <a:pt x="62" y="16199"/>
                </a:cubicBezTo>
                <a:cubicBezTo>
                  <a:pt x="241" y="15995"/>
                  <a:pt x="749" y="15897"/>
                  <a:pt x="1586" y="15897"/>
                </a:cubicBezTo>
                <a:lnTo>
                  <a:pt x="7013" y="15897"/>
                </a:lnTo>
                <a:lnTo>
                  <a:pt x="7013" y="5705"/>
                </a:lnTo>
                <a:lnTo>
                  <a:pt x="1586" y="5705"/>
                </a:lnTo>
                <a:cubicBezTo>
                  <a:pt x="749" y="5705"/>
                  <a:pt x="241" y="5603"/>
                  <a:pt x="62" y="5400"/>
                </a:cubicBezTo>
                <a:cubicBezTo>
                  <a:pt x="-111" y="5197"/>
                  <a:pt x="112" y="4940"/>
                  <a:pt x="732" y="4624"/>
                </a:cubicBezTo>
                <a:lnTo>
                  <a:pt x="9257" y="310"/>
                </a:lnTo>
                <a:cubicBezTo>
                  <a:pt x="9665" y="104"/>
                  <a:pt x="10134" y="0"/>
                  <a:pt x="10675" y="0"/>
                </a:cubicBezTo>
                <a:cubicBezTo>
                  <a:pt x="11228" y="0"/>
                  <a:pt x="11708" y="104"/>
                  <a:pt x="12115" y="310"/>
                </a:cubicBezTo>
                <a:lnTo>
                  <a:pt x="20696" y="4624"/>
                </a:lnTo>
                <a:cubicBezTo>
                  <a:pt x="21283" y="4940"/>
                  <a:pt x="21483" y="5197"/>
                  <a:pt x="21294" y="5400"/>
                </a:cubicBezTo>
                <a:cubicBezTo>
                  <a:pt x="21109" y="5604"/>
                  <a:pt x="20596" y="5705"/>
                  <a:pt x="19758" y="5705"/>
                </a:cubicBezTo>
                <a:lnTo>
                  <a:pt x="14360" y="5705"/>
                </a:lnTo>
                <a:lnTo>
                  <a:pt x="14360" y="15897"/>
                </a:lnTo>
                <a:lnTo>
                  <a:pt x="19758" y="15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1" name="AutoShape 111">
            <a:extLst>
              <a:ext uri="{FF2B5EF4-FFF2-40B4-BE49-F238E27FC236}">
                <a16:creationId xmlns:a16="http://schemas.microsoft.com/office/drawing/2014/main" id="{3476BC65-3CB1-42A2-88D6-268F7021CCCA}"/>
              </a:ext>
            </a:extLst>
          </p:cNvPr>
          <p:cNvSpPr>
            <a:spLocks/>
          </p:cNvSpPr>
          <p:nvPr/>
        </p:nvSpPr>
        <p:spPr bwMode="auto">
          <a:xfrm>
            <a:off x="5072063" y="1409700"/>
            <a:ext cx="198437" cy="200025"/>
          </a:xfrm>
          <a:custGeom>
            <a:avLst/>
            <a:gdLst>
              <a:gd name="T0" fmla="+- 0 10800 61"/>
              <a:gd name="T1" fmla="*/ T0 w 21478"/>
              <a:gd name="T2" fmla="*/ 10800 h 21600"/>
              <a:gd name="T3" fmla="+- 0 10800 61"/>
              <a:gd name="T4" fmla="*/ T3 w 21478"/>
              <a:gd name="T5" fmla="*/ 10800 h 21600"/>
              <a:gd name="T6" fmla="+- 0 10800 61"/>
              <a:gd name="T7" fmla="*/ T6 w 21478"/>
              <a:gd name="T8" fmla="*/ 10800 h 21600"/>
              <a:gd name="T9" fmla="+- 0 10800 61"/>
              <a:gd name="T10" fmla="*/ T9 w 214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78" h="21600">
                <a:moveTo>
                  <a:pt x="9108" y="16746"/>
                </a:moveTo>
                <a:cubicBezTo>
                  <a:pt x="9155" y="16837"/>
                  <a:pt x="9197" y="16924"/>
                  <a:pt x="9243" y="17012"/>
                </a:cubicBezTo>
                <a:cubicBezTo>
                  <a:pt x="9290" y="17097"/>
                  <a:pt x="9351" y="17181"/>
                  <a:pt x="9431" y="17274"/>
                </a:cubicBezTo>
                <a:lnTo>
                  <a:pt x="12259" y="21069"/>
                </a:lnTo>
                <a:lnTo>
                  <a:pt x="4473" y="21069"/>
                </a:lnTo>
                <a:cubicBezTo>
                  <a:pt x="4227" y="21069"/>
                  <a:pt x="4014" y="20964"/>
                  <a:pt x="3839" y="20755"/>
                </a:cubicBezTo>
                <a:cubicBezTo>
                  <a:pt x="3663" y="20543"/>
                  <a:pt x="3574" y="20286"/>
                  <a:pt x="3574" y="19987"/>
                </a:cubicBezTo>
                <a:lnTo>
                  <a:pt x="3574" y="7554"/>
                </a:lnTo>
                <a:lnTo>
                  <a:pt x="788" y="7554"/>
                </a:lnTo>
                <a:cubicBezTo>
                  <a:pt x="376" y="7554"/>
                  <a:pt x="126" y="7419"/>
                  <a:pt x="32" y="7145"/>
                </a:cubicBezTo>
                <a:cubicBezTo>
                  <a:pt x="-61" y="6871"/>
                  <a:pt x="46" y="6529"/>
                  <a:pt x="353" y="6123"/>
                </a:cubicBezTo>
                <a:lnTo>
                  <a:pt x="4665" y="392"/>
                </a:lnTo>
                <a:cubicBezTo>
                  <a:pt x="4850" y="132"/>
                  <a:pt x="5088" y="0"/>
                  <a:pt x="5371" y="0"/>
                </a:cubicBezTo>
                <a:cubicBezTo>
                  <a:pt x="5661" y="0"/>
                  <a:pt x="5902" y="132"/>
                  <a:pt x="6090" y="392"/>
                </a:cubicBezTo>
                <a:lnTo>
                  <a:pt x="10402" y="6123"/>
                </a:lnTo>
                <a:cubicBezTo>
                  <a:pt x="10708" y="6529"/>
                  <a:pt x="10813" y="6871"/>
                  <a:pt x="10722" y="7145"/>
                </a:cubicBezTo>
                <a:cubicBezTo>
                  <a:pt x="10629" y="7419"/>
                  <a:pt x="10376" y="7554"/>
                  <a:pt x="9966" y="7554"/>
                </a:cubicBezTo>
                <a:lnTo>
                  <a:pt x="7166" y="7554"/>
                </a:lnTo>
                <a:lnTo>
                  <a:pt x="7166" y="16746"/>
                </a:lnTo>
                <a:lnTo>
                  <a:pt x="9108" y="16746"/>
                </a:lnTo>
                <a:close/>
                <a:moveTo>
                  <a:pt x="20689" y="14045"/>
                </a:moveTo>
                <a:cubicBezTo>
                  <a:pt x="21101" y="14045"/>
                  <a:pt x="21351" y="14183"/>
                  <a:pt x="21445" y="14457"/>
                </a:cubicBezTo>
                <a:cubicBezTo>
                  <a:pt x="21539" y="14731"/>
                  <a:pt x="21431" y="15069"/>
                  <a:pt x="21127" y="15476"/>
                </a:cubicBezTo>
                <a:lnTo>
                  <a:pt x="16812" y="21207"/>
                </a:lnTo>
                <a:cubicBezTo>
                  <a:pt x="16625" y="21467"/>
                  <a:pt x="16389" y="21599"/>
                  <a:pt x="16106" y="21599"/>
                </a:cubicBezTo>
                <a:cubicBezTo>
                  <a:pt x="15813" y="21599"/>
                  <a:pt x="15575" y="21467"/>
                  <a:pt x="15387" y="21207"/>
                </a:cubicBezTo>
                <a:lnTo>
                  <a:pt x="11075" y="15476"/>
                </a:lnTo>
                <a:cubicBezTo>
                  <a:pt x="10769" y="15070"/>
                  <a:pt x="10661" y="14731"/>
                  <a:pt x="10755" y="14457"/>
                </a:cubicBezTo>
                <a:cubicBezTo>
                  <a:pt x="10848" y="14183"/>
                  <a:pt x="11099" y="14045"/>
                  <a:pt x="11511" y="14045"/>
                </a:cubicBezTo>
                <a:lnTo>
                  <a:pt x="14311" y="14045"/>
                </a:lnTo>
                <a:lnTo>
                  <a:pt x="14311" y="4881"/>
                </a:lnTo>
                <a:lnTo>
                  <a:pt x="12362" y="4881"/>
                </a:lnTo>
                <a:cubicBezTo>
                  <a:pt x="12315" y="4791"/>
                  <a:pt x="12271" y="4697"/>
                  <a:pt x="12220" y="4604"/>
                </a:cubicBezTo>
                <a:cubicBezTo>
                  <a:pt x="12170" y="4508"/>
                  <a:pt x="12117" y="4418"/>
                  <a:pt x="12056" y="4327"/>
                </a:cubicBezTo>
                <a:lnTo>
                  <a:pt x="9213" y="556"/>
                </a:lnTo>
                <a:lnTo>
                  <a:pt x="16997" y="556"/>
                </a:lnTo>
                <a:cubicBezTo>
                  <a:pt x="17243" y="556"/>
                  <a:pt x="17451" y="657"/>
                  <a:pt x="17627" y="861"/>
                </a:cubicBezTo>
                <a:cubicBezTo>
                  <a:pt x="17797" y="1061"/>
                  <a:pt x="17882" y="1321"/>
                  <a:pt x="17882" y="1637"/>
                </a:cubicBezTo>
                <a:lnTo>
                  <a:pt x="17882" y="14045"/>
                </a:lnTo>
                <a:lnTo>
                  <a:pt x="20689" y="140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2" name="AutoShape 112">
            <a:extLst>
              <a:ext uri="{FF2B5EF4-FFF2-40B4-BE49-F238E27FC236}">
                <a16:creationId xmlns:a16="http://schemas.microsoft.com/office/drawing/2014/main" id="{10BC8863-42D3-4DE4-990A-019D329EA68E}"/>
              </a:ext>
            </a:extLst>
          </p:cNvPr>
          <p:cNvSpPr>
            <a:spLocks/>
          </p:cNvSpPr>
          <p:nvPr/>
        </p:nvSpPr>
        <p:spPr bwMode="auto">
          <a:xfrm>
            <a:off x="5553075" y="1411288"/>
            <a:ext cx="198438" cy="198437"/>
          </a:xfrm>
          <a:custGeom>
            <a:avLst/>
            <a:gdLst>
              <a:gd name="T0" fmla="+- 0 10800 15"/>
              <a:gd name="T1" fmla="*/ T0 w 21571"/>
              <a:gd name="T2" fmla="*/ 10800 h 21600"/>
              <a:gd name="T3" fmla="+- 0 10800 15"/>
              <a:gd name="T4" fmla="*/ T3 w 21571"/>
              <a:gd name="T5" fmla="*/ 10800 h 21600"/>
              <a:gd name="T6" fmla="+- 0 10800 15"/>
              <a:gd name="T7" fmla="*/ T6 w 21571"/>
              <a:gd name="T8" fmla="*/ 10800 h 21600"/>
              <a:gd name="T9" fmla="+- 0 10800 15"/>
              <a:gd name="T10" fmla="*/ T9 w 21571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1" h="21600">
                <a:moveTo>
                  <a:pt x="21538" y="21106"/>
                </a:moveTo>
                <a:cubicBezTo>
                  <a:pt x="21585" y="21238"/>
                  <a:pt x="21580" y="21353"/>
                  <a:pt x="21526" y="21453"/>
                </a:cubicBezTo>
                <a:cubicBezTo>
                  <a:pt x="21472" y="21550"/>
                  <a:pt x="21379" y="21599"/>
                  <a:pt x="21257" y="21599"/>
                </a:cubicBezTo>
                <a:lnTo>
                  <a:pt x="12601" y="21599"/>
                </a:lnTo>
                <a:lnTo>
                  <a:pt x="12298" y="14400"/>
                </a:lnTo>
                <a:lnTo>
                  <a:pt x="9281" y="14400"/>
                </a:lnTo>
                <a:lnTo>
                  <a:pt x="8966" y="21599"/>
                </a:lnTo>
                <a:lnTo>
                  <a:pt x="322" y="21599"/>
                </a:lnTo>
                <a:cubicBezTo>
                  <a:pt x="197" y="21599"/>
                  <a:pt x="104" y="21555"/>
                  <a:pt x="48" y="21461"/>
                </a:cubicBezTo>
                <a:cubicBezTo>
                  <a:pt x="-11" y="21364"/>
                  <a:pt x="-15" y="21247"/>
                  <a:pt x="28" y="21106"/>
                </a:cubicBezTo>
                <a:lnTo>
                  <a:pt x="6979" y="493"/>
                </a:lnTo>
                <a:cubicBezTo>
                  <a:pt x="7026" y="361"/>
                  <a:pt x="7109" y="246"/>
                  <a:pt x="7231" y="149"/>
                </a:cubicBezTo>
                <a:cubicBezTo>
                  <a:pt x="7351" y="50"/>
                  <a:pt x="7475" y="0"/>
                  <a:pt x="7597" y="0"/>
                </a:cubicBezTo>
                <a:lnTo>
                  <a:pt x="9879" y="0"/>
                </a:lnTo>
                <a:lnTo>
                  <a:pt x="9786" y="2391"/>
                </a:lnTo>
                <a:lnTo>
                  <a:pt x="11797" y="2391"/>
                </a:lnTo>
                <a:lnTo>
                  <a:pt x="11692" y="0"/>
                </a:lnTo>
                <a:lnTo>
                  <a:pt x="13974" y="0"/>
                </a:lnTo>
                <a:cubicBezTo>
                  <a:pt x="14099" y="0"/>
                  <a:pt x="14223" y="46"/>
                  <a:pt x="14341" y="140"/>
                </a:cubicBezTo>
                <a:cubicBezTo>
                  <a:pt x="14463" y="234"/>
                  <a:pt x="14546" y="349"/>
                  <a:pt x="14595" y="493"/>
                </a:cubicBezTo>
                <a:lnTo>
                  <a:pt x="21538" y="21106"/>
                </a:lnTo>
                <a:close/>
                <a:moveTo>
                  <a:pt x="12120" y="10393"/>
                </a:moveTo>
                <a:lnTo>
                  <a:pt x="11885" y="4582"/>
                </a:lnTo>
                <a:lnTo>
                  <a:pt x="9677" y="4582"/>
                </a:lnTo>
                <a:lnTo>
                  <a:pt x="9442" y="10393"/>
                </a:lnTo>
                <a:lnTo>
                  <a:pt x="12120" y="103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3" name="AutoShape 113">
            <a:extLst>
              <a:ext uri="{FF2B5EF4-FFF2-40B4-BE49-F238E27FC236}">
                <a16:creationId xmlns:a16="http://schemas.microsoft.com/office/drawing/2014/main" id="{CEA914E1-650A-4CD0-9308-58ABF5F85563}"/>
              </a:ext>
            </a:extLst>
          </p:cNvPr>
          <p:cNvSpPr>
            <a:spLocks/>
          </p:cNvSpPr>
          <p:nvPr/>
        </p:nvSpPr>
        <p:spPr bwMode="auto">
          <a:xfrm>
            <a:off x="5980113" y="1411288"/>
            <a:ext cx="198437" cy="198437"/>
          </a:xfrm>
          <a:custGeom>
            <a:avLst/>
            <a:gdLst>
              <a:gd name="T0" fmla="*/ 10785 w 21570"/>
              <a:gd name="T1" fmla="*/ 10800 h 21600"/>
              <a:gd name="T2" fmla="*/ 10785 w 21570"/>
              <a:gd name="T3" fmla="*/ 10800 h 21600"/>
              <a:gd name="T4" fmla="*/ 10785 w 21570"/>
              <a:gd name="T5" fmla="*/ 10800 h 21600"/>
              <a:gd name="T6" fmla="*/ 10785 w 2157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70" h="21600">
                <a:moveTo>
                  <a:pt x="1132" y="0"/>
                </a:moveTo>
                <a:cubicBezTo>
                  <a:pt x="3894" y="146"/>
                  <a:pt x="6483" y="774"/>
                  <a:pt x="8906" y="1888"/>
                </a:cubicBezTo>
                <a:cubicBezTo>
                  <a:pt x="11328" y="2999"/>
                  <a:pt x="13449" y="4470"/>
                  <a:pt x="15274" y="6296"/>
                </a:cubicBezTo>
                <a:cubicBezTo>
                  <a:pt x="17102" y="8124"/>
                  <a:pt x="18568" y="10251"/>
                  <a:pt x="19671" y="12678"/>
                </a:cubicBezTo>
                <a:cubicBezTo>
                  <a:pt x="20778" y="15102"/>
                  <a:pt x="21407" y="17699"/>
                  <a:pt x="21562" y="20465"/>
                </a:cubicBezTo>
                <a:cubicBezTo>
                  <a:pt x="21600" y="20750"/>
                  <a:pt x="21493" y="21012"/>
                  <a:pt x="21246" y="21251"/>
                </a:cubicBezTo>
                <a:cubicBezTo>
                  <a:pt x="21036" y="21482"/>
                  <a:pt x="20783" y="21597"/>
                  <a:pt x="20487" y="21597"/>
                </a:cubicBezTo>
                <a:lnTo>
                  <a:pt x="18315" y="21597"/>
                </a:lnTo>
                <a:cubicBezTo>
                  <a:pt x="18033" y="21597"/>
                  <a:pt x="17783" y="21496"/>
                  <a:pt x="17579" y="21297"/>
                </a:cubicBezTo>
                <a:cubicBezTo>
                  <a:pt x="17372" y="21102"/>
                  <a:pt x="17260" y="20860"/>
                  <a:pt x="17243" y="20575"/>
                </a:cubicBezTo>
                <a:cubicBezTo>
                  <a:pt x="17113" y="18390"/>
                  <a:pt x="16608" y="16340"/>
                  <a:pt x="15728" y="14423"/>
                </a:cubicBezTo>
                <a:cubicBezTo>
                  <a:pt x="14849" y="12505"/>
                  <a:pt x="13679" y="10818"/>
                  <a:pt x="12219" y="9356"/>
                </a:cubicBezTo>
                <a:cubicBezTo>
                  <a:pt x="10762" y="7896"/>
                  <a:pt x="9072" y="6725"/>
                  <a:pt x="7155" y="5841"/>
                </a:cubicBezTo>
                <a:cubicBezTo>
                  <a:pt x="5239" y="4963"/>
                  <a:pt x="3192" y="4456"/>
                  <a:pt x="1020" y="4326"/>
                </a:cubicBezTo>
                <a:cubicBezTo>
                  <a:pt x="735" y="4309"/>
                  <a:pt x="494" y="4194"/>
                  <a:pt x="298" y="3990"/>
                </a:cubicBezTo>
                <a:cubicBezTo>
                  <a:pt x="100" y="3782"/>
                  <a:pt x="0" y="3535"/>
                  <a:pt x="0" y="3253"/>
                </a:cubicBezTo>
                <a:lnTo>
                  <a:pt x="0" y="1073"/>
                </a:lnTo>
                <a:cubicBezTo>
                  <a:pt x="0" y="768"/>
                  <a:pt x="114" y="520"/>
                  <a:pt x="344" y="316"/>
                </a:cubicBezTo>
                <a:cubicBezTo>
                  <a:pt x="554" y="106"/>
                  <a:pt x="796" y="0"/>
                  <a:pt x="1074" y="0"/>
                </a:cubicBezTo>
                <a:lnTo>
                  <a:pt x="1132" y="0"/>
                </a:lnTo>
                <a:close/>
                <a:moveTo>
                  <a:pt x="1160" y="7058"/>
                </a:moveTo>
                <a:cubicBezTo>
                  <a:pt x="2931" y="7188"/>
                  <a:pt x="4592" y="7623"/>
                  <a:pt x="6147" y="8368"/>
                </a:cubicBezTo>
                <a:cubicBezTo>
                  <a:pt x="7701" y="9111"/>
                  <a:pt x="9081" y="10090"/>
                  <a:pt x="10288" y="11296"/>
                </a:cubicBezTo>
                <a:cubicBezTo>
                  <a:pt x="11492" y="12505"/>
                  <a:pt x="12466" y="13890"/>
                  <a:pt x="13205" y="15450"/>
                </a:cubicBezTo>
                <a:cubicBezTo>
                  <a:pt x="13944" y="17014"/>
                  <a:pt x="14380" y="18675"/>
                  <a:pt x="14518" y="20442"/>
                </a:cubicBezTo>
                <a:cubicBezTo>
                  <a:pt x="14556" y="20762"/>
                  <a:pt x="14458" y="21033"/>
                  <a:pt x="14228" y="21254"/>
                </a:cubicBezTo>
                <a:cubicBezTo>
                  <a:pt x="14018" y="21484"/>
                  <a:pt x="13757" y="21599"/>
                  <a:pt x="13446" y="21599"/>
                </a:cubicBezTo>
                <a:lnTo>
                  <a:pt x="11271" y="21599"/>
                </a:lnTo>
                <a:cubicBezTo>
                  <a:pt x="11004" y="21599"/>
                  <a:pt x="10768" y="21504"/>
                  <a:pt x="10564" y="21315"/>
                </a:cubicBezTo>
                <a:cubicBezTo>
                  <a:pt x="10357" y="21127"/>
                  <a:pt x="10236" y="20891"/>
                  <a:pt x="10199" y="20603"/>
                </a:cubicBezTo>
                <a:cubicBezTo>
                  <a:pt x="10087" y="19383"/>
                  <a:pt x="9774" y="18237"/>
                  <a:pt x="9256" y="17169"/>
                </a:cubicBezTo>
                <a:cubicBezTo>
                  <a:pt x="8736" y="16098"/>
                  <a:pt x="8069" y="15154"/>
                  <a:pt x="7259" y="14333"/>
                </a:cubicBezTo>
                <a:cubicBezTo>
                  <a:pt x="6440" y="13519"/>
                  <a:pt x="5497" y="12851"/>
                  <a:pt x="4428" y="12330"/>
                </a:cubicBezTo>
                <a:cubicBezTo>
                  <a:pt x="3359" y="11809"/>
                  <a:pt x="2215" y="11495"/>
                  <a:pt x="997" y="11385"/>
                </a:cubicBezTo>
                <a:cubicBezTo>
                  <a:pt x="712" y="11348"/>
                  <a:pt x="477" y="11224"/>
                  <a:pt x="290" y="11014"/>
                </a:cubicBezTo>
                <a:cubicBezTo>
                  <a:pt x="103" y="10804"/>
                  <a:pt x="5" y="10568"/>
                  <a:pt x="5" y="10311"/>
                </a:cubicBezTo>
                <a:lnTo>
                  <a:pt x="5" y="8132"/>
                </a:lnTo>
                <a:cubicBezTo>
                  <a:pt x="5" y="7812"/>
                  <a:pt x="120" y="7551"/>
                  <a:pt x="350" y="7349"/>
                </a:cubicBezTo>
                <a:cubicBezTo>
                  <a:pt x="560" y="7136"/>
                  <a:pt x="801" y="7030"/>
                  <a:pt x="1080" y="7030"/>
                </a:cubicBezTo>
                <a:cubicBezTo>
                  <a:pt x="1097" y="7030"/>
                  <a:pt x="1112" y="7035"/>
                  <a:pt x="1120" y="7044"/>
                </a:cubicBezTo>
                <a:cubicBezTo>
                  <a:pt x="1129" y="7053"/>
                  <a:pt x="1140" y="7058"/>
                  <a:pt x="1160" y="7058"/>
                </a:cubicBezTo>
                <a:moveTo>
                  <a:pt x="3250" y="15102"/>
                </a:moveTo>
                <a:cubicBezTo>
                  <a:pt x="3698" y="15102"/>
                  <a:pt x="4118" y="15188"/>
                  <a:pt x="4503" y="15361"/>
                </a:cubicBezTo>
                <a:cubicBezTo>
                  <a:pt x="4888" y="15528"/>
                  <a:pt x="5230" y="15761"/>
                  <a:pt x="5526" y="16064"/>
                </a:cubicBezTo>
                <a:cubicBezTo>
                  <a:pt x="5825" y="16363"/>
                  <a:pt x="6063" y="16706"/>
                  <a:pt x="6227" y="17085"/>
                </a:cubicBezTo>
                <a:cubicBezTo>
                  <a:pt x="6400" y="17474"/>
                  <a:pt x="6483" y="17892"/>
                  <a:pt x="6483" y="18341"/>
                </a:cubicBezTo>
                <a:cubicBezTo>
                  <a:pt x="6483" y="18793"/>
                  <a:pt x="6400" y="19219"/>
                  <a:pt x="6227" y="19616"/>
                </a:cubicBezTo>
                <a:cubicBezTo>
                  <a:pt x="6060" y="20016"/>
                  <a:pt x="5825" y="20361"/>
                  <a:pt x="5526" y="20652"/>
                </a:cubicBezTo>
                <a:cubicBezTo>
                  <a:pt x="5227" y="20940"/>
                  <a:pt x="4885" y="21168"/>
                  <a:pt x="4503" y="21340"/>
                </a:cubicBezTo>
                <a:cubicBezTo>
                  <a:pt x="4121" y="21513"/>
                  <a:pt x="3701" y="21597"/>
                  <a:pt x="3250" y="21597"/>
                </a:cubicBezTo>
                <a:cubicBezTo>
                  <a:pt x="2799" y="21597"/>
                  <a:pt x="2376" y="21513"/>
                  <a:pt x="1980" y="21340"/>
                </a:cubicBezTo>
                <a:cubicBezTo>
                  <a:pt x="1577" y="21168"/>
                  <a:pt x="1235" y="20940"/>
                  <a:pt x="948" y="20652"/>
                </a:cubicBezTo>
                <a:cubicBezTo>
                  <a:pt x="658" y="20361"/>
                  <a:pt x="428" y="20019"/>
                  <a:pt x="261" y="19622"/>
                </a:cubicBezTo>
                <a:cubicBezTo>
                  <a:pt x="89" y="19230"/>
                  <a:pt x="5" y="18801"/>
                  <a:pt x="5" y="18341"/>
                </a:cubicBezTo>
                <a:cubicBezTo>
                  <a:pt x="5" y="17891"/>
                  <a:pt x="89" y="17474"/>
                  <a:pt x="261" y="17085"/>
                </a:cubicBezTo>
                <a:cubicBezTo>
                  <a:pt x="431" y="16705"/>
                  <a:pt x="660" y="16363"/>
                  <a:pt x="948" y="16064"/>
                </a:cubicBezTo>
                <a:cubicBezTo>
                  <a:pt x="1238" y="15761"/>
                  <a:pt x="1580" y="15528"/>
                  <a:pt x="1980" y="15361"/>
                </a:cubicBezTo>
                <a:cubicBezTo>
                  <a:pt x="2379" y="15191"/>
                  <a:pt x="2801" y="15102"/>
                  <a:pt x="3250" y="1510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4" name="AutoShape 114">
            <a:extLst>
              <a:ext uri="{FF2B5EF4-FFF2-40B4-BE49-F238E27FC236}">
                <a16:creationId xmlns:a16="http://schemas.microsoft.com/office/drawing/2014/main" id="{EF1BD79E-CAC0-47C0-B24F-D7DB23DDB779}"/>
              </a:ext>
            </a:extLst>
          </p:cNvPr>
          <p:cNvSpPr>
            <a:spLocks/>
          </p:cNvSpPr>
          <p:nvPr/>
        </p:nvSpPr>
        <p:spPr bwMode="auto">
          <a:xfrm>
            <a:off x="2251075" y="1406525"/>
            <a:ext cx="200025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50" y="9182"/>
                </a:moveTo>
                <a:cubicBezTo>
                  <a:pt x="21200" y="9182"/>
                  <a:pt x="21329" y="9229"/>
                  <a:pt x="21435" y="9326"/>
                </a:cubicBezTo>
                <a:cubicBezTo>
                  <a:pt x="21544" y="9426"/>
                  <a:pt x="21599" y="9549"/>
                  <a:pt x="21599" y="9699"/>
                </a:cubicBezTo>
                <a:lnTo>
                  <a:pt x="21599" y="11867"/>
                </a:lnTo>
                <a:cubicBezTo>
                  <a:pt x="21599" y="12232"/>
                  <a:pt x="21415" y="12414"/>
                  <a:pt x="21050" y="12414"/>
                </a:cubicBezTo>
                <a:lnTo>
                  <a:pt x="18746" y="12414"/>
                </a:lnTo>
                <a:cubicBezTo>
                  <a:pt x="18575" y="13204"/>
                  <a:pt x="18299" y="13947"/>
                  <a:pt x="17915" y="14646"/>
                </a:cubicBezTo>
                <a:cubicBezTo>
                  <a:pt x="17530" y="15342"/>
                  <a:pt x="17066" y="15965"/>
                  <a:pt x="16517" y="16514"/>
                </a:cubicBezTo>
                <a:cubicBezTo>
                  <a:pt x="15968" y="17061"/>
                  <a:pt x="15346" y="17528"/>
                  <a:pt x="14647" y="17913"/>
                </a:cubicBezTo>
                <a:cubicBezTo>
                  <a:pt x="13948" y="18298"/>
                  <a:pt x="13206" y="18577"/>
                  <a:pt x="12419" y="18741"/>
                </a:cubicBezTo>
                <a:lnTo>
                  <a:pt x="12419" y="21050"/>
                </a:lnTo>
                <a:cubicBezTo>
                  <a:pt x="12419" y="21197"/>
                  <a:pt x="12369" y="21329"/>
                  <a:pt x="12269" y="21435"/>
                </a:cubicBezTo>
                <a:cubicBezTo>
                  <a:pt x="12172" y="21544"/>
                  <a:pt x="12049" y="21599"/>
                  <a:pt x="11896" y="21599"/>
                </a:cubicBezTo>
                <a:lnTo>
                  <a:pt x="9732" y="21599"/>
                </a:lnTo>
                <a:cubicBezTo>
                  <a:pt x="9368" y="21599"/>
                  <a:pt x="9183" y="21417"/>
                  <a:pt x="9183" y="21050"/>
                </a:cubicBezTo>
                <a:lnTo>
                  <a:pt x="9183" y="18741"/>
                </a:lnTo>
                <a:cubicBezTo>
                  <a:pt x="8396" y="18577"/>
                  <a:pt x="7654" y="18298"/>
                  <a:pt x="6955" y="17913"/>
                </a:cubicBezTo>
                <a:cubicBezTo>
                  <a:pt x="6259" y="17528"/>
                  <a:pt x="5634" y="17061"/>
                  <a:pt x="5085" y="16514"/>
                </a:cubicBezTo>
                <a:cubicBezTo>
                  <a:pt x="4536" y="15965"/>
                  <a:pt x="4069" y="15342"/>
                  <a:pt x="3687" y="14646"/>
                </a:cubicBezTo>
                <a:cubicBezTo>
                  <a:pt x="3300" y="13947"/>
                  <a:pt x="3024" y="13204"/>
                  <a:pt x="2856" y="12414"/>
                </a:cubicBezTo>
                <a:lnTo>
                  <a:pt x="551" y="12414"/>
                </a:lnTo>
                <a:cubicBezTo>
                  <a:pt x="187" y="12414"/>
                  <a:pt x="0" y="12231"/>
                  <a:pt x="0" y="11867"/>
                </a:cubicBezTo>
                <a:lnTo>
                  <a:pt x="0" y="9699"/>
                </a:lnTo>
                <a:cubicBezTo>
                  <a:pt x="0" y="9549"/>
                  <a:pt x="58" y="9426"/>
                  <a:pt x="167" y="9326"/>
                </a:cubicBezTo>
                <a:cubicBezTo>
                  <a:pt x="273" y="9229"/>
                  <a:pt x="402" y="9182"/>
                  <a:pt x="551" y="9182"/>
                </a:cubicBezTo>
                <a:lnTo>
                  <a:pt x="2856" y="9182"/>
                </a:lnTo>
                <a:cubicBezTo>
                  <a:pt x="3026" y="8392"/>
                  <a:pt x="3300" y="7652"/>
                  <a:pt x="3687" y="6953"/>
                </a:cubicBezTo>
                <a:cubicBezTo>
                  <a:pt x="4069" y="6251"/>
                  <a:pt x="4536" y="5631"/>
                  <a:pt x="5085" y="5081"/>
                </a:cubicBezTo>
                <a:cubicBezTo>
                  <a:pt x="5634" y="4532"/>
                  <a:pt x="6256" y="4065"/>
                  <a:pt x="6955" y="3680"/>
                </a:cubicBezTo>
                <a:cubicBezTo>
                  <a:pt x="7654" y="3298"/>
                  <a:pt x="8396" y="3022"/>
                  <a:pt x="9183" y="2852"/>
                </a:cubicBezTo>
                <a:lnTo>
                  <a:pt x="9183" y="546"/>
                </a:lnTo>
                <a:cubicBezTo>
                  <a:pt x="9183" y="181"/>
                  <a:pt x="9365" y="0"/>
                  <a:pt x="9732" y="0"/>
                </a:cubicBezTo>
                <a:lnTo>
                  <a:pt x="11896" y="0"/>
                </a:lnTo>
                <a:cubicBezTo>
                  <a:pt x="12049" y="0"/>
                  <a:pt x="12172" y="50"/>
                  <a:pt x="12269" y="158"/>
                </a:cubicBezTo>
                <a:cubicBezTo>
                  <a:pt x="12369" y="267"/>
                  <a:pt x="12419" y="396"/>
                  <a:pt x="12419" y="546"/>
                </a:cubicBezTo>
                <a:lnTo>
                  <a:pt x="12419" y="2852"/>
                </a:lnTo>
                <a:cubicBezTo>
                  <a:pt x="13206" y="3022"/>
                  <a:pt x="13948" y="3298"/>
                  <a:pt x="14647" y="3680"/>
                </a:cubicBezTo>
                <a:cubicBezTo>
                  <a:pt x="15343" y="4065"/>
                  <a:pt x="15968" y="4532"/>
                  <a:pt x="16517" y="5082"/>
                </a:cubicBezTo>
                <a:cubicBezTo>
                  <a:pt x="17066" y="5631"/>
                  <a:pt x="17530" y="6251"/>
                  <a:pt x="17915" y="6953"/>
                </a:cubicBezTo>
                <a:cubicBezTo>
                  <a:pt x="18299" y="7652"/>
                  <a:pt x="18578" y="8392"/>
                  <a:pt x="18746" y="9182"/>
                </a:cubicBezTo>
                <a:lnTo>
                  <a:pt x="21050" y="9182"/>
                </a:lnTo>
                <a:close/>
                <a:moveTo>
                  <a:pt x="12419" y="16465"/>
                </a:moveTo>
                <a:cubicBezTo>
                  <a:pt x="13411" y="16194"/>
                  <a:pt x="14268" y="15698"/>
                  <a:pt x="14991" y="14981"/>
                </a:cubicBezTo>
                <a:cubicBezTo>
                  <a:pt x="15710" y="14264"/>
                  <a:pt x="16203" y="13410"/>
                  <a:pt x="16467" y="12414"/>
                </a:cubicBezTo>
                <a:lnTo>
                  <a:pt x="14048" y="12414"/>
                </a:lnTo>
                <a:cubicBezTo>
                  <a:pt x="13684" y="12414"/>
                  <a:pt x="13505" y="12231"/>
                  <a:pt x="13514" y="11867"/>
                </a:cubicBezTo>
                <a:lnTo>
                  <a:pt x="13514" y="9699"/>
                </a:lnTo>
                <a:cubicBezTo>
                  <a:pt x="13514" y="9549"/>
                  <a:pt x="13567" y="9426"/>
                  <a:pt x="13669" y="9326"/>
                </a:cubicBezTo>
                <a:cubicBezTo>
                  <a:pt x="13772" y="9229"/>
                  <a:pt x="13898" y="9182"/>
                  <a:pt x="14048" y="9182"/>
                </a:cubicBezTo>
                <a:lnTo>
                  <a:pt x="16467" y="9182"/>
                </a:lnTo>
                <a:cubicBezTo>
                  <a:pt x="16194" y="8186"/>
                  <a:pt x="15698" y="7332"/>
                  <a:pt x="14982" y="6609"/>
                </a:cubicBezTo>
                <a:cubicBezTo>
                  <a:pt x="14265" y="5883"/>
                  <a:pt x="13411" y="5390"/>
                  <a:pt x="12419" y="5131"/>
                </a:cubicBezTo>
                <a:lnTo>
                  <a:pt x="12419" y="7549"/>
                </a:lnTo>
                <a:cubicBezTo>
                  <a:pt x="12419" y="7699"/>
                  <a:pt x="12369" y="7828"/>
                  <a:pt x="12269" y="7928"/>
                </a:cubicBezTo>
                <a:cubicBezTo>
                  <a:pt x="12172" y="8031"/>
                  <a:pt x="12049" y="8081"/>
                  <a:pt x="11896" y="8081"/>
                </a:cubicBezTo>
                <a:lnTo>
                  <a:pt x="9732" y="8081"/>
                </a:lnTo>
                <a:cubicBezTo>
                  <a:pt x="9368" y="8081"/>
                  <a:pt x="9183" y="7905"/>
                  <a:pt x="9183" y="7549"/>
                </a:cubicBezTo>
                <a:lnTo>
                  <a:pt x="9183" y="5131"/>
                </a:lnTo>
                <a:cubicBezTo>
                  <a:pt x="8191" y="5402"/>
                  <a:pt x="7334" y="5895"/>
                  <a:pt x="6608" y="6612"/>
                </a:cubicBezTo>
                <a:cubicBezTo>
                  <a:pt x="5889" y="7332"/>
                  <a:pt x="5399" y="8187"/>
                  <a:pt x="5135" y="9182"/>
                </a:cubicBezTo>
                <a:lnTo>
                  <a:pt x="7580" y="9182"/>
                </a:lnTo>
                <a:cubicBezTo>
                  <a:pt x="7733" y="9182"/>
                  <a:pt x="7853" y="9229"/>
                  <a:pt x="7947" y="9326"/>
                </a:cubicBezTo>
                <a:cubicBezTo>
                  <a:pt x="8038" y="9426"/>
                  <a:pt x="8088" y="9550"/>
                  <a:pt x="8088" y="9700"/>
                </a:cubicBezTo>
                <a:lnTo>
                  <a:pt x="8088" y="11867"/>
                </a:lnTo>
                <a:cubicBezTo>
                  <a:pt x="8088" y="12017"/>
                  <a:pt x="8038" y="12144"/>
                  <a:pt x="7947" y="12252"/>
                </a:cubicBezTo>
                <a:cubicBezTo>
                  <a:pt x="7853" y="12364"/>
                  <a:pt x="7733" y="12414"/>
                  <a:pt x="7580" y="12414"/>
                </a:cubicBezTo>
                <a:lnTo>
                  <a:pt x="5135" y="12414"/>
                </a:lnTo>
                <a:cubicBezTo>
                  <a:pt x="5408" y="13410"/>
                  <a:pt x="5904" y="14267"/>
                  <a:pt x="6620" y="14990"/>
                </a:cubicBezTo>
                <a:cubicBezTo>
                  <a:pt x="7337" y="15710"/>
                  <a:pt x="8191" y="16203"/>
                  <a:pt x="9183" y="16465"/>
                </a:cubicBezTo>
                <a:lnTo>
                  <a:pt x="9183" y="14018"/>
                </a:lnTo>
                <a:cubicBezTo>
                  <a:pt x="9183" y="13868"/>
                  <a:pt x="9239" y="13744"/>
                  <a:pt x="9348" y="13653"/>
                </a:cubicBezTo>
                <a:cubicBezTo>
                  <a:pt x="9453" y="13559"/>
                  <a:pt x="9583" y="13512"/>
                  <a:pt x="9732" y="13512"/>
                </a:cubicBezTo>
                <a:lnTo>
                  <a:pt x="11896" y="13512"/>
                </a:lnTo>
                <a:cubicBezTo>
                  <a:pt x="12049" y="13512"/>
                  <a:pt x="12172" y="13559"/>
                  <a:pt x="12269" y="13653"/>
                </a:cubicBezTo>
                <a:cubicBezTo>
                  <a:pt x="12369" y="13744"/>
                  <a:pt x="12419" y="13868"/>
                  <a:pt x="12419" y="14018"/>
                </a:cubicBezTo>
                <a:lnTo>
                  <a:pt x="12419" y="164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05" name="AutoShape 115">
            <a:extLst>
              <a:ext uri="{FF2B5EF4-FFF2-40B4-BE49-F238E27FC236}">
                <a16:creationId xmlns:a16="http://schemas.microsoft.com/office/drawing/2014/main" id="{FFDB300D-A9F2-4DAE-B8DE-A46FDF6209C0}"/>
              </a:ext>
            </a:extLst>
          </p:cNvPr>
          <p:cNvSpPr>
            <a:spLocks/>
          </p:cNvSpPr>
          <p:nvPr/>
        </p:nvSpPr>
        <p:spPr bwMode="auto">
          <a:xfrm>
            <a:off x="2716213" y="1404938"/>
            <a:ext cx="200025" cy="2190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06" name="AutoShape 116">
            <a:extLst>
              <a:ext uri="{FF2B5EF4-FFF2-40B4-BE49-F238E27FC236}">
                <a16:creationId xmlns:a16="http://schemas.microsoft.com/office/drawing/2014/main" id="{AA07AD51-DAB6-46DE-BFCF-CB6A13A15D9B}"/>
              </a:ext>
            </a:extLst>
          </p:cNvPr>
          <p:cNvSpPr>
            <a:spLocks/>
          </p:cNvSpPr>
          <p:nvPr/>
        </p:nvSpPr>
        <p:spPr bwMode="auto">
          <a:xfrm>
            <a:off x="3198813" y="1409700"/>
            <a:ext cx="198437" cy="219075"/>
          </a:xfrm>
          <a:custGeom>
            <a:avLst/>
            <a:gdLst>
              <a:gd name="T0" fmla="*/ 10795 w 21591"/>
              <a:gd name="T1" fmla="+- 0 10838 76"/>
              <a:gd name="T2" fmla="*/ 10838 h 21524"/>
              <a:gd name="T3" fmla="*/ 10795 w 21591"/>
              <a:gd name="T4" fmla="+- 0 10838 76"/>
              <a:gd name="T5" fmla="*/ 10838 h 21524"/>
              <a:gd name="T6" fmla="*/ 10795 w 21591"/>
              <a:gd name="T7" fmla="+- 0 10838 76"/>
              <a:gd name="T8" fmla="*/ 10838 h 21524"/>
              <a:gd name="T9" fmla="*/ 10795 w 21591"/>
              <a:gd name="T10" fmla="+- 0 10838 76"/>
              <a:gd name="T11" fmla="*/ 10838 h 2152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524">
                <a:moveTo>
                  <a:pt x="17534" y="15668"/>
                </a:moveTo>
                <a:cubicBezTo>
                  <a:pt x="17659" y="15575"/>
                  <a:pt x="17784" y="15475"/>
                  <a:pt x="17904" y="15367"/>
                </a:cubicBezTo>
                <a:cubicBezTo>
                  <a:pt x="18024" y="15258"/>
                  <a:pt x="18151" y="15129"/>
                  <a:pt x="18283" y="14980"/>
                </a:cubicBezTo>
                <a:lnTo>
                  <a:pt x="19793" y="13200"/>
                </a:lnTo>
                <a:lnTo>
                  <a:pt x="19793" y="17223"/>
                </a:lnTo>
                <a:cubicBezTo>
                  <a:pt x="19793" y="17811"/>
                  <a:pt x="19695" y="18367"/>
                  <a:pt x="19502" y="18883"/>
                </a:cubicBezTo>
                <a:cubicBezTo>
                  <a:pt x="19306" y="19401"/>
                  <a:pt x="19044" y="19858"/>
                  <a:pt x="18717" y="20250"/>
                </a:cubicBezTo>
                <a:cubicBezTo>
                  <a:pt x="18389" y="20642"/>
                  <a:pt x="18009" y="20953"/>
                  <a:pt x="17581" y="21181"/>
                </a:cubicBezTo>
                <a:cubicBezTo>
                  <a:pt x="17150" y="21409"/>
                  <a:pt x="16688" y="21524"/>
                  <a:pt x="16186" y="21524"/>
                </a:cubicBezTo>
                <a:lnTo>
                  <a:pt x="3592" y="21524"/>
                </a:lnTo>
                <a:cubicBezTo>
                  <a:pt x="3103" y="21524"/>
                  <a:pt x="2633" y="21409"/>
                  <a:pt x="2195" y="21181"/>
                </a:cubicBezTo>
                <a:cubicBezTo>
                  <a:pt x="1752" y="20953"/>
                  <a:pt x="1372" y="20639"/>
                  <a:pt x="1052" y="20250"/>
                </a:cubicBezTo>
                <a:cubicBezTo>
                  <a:pt x="731" y="19861"/>
                  <a:pt x="477" y="19401"/>
                  <a:pt x="286" y="18883"/>
                </a:cubicBezTo>
                <a:cubicBezTo>
                  <a:pt x="95" y="18365"/>
                  <a:pt x="0" y="17811"/>
                  <a:pt x="0" y="17223"/>
                </a:cubicBezTo>
                <a:lnTo>
                  <a:pt x="0" y="4300"/>
                </a:lnTo>
                <a:cubicBezTo>
                  <a:pt x="0" y="3712"/>
                  <a:pt x="95" y="3152"/>
                  <a:pt x="286" y="2628"/>
                </a:cubicBezTo>
                <a:cubicBezTo>
                  <a:pt x="477" y="2098"/>
                  <a:pt x="734" y="1645"/>
                  <a:pt x="1052" y="1261"/>
                </a:cubicBezTo>
                <a:cubicBezTo>
                  <a:pt x="1370" y="878"/>
                  <a:pt x="1752" y="573"/>
                  <a:pt x="2195" y="345"/>
                </a:cubicBezTo>
                <a:cubicBezTo>
                  <a:pt x="2635" y="119"/>
                  <a:pt x="3103" y="-1"/>
                  <a:pt x="3592" y="-1"/>
                </a:cubicBezTo>
                <a:lnTo>
                  <a:pt x="13389" y="-1"/>
                </a:lnTo>
                <a:cubicBezTo>
                  <a:pt x="13340" y="292"/>
                  <a:pt x="13318" y="585"/>
                  <a:pt x="13318" y="884"/>
                </a:cubicBezTo>
                <a:lnTo>
                  <a:pt x="13318" y="1613"/>
                </a:lnTo>
                <a:cubicBezTo>
                  <a:pt x="12038" y="1800"/>
                  <a:pt x="10826" y="2163"/>
                  <a:pt x="9688" y="2708"/>
                </a:cubicBezTo>
                <a:lnTo>
                  <a:pt x="3595" y="2708"/>
                </a:lnTo>
                <a:cubicBezTo>
                  <a:pt x="3230" y="2708"/>
                  <a:pt x="2914" y="2863"/>
                  <a:pt x="2652" y="3176"/>
                </a:cubicBezTo>
                <a:cubicBezTo>
                  <a:pt x="2391" y="3486"/>
                  <a:pt x="2261" y="3864"/>
                  <a:pt x="2261" y="4303"/>
                </a:cubicBezTo>
                <a:lnTo>
                  <a:pt x="2261" y="17226"/>
                </a:lnTo>
                <a:cubicBezTo>
                  <a:pt x="2261" y="17665"/>
                  <a:pt x="2391" y="18040"/>
                  <a:pt x="2652" y="18356"/>
                </a:cubicBezTo>
                <a:cubicBezTo>
                  <a:pt x="2912" y="18663"/>
                  <a:pt x="3228" y="18824"/>
                  <a:pt x="3595" y="18824"/>
                </a:cubicBezTo>
                <a:lnTo>
                  <a:pt x="16188" y="18824"/>
                </a:lnTo>
                <a:cubicBezTo>
                  <a:pt x="16556" y="18824"/>
                  <a:pt x="16871" y="18663"/>
                  <a:pt x="17140" y="18356"/>
                </a:cubicBezTo>
                <a:cubicBezTo>
                  <a:pt x="17405" y="18043"/>
                  <a:pt x="17537" y="17668"/>
                  <a:pt x="17537" y="17226"/>
                </a:cubicBezTo>
                <a:lnTo>
                  <a:pt x="17537" y="15668"/>
                </a:lnTo>
                <a:close/>
                <a:moveTo>
                  <a:pt x="21286" y="5913"/>
                </a:moveTo>
                <a:cubicBezTo>
                  <a:pt x="21497" y="6147"/>
                  <a:pt x="21599" y="6452"/>
                  <a:pt x="21590" y="6827"/>
                </a:cubicBezTo>
                <a:cubicBezTo>
                  <a:pt x="21590" y="7190"/>
                  <a:pt x="21489" y="7491"/>
                  <a:pt x="21286" y="7723"/>
                </a:cubicBezTo>
                <a:lnTo>
                  <a:pt x="16693" y="13203"/>
                </a:lnTo>
                <a:cubicBezTo>
                  <a:pt x="16372" y="13587"/>
                  <a:pt x="16103" y="13721"/>
                  <a:pt x="15878" y="13604"/>
                </a:cubicBezTo>
                <a:cubicBezTo>
                  <a:pt x="15655" y="13487"/>
                  <a:pt x="15545" y="13162"/>
                  <a:pt x="15545" y="12630"/>
                </a:cubicBezTo>
                <a:lnTo>
                  <a:pt x="15545" y="8987"/>
                </a:lnTo>
                <a:cubicBezTo>
                  <a:pt x="13927" y="8987"/>
                  <a:pt x="12505" y="9186"/>
                  <a:pt x="11274" y="9588"/>
                </a:cubicBezTo>
                <a:cubicBezTo>
                  <a:pt x="10043" y="9992"/>
                  <a:pt x="9006" y="10533"/>
                  <a:pt x="8159" y="11227"/>
                </a:cubicBezTo>
                <a:cubicBezTo>
                  <a:pt x="7310" y="11909"/>
                  <a:pt x="6649" y="12723"/>
                  <a:pt x="6169" y="13663"/>
                </a:cubicBezTo>
                <a:cubicBezTo>
                  <a:pt x="5689" y="14600"/>
                  <a:pt x="5386" y="15607"/>
                  <a:pt x="5261" y="16681"/>
                </a:cubicBezTo>
                <a:cubicBezTo>
                  <a:pt x="5227" y="16933"/>
                  <a:pt x="5109" y="17059"/>
                  <a:pt x="4899" y="17059"/>
                </a:cubicBezTo>
                <a:cubicBezTo>
                  <a:pt x="4703" y="17059"/>
                  <a:pt x="4591" y="16933"/>
                  <a:pt x="4559" y="16681"/>
                </a:cubicBezTo>
                <a:cubicBezTo>
                  <a:pt x="4527" y="16470"/>
                  <a:pt x="4510" y="16266"/>
                  <a:pt x="4510" y="16087"/>
                </a:cubicBezTo>
                <a:lnTo>
                  <a:pt x="4510" y="15560"/>
                </a:lnTo>
                <a:cubicBezTo>
                  <a:pt x="4510" y="14008"/>
                  <a:pt x="4730" y="12550"/>
                  <a:pt x="5173" y="11180"/>
                </a:cubicBezTo>
                <a:cubicBezTo>
                  <a:pt x="5616" y="9810"/>
                  <a:pt x="6289" y="8616"/>
                  <a:pt x="7199" y="7591"/>
                </a:cubicBezTo>
                <a:cubicBezTo>
                  <a:pt x="8110" y="6566"/>
                  <a:pt x="9255" y="5761"/>
                  <a:pt x="10638" y="5167"/>
                </a:cubicBezTo>
                <a:cubicBezTo>
                  <a:pt x="12018" y="4573"/>
                  <a:pt x="13656" y="4265"/>
                  <a:pt x="15547" y="4251"/>
                </a:cubicBezTo>
                <a:lnTo>
                  <a:pt x="15547" y="1012"/>
                </a:lnTo>
                <a:cubicBezTo>
                  <a:pt x="15547" y="480"/>
                  <a:pt x="15657" y="158"/>
                  <a:pt x="15880" y="41"/>
                </a:cubicBezTo>
                <a:cubicBezTo>
                  <a:pt x="16105" y="-76"/>
                  <a:pt x="16374" y="58"/>
                  <a:pt x="16695" y="439"/>
                </a:cubicBezTo>
                <a:lnTo>
                  <a:pt x="21286" y="59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07" name="AutoShape 117">
            <a:extLst>
              <a:ext uri="{FF2B5EF4-FFF2-40B4-BE49-F238E27FC236}">
                <a16:creationId xmlns:a16="http://schemas.microsoft.com/office/drawing/2014/main" id="{154A0052-DF37-46CB-A631-7EA195B84ED0}"/>
              </a:ext>
            </a:extLst>
          </p:cNvPr>
          <p:cNvSpPr>
            <a:spLocks/>
          </p:cNvSpPr>
          <p:nvPr/>
        </p:nvSpPr>
        <p:spPr bwMode="auto">
          <a:xfrm>
            <a:off x="3667125" y="1409700"/>
            <a:ext cx="198438" cy="219075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08" name="AutoShape 118">
            <a:extLst>
              <a:ext uri="{FF2B5EF4-FFF2-40B4-BE49-F238E27FC236}">
                <a16:creationId xmlns:a16="http://schemas.microsoft.com/office/drawing/2014/main" id="{3FF0D90E-C2E5-4771-B5DF-624940B0ABA1}"/>
              </a:ext>
            </a:extLst>
          </p:cNvPr>
          <p:cNvSpPr>
            <a:spLocks/>
          </p:cNvSpPr>
          <p:nvPr/>
        </p:nvSpPr>
        <p:spPr bwMode="auto">
          <a:xfrm>
            <a:off x="4149725" y="1409700"/>
            <a:ext cx="198438" cy="219075"/>
          </a:xfrm>
          <a:custGeom>
            <a:avLst/>
            <a:gdLst>
              <a:gd name="T0" fmla="*/ 10782 w 21564"/>
              <a:gd name="T1" fmla="*/ 10800 h 21600"/>
              <a:gd name="T2" fmla="*/ 10782 w 21564"/>
              <a:gd name="T3" fmla="*/ 10800 h 21600"/>
              <a:gd name="T4" fmla="*/ 10782 w 21564"/>
              <a:gd name="T5" fmla="*/ 10800 h 21600"/>
              <a:gd name="T6" fmla="*/ 10782 w 21564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64" h="21600">
                <a:moveTo>
                  <a:pt x="20680" y="3130"/>
                </a:moveTo>
                <a:cubicBezTo>
                  <a:pt x="20952" y="3130"/>
                  <a:pt x="21179" y="3257"/>
                  <a:pt x="21357" y="3515"/>
                </a:cubicBezTo>
                <a:cubicBezTo>
                  <a:pt x="21536" y="3767"/>
                  <a:pt x="21600" y="4044"/>
                  <a:pt x="21543" y="4340"/>
                </a:cubicBezTo>
                <a:lnTo>
                  <a:pt x="20279" y="12471"/>
                </a:lnTo>
                <a:cubicBezTo>
                  <a:pt x="20230" y="12706"/>
                  <a:pt x="20128" y="12899"/>
                  <a:pt x="19969" y="13061"/>
                </a:cubicBezTo>
                <a:cubicBezTo>
                  <a:pt x="19810" y="13222"/>
                  <a:pt x="19614" y="13296"/>
                  <a:pt x="19389" y="13296"/>
                </a:cubicBezTo>
                <a:lnTo>
                  <a:pt x="6706" y="13296"/>
                </a:lnTo>
                <a:lnTo>
                  <a:pt x="7114" y="15660"/>
                </a:lnTo>
                <a:cubicBezTo>
                  <a:pt x="7146" y="15810"/>
                  <a:pt x="7214" y="15936"/>
                  <a:pt x="7319" y="16033"/>
                </a:cubicBezTo>
                <a:cubicBezTo>
                  <a:pt x="7424" y="16130"/>
                  <a:pt x="7539" y="16183"/>
                  <a:pt x="7666" y="16183"/>
                </a:cubicBezTo>
                <a:lnTo>
                  <a:pt x="17685" y="16183"/>
                </a:lnTo>
                <a:cubicBezTo>
                  <a:pt x="17810" y="16183"/>
                  <a:pt x="17918" y="16236"/>
                  <a:pt x="18008" y="16345"/>
                </a:cubicBezTo>
                <a:cubicBezTo>
                  <a:pt x="18096" y="16453"/>
                  <a:pt x="18143" y="16580"/>
                  <a:pt x="18143" y="16735"/>
                </a:cubicBezTo>
                <a:lnTo>
                  <a:pt x="18143" y="17831"/>
                </a:lnTo>
                <a:cubicBezTo>
                  <a:pt x="18143" y="17981"/>
                  <a:pt x="18099" y="18107"/>
                  <a:pt x="18013" y="18204"/>
                </a:cubicBezTo>
                <a:cubicBezTo>
                  <a:pt x="17927" y="18301"/>
                  <a:pt x="17817" y="18348"/>
                  <a:pt x="17685" y="18348"/>
                </a:cubicBezTo>
                <a:lnTo>
                  <a:pt x="15776" y="18348"/>
                </a:lnTo>
                <a:lnTo>
                  <a:pt x="8146" y="18348"/>
                </a:lnTo>
                <a:lnTo>
                  <a:pt x="6928" y="18348"/>
                </a:lnTo>
                <a:cubicBezTo>
                  <a:pt x="6801" y="18348"/>
                  <a:pt x="6662" y="18336"/>
                  <a:pt x="6500" y="18301"/>
                </a:cubicBezTo>
                <a:cubicBezTo>
                  <a:pt x="6339" y="18266"/>
                  <a:pt x="6202" y="18222"/>
                  <a:pt x="6085" y="18169"/>
                </a:cubicBezTo>
                <a:cubicBezTo>
                  <a:pt x="6036" y="18145"/>
                  <a:pt x="5982" y="18090"/>
                  <a:pt x="5921" y="17987"/>
                </a:cubicBezTo>
                <a:cubicBezTo>
                  <a:pt x="5860" y="17884"/>
                  <a:pt x="5799" y="17769"/>
                  <a:pt x="5740" y="17643"/>
                </a:cubicBezTo>
                <a:cubicBezTo>
                  <a:pt x="5684" y="17517"/>
                  <a:pt x="5632" y="17391"/>
                  <a:pt x="5593" y="17258"/>
                </a:cubicBezTo>
                <a:cubicBezTo>
                  <a:pt x="5552" y="17132"/>
                  <a:pt x="5527" y="17035"/>
                  <a:pt x="5513" y="16959"/>
                </a:cubicBezTo>
                <a:lnTo>
                  <a:pt x="2997" y="2669"/>
                </a:lnTo>
                <a:cubicBezTo>
                  <a:pt x="2965" y="2519"/>
                  <a:pt x="2897" y="2399"/>
                  <a:pt x="2791" y="2308"/>
                </a:cubicBezTo>
                <a:cubicBezTo>
                  <a:pt x="2686" y="2211"/>
                  <a:pt x="2569" y="2164"/>
                  <a:pt x="2444" y="2164"/>
                </a:cubicBezTo>
                <a:lnTo>
                  <a:pt x="457" y="2164"/>
                </a:lnTo>
                <a:cubicBezTo>
                  <a:pt x="151" y="2164"/>
                  <a:pt x="0" y="1982"/>
                  <a:pt x="0" y="1618"/>
                </a:cubicBezTo>
                <a:lnTo>
                  <a:pt x="0" y="546"/>
                </a:lnTo>
                <a:cubicBezTo>
                  <a:pt x="0" y="185"/>
                  <a:pt x="151" y="0"/>
                  <a:pt x="457" y="0"/>
                </a:cubicBezTo>
                <a:lnTo>
                  <a:pt x="3158" y="0"/>
                </a:lnTo>
                <a:cubicBezTo>
                  <a:pt x="3285" y="0"/>
                  <a:pt x="3432" y="17"/>
                  <a:pt x="3606" y="58"/>
                </a:cubicBezTo>
                <a:cubicBezTo>
                  <a:pt x="3774" y="94"/>
                  <a:pt x="3916" y="132"/>
                  <a:pt x="4026" y="167"/>
                </a:cubicBezTo>
                <a:cubicBezTo>
                  <a:pt x="4075" y="208"/>
                  <a:pt x="4129" y="276"/>
                  <a:pt x="4192" y="373"/>
                </a:cubicBezTo>
                <a:cubicBezTo>
                  <a:pt x="4261" y="470"/>
                  <a:pt x="4322" y="584"/>
                  <a:pt x="4376" y="704"/>
                </a:cubicBezTo>
                <a:cubicBezTo>
                  <a:pt x="4429" y="825"/>
                  <a:pt x="4478" y="951"/>
                  <a:pt x="4518" y="1072"/>
                </a:cubicBezTo>
                <a:cubicBezTo>
                  <a:pt x="4557" y="1198"/>
                  <a:pt x="4584" y="1301"/>
                  <a:pt x="4598" y="1377"/>
                </a:cubicBezTo>
                <a:lnTo>
                  <a:pt x="4916" y="3134"/>
                </a:lnTo>
                <a:lnTo>
                  <a:pt x="20680" y="3134"/>
                </a:lnTo>
                <a:close/>
                <a:moveTo>
                  <a:pt x="6811" y="19981"/>
                </a:moveTo>
                <a:cubicBezTo>
                  <a:pt x="6811" y="19540"/>
                  <a:pt x="6940" y="19156"/>
                  <a:pt x="7202" y="18833"/>
                </a:cubicBezTo>
                <a:cubicBezTo>
                  <a:pt x="7461" y="18512"/>
                  <a:pt x="7776" y="18345"/>
                  <a:pt x="8146" y="18345"/>
                </a:cubicBezTo>
                <a:cubicBezTo>
                  <a:pt x="8527" y="18345"/>
                  <a:pt x="8850" y="18512"/>
                  <a:pt x="9114" y="18833"/>
                </a:cubicBezTo>
                <a:cubicBezTo>
                  <a:pt x="9380" y="19153"/>
                  <a:pt x="9512" y="19538"/>
                  <a:pt x="9512" y="19981"/>
                </a:cubicBezTo>
                <a:cubicBezTo>
                  <a:pt x="9512" y="20425"/>
                  <a:pt x="9380" y="20800"/>
                  <a:pt x="9114" y="21118"/>
                </a:cubicBezTo>
                <a:cubicBezTo>
                  <a:pt x="8850" y="21438"/>
                  <a:pt x="8527" y="21599"/>
                  <a:pt x="8146" y="21599"/>
                </a:cubicBezTo>
                <a:cubicBezTo>
                  <a:pt x="7779" y="21599"/>
                  <a:pt x="7464" y="21438"/>
                  <a:pt x="7202" y="21118"/>
                </a:cubicBezTo>
                <a:cubicBezTo>
                  <a:pt x="6940" y="20800"/>
                  <a:pt x="6811" y="20421"/>
                  <a:pt x="6811" y="19981"/>
                </a:cubicBezTo>
                <a:moveTo>
                  <a:pt x="14431" y="19981"/>
                </a:moveTo>
                <a:cubicBezTo>
                  <a:pt x="14431" y="19540"/>
                  <a:pt x="14563" y="19156"/>
                  <a:pt x="14822" y="18833"/>
                </a:cubicBezTo>
                <a:cubicBezTo>
                  <a:pt x="15084" y="18512"/>
                  <a:pt x="15399" y="18345"/>
                  <a:pt x="15778" y="18345"/>
                </a:cubicBezTo>
                <a:cubicBezTo>
                  <a:pt x="16143" y="18345"/>
                  <a:pt x="16458" y="18512"/>
                  <a:pt x="16720" y="18833"/>
                </a:cubicBezTo>
                <a:cubicBezTo>
                  <a:pt x="16981" y="19153"/>
                  <a:pt x="17113" y="19538"/>
                  <a:pt x="17113" y="19981"/>
                </a:cubicBezTo>
                <a:cubicBezTo>
                  <a:pt x="17113" y="20425"/>
                  <a:pt x="16981" y="20800"/>
                  <a:pt x="16720" y="21118"/>
                </a:cubicBezTo>
                <a:cubicBezTo>
                  <a:pt x="16460" y="21438"/>
                  <a:pt x="16145" y="21599"/>
                  <a:pt x="15778" y="21599"/>
                </a:cubicBezTo>
                <a:cubicBezTo>
                  <a:pt x="15412" y="21599"/>
                  <a:pt x="15094" y="21438"/>
                  <a:pt x="14830" y="21118"/>
                </a:cubicBezTo>
                <a:cubicBezTo>
                  <a:pt x="14563" y="20800"/>
                  <a:pt x="14431" y="20421"/>
                  <a:pt x="14431" y="1998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9" name="AutoShape 119">
            <a:extLst>
              <a:ext uri="{FF2B5EF4-FFF2-40B4-BE49-F238E27FC236}">
                <a16:creationId xmlns:a16="http://schemas.microsoft.com/office/drawing/2014/main" id="{1A518FB9-89AB-4B3E-BAC6-04C8B122ABE0}"/>
              </a:ext>
            </a:extLst>
          </p:cNvPr>
          <p:cNvSpPr>
            <a:spLocks/>
          </p:cNvSpPr>
          <p:nvPr/>
        </p:nvSpPr>
        <p:spPr bwMode="auto">
          <a:xfrm>
            <a:off x="5980113" y="178117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28" y="11543"/>
                </a:moveTo>
                <a:cubicBezTo>
                  <a:pt x="21492" y="11930"/>
                  <a:pt x="21571" y="12337"/>
                  <a:pt x="21571" y="12758"/>
                </a:cubicBezTo>
                <a:cubicBezTo>
                  <a:pt x="21571" y="13464"/>
                  <a:pt x="21388" y="14105"/>
                  <a:pt x="21017" y="14678"/>
                </a:cubicBezTo>
                <a:cubicBezTo>
                  <a:pt x="21111" y="15215"/>
                  <a:pt x="21077" y="15745"/>
                  <a:pt x="20924" y="16285"/>
                </a:cubicBezTo>
                <a:cubicBezTo>
                  <a:pt x="20769" y="16819"/>
                  <a:pt x="20512" y="17287"/>
                  <a:pt x="20141" y="17697"/>
                </a:cubicBezTo>
                <a:cubicBezTo>
                  <a:pt x="20105" y="18451"/>
                  <a:pt x="19901" y="19081"/>
                  <a:pt x="19531" y="19580"/>
                </a:cubicBezTo>
                <a:cubicBezTo>
                  <a:pt x="19161" y="20080"/>
                  <a:pt x="18700" y="20481"/>
                  <a:pt x="18146" y="20783"/>
                </a:cubicBezTo>
                <a:cubicBezTo>
                  <a:pt x="17593" y="21088"/>
                  <a:pt x="16982" y="21297"/>
                  <a:pt x="16321" y="21419"/>
                </a:cubicBezTo>
                <a:cubicBezTo>
                  <a:pt x="15660" y="21540"/>
                  <a:pt x="15010" y="21599"/>
                  <a:pt x="14380" y="21599"/>
                </a:cubicBezTo>
                <a:cubicBezTo>
                  <a:pt x="13730" y="21599"/>
                  <a:pt x="13077" y="21554"/>
                  <a:pt x="12424" y="21461"/>
                </a:cubicBezTo>
                <a:cubicBezTo>
                  <a:pt x="11772" y="21362"/>
                  <a:pt x="11127" y="21235"/>
                  <a:pt x="10497" y="21074"/>
                </a:cubicBezTo>
                <a:cubicBezTo>
                  <a:pt x="9864" y="20894"/>
                  <a:pt x="9237" y="20702"/>
                  <a:pt x="8610" y="20493"/>
                </a:cubicBezTo>
                <a:cubicBezTo>
                  <a:pt x="7982" y="20286"/>
                  <a:pt x="7341" y="20182"/>
                  <a:pt x="6680" y="20182"/>
                </a:cubicBezTo>
                <a:lnTo>
                  <a:pt x="1607" y="20182"/>
                </a:lnTo>
                <a:cubicBezTo>
                  <a:pt x="1167" y="20182"/>
                  <a:pt x="785" y="20029"/>
                  <a:pt x="471" y="19713"/>
                </a:cubicBezTo>
                <a:cubicBezTo>
                  <a:pt x="158" y="19405"/>
                  <a:pt x="0" y="19024"/>
                  <a:pt x="0" y="18572"/>
                </a:cubicBezTo>
                <a:lnTo>
                  <a:pt x="0" y="9880"/>
                </a:lnTo>
                <a:cubicBezTo>
                  <a:pt x="0" y="9440"/>
                  <a:pt x="158" y="9064"/>
                  <a:pt x="471" y="8754"/>
                </a:cubicBezTo>
                <a:cubicBezTo>
                  <a:pt x="785" y="8440"/>
                  <a:pt x="1167" y="8285"/>
                  <a:pt x="1607" y="8285"/>
                </a:cubicBezTo>
                <a:lnTo>
                  <a:pt x="6315" y="8285"/>
                </a:lnTo>
                <a:cubicBezTo>
                  <a:pt x="6558" y="8160"/>
                  <a:pt x="6750" y="8022"/>
                  <a:pt x="6897" y="7872"/>
                </a:cubicBezTo>
                <a:cubicBezTo>
                  <a:pt x="7041" y="7723"/>
                  <a:pt x="7197" y="7548"/>
                  <a:pt x="7369" y="7342"/>
                </a:cubicBezTo>
                <a:cubicBezTo>
                  <a:pt x="7513" y="7161"/>
                  <a:pt x="7663" y="6986"/>
                  <a:pt x="7810" y="6819"/>
                </a:cubicBezTo>
                <a:cubicBezTo>
                  <a:pt x="7957" y="6653"/>
                  <a:pt x="8112" y="6483"/>
                  <a:pt x="8276" y="6311"/>
                </a:cubicBezTo>
                <a:cubicBezTo>
                  <a:pt x="8570" y="5997"/>
                  <a:pt x="8918" y="5690"/>
                  <a:pt x="9302" y="5385"/>
                </a:cubicBezTo>
                <a:cubicBezTo>
                  <a:pt x="9692" y="5085"/>
                  <a:pt x="9989" y="4749"/>
                  <a:pt x="10195" y="4379"/>
                </a:cubicBezTo>
                <a:cubicBezTo>
                  <a:pt x="10339" y="4117"/>
                  <a:pt x="10443" y="3826"/>
                  <a:pt x="10506" y="3507"/>
                </a:cubicBezTo>
                <a:cubicBezTo>
                  <a:pt x="10565" y="3188"/>
                  <a:pt x="10627" y="2866"/>
                  <a:pt x="10675" y="2538"/>
                </a:cubicBezTo>
                <a:cubicBezTo>
                  <a:pt x="10726" y="2216"/>
                  <a:pt x="10780" y="1900"/>
                  <a:pt x="10845" y="1592"/>
                </a:cubicBezTo>
                <a:cubicBezTo>
                  <a:pt x="10907" y="1287"/>
                  <a:pt x="11014" y="1016"/>
                  <a:pt x="11161" y="776"/>
                </a:cubicBezTo>
                <a:cubicBezTo>
                  <a:pt x="11311" y="536"/>
                  <a:pt x="11523" y="350"/>
                  <a:pt x="11800" y="208"/>
                </a:cubicBezTo>
                <a:cubicBezTo>
                  <a:pt x="12074" y="67"/>
                  <a:pt x="12441" y="0"/>
                  <a:pt x="12902" y="0"/>
                </a:cubicBezTo>
                <a:cubicBezTo>
                  <a:pt x="13450" y="0"/>
                  <a:pt x="13956" y="112"/>
                  <a:pt x="14411" y="344"/>
                </a:cubicBezTo>
                <a:cubicBezTo>
                  <a:pt x="14869" y="573"/>
                  <a:pt x="15250" y="881"/>
                  <a:pt x="15567" y="1270"/>
                </a:cubicBezTo>
                <a:cubicBezTo>
                  <a:pt x="15880" y="1657"/>
                  <a:pt x="16126" y="2101"/>
                  <a:pt x="16304" y="2600"/>
                </a:cubicBezTo>
                <a:cubicBezTo>
                  <a:pt x="16479" y="3103"/>
                  <a:pt x="16570" y="3609"/>
                  <a:pt x="16570" y="4123"/>
                </a:cubicBezTo>
                <a:cubicBezTo>
                  <a:pt x="16570" y="4653"/>
                  <a:pt x="16491" y="5162"/>
                  <a:pt x="16332" y="5645"/>
                </a:cubicBezTo>
                <a:cubicBezTo>
                  <a:pt x="16174" y="6125"/>
                  <a:pt x="15982" y="6610"/>
                  <a:pt x="15759" y="7096"/>
                </a:cubicBezTo>
                <a:cubicBezTo>
                  <a:pt x="16072" y="7079"/>
                  <a:pt x="16389" y="7057"/>
                  <a:pt x="16705" y="7034"/>
                </a:cubicBezTo>
                <a:cubicBezTo>
                  <a:pt x="17019" y="7011"/>
                  <a:pt x="17335" y="7000"/>
                  <a:pt x="17652" y="7000"/>
                </a:cubicBezTo>
                <a:cubicBezTo>
                  <a:pt x="18149" y="7000"/>
                  <a:pt x="18630" y="7048"/>
                  <a:pt x="19099" y="7144"/>
                </a:cubicBezTo>
                <a:cubicBezTo>
                  <a:pt x="19568" y="7237"/>
                  <a:pt x="19986" y="7395"/>
                  <a:pt x="20356" y="7616"/>
                </a:cubicBezTo>
                <a:cubicBezTo>
                  <a:pt x="20726" y="7839"/>
                  <a:pt x="21026" y="8144"/>
                  <a:pt x="21255" y="8528"/>
                </a:cubicBezTo>
                <a:cubicBezTo>
                  <a:pt x="21486" y="8918"/>
                  <a:pt x="21599" y="9409"/>
                  <a:pt x="21599" y="10002"/>
                </a:cubicBezTo>
                <a:cubicBezTo>
                  <a:pt x="21599" y="10265"/>
                  <a:pt x="21580" y="10519"/>
                  <a:pt x="21535" y="10773"/>
                </a:cubicBezTo>
                <a:cubicBezTo>
                  <a:pt x="21484" y="11030"/>
                  <a:pt x="21419" y="11284"/>
                  <a:pt x="21328" y="11543"/>
                </a:cubicBezTo>
                <a:moveTo>
                  <a:pt x="4258" y="18519"/>
                </a:moveTo>
                <a:cubicBezTo>
                  <a:pt x="4555" y="18519"/>
                  <a:pt x="4809" y="18417"/>
                  <a:pt x="5024" y="18214"/>
                </a:cubicBezTo>
                <a:cubicBezTo>
                  <a:pt x="5233" y="18013"/>
                  <a:pt x="5340" y="17759"/>
                  <a:pt x="5340" y="17454"/>
                </a:cubicBezTo>
                <a:cubicBezTo>
                  <a:pt x="5340" y="17155"/>
                  <a:pt x="5233" y="16900"/>
                  <a:pt x="5024" y="16686"/>
                </a:cubicBezTo>
                <a:cubicBezTo>
                  <a:pt x="4812" y="16477"/>
                  <a:pt x="4557" y="16372"/>
                  <a:pt x="4258" y="16372"/>
                </a:cubicBezTo>
                <a:cubicBezTo>
                  <a:pt x="3941" y="16372"/>
                  <a:pt x="3684" y="16477"/>
                  <a:pt x="3486" y="16686"/>
                </a:cubicBezTo>
                <a:cubicBezTo>
                  <a:pt x="3289" y="16900"/>
                  <a:pt x="3190" y="17155"/>
                  <a:pt x="3190" y="17454"/>
                </a:cubicBezTo>
                <a:cubicBezTo>
                  <a:pt x="3190" y="17767"/>
                  <a:pt x="3289" y="18024"/>
                  <a:pt x="3486" y="18222"/>
                </a:cubicBezTo>
                <a:cubicBezTo>
                  <a:pt x="3681" y="18420"/>
                  <a:pt x="3939" y="18519"/>
                  <a:pt x="4258" y="18519"/>
                </a:cubicBezTo>
                <a:moveTo>
                  <a:pt x="19164" y="14342"/>
                </a:moveTo>
                <a:cubicBezTo>
                  <a:pt x="19703" y="13901"/>
                  <a:pt x="19975" y="13345"/>
                  <a:pt x="19975" y="12679"/>
                </a:cubicBezTo>
                <a:cubicBezTo>
                  <a:pt x="19975" y="12473"/>
                  <a:pt x="19918" y="12281"/>
                  <a:pt x="19805" y="12097"/>
                </a:cubicBezTo>
                <a:cubicBezTo>
                  <a:pt x="19695" y="11919"/>
                  <a:pt x="19576" y="11761"/>
                  <a:pt x="19446" y="11623"/>
                </a:cubicBezTo>
                <a:cubicBezTo>
                  <a:pt x="19590" y="11363"/>
                  <a:pt x="19720" y="11106"/>
                  <a:pt x="19833" y="10849"/>
                </a:cubicBezTo>
                <a:cubicBezTo>
                  <a:pt x="19944" y="10592"/>
                  <a:pt x="20003" y="10312"/>
                  <a:pt x="20003" y="10002"/>
                </a:cubicBezTo>
                <a:cubicBezTo>
                  <a:pt x="20003" y="9688"/>
                  <a:pt x="19924" y="9440"/>
                  <a:pt x="19766" y="9251"/>
                </a:cubicBezTo>
                <a:cubicBezTo>
                  <a:pt x="19607" y="9070"/>
                  <a:pt x="19415" y="8929"/>
                  <a:pt x="19184" y="8833"/>
                </a:cubicBezTo>
                <a:cubicBezTo>
                  <a:pt x="18955" y="8739"/>
                  <a:pt x="18698" y="8683"/>
                  <a:pt x="18418" y="8663"/>
                </a:cubicBezTo>
                <a:cubicBezTo>
                  <a:pt x="18138" y="8643"/>
                  <a:pt x="17884" y="8635"/>
                  <a:pt x="17649" y="8635"/>
                </a:cubicBezTo>
                <a:cubicBezTo>
                  <a:pt x="17242" y="8635"/>
                  <a:pt x="16835" y="8649"/>
                  <a:pt x="16423" y="8677"/>
                </a:cubicBezTo>
                <a:cubicBezTo>
                  <a:pt x="16010" y="8706"/>
                  <a:pt x="15606" y="8720"/>
                  <a:pt x="15199" y="8720"/>
                </a:cubicBezTo>
                <a:cubicBezTo>
                  <a:pt x="14917" y="8720"/>
                  <a:pt x="14643" y="8706"/>
                  <a:pt x="14366" y="8677"/>
                </a:cubicBezTo>
                <a:cubicBezTo>
                  <a:pt x="14089" y="8649"/>
                  <a:pt x="13829" y="8584"/>
                  <a:pt x="13574" y="8474"/>
                </a:cubicBezTo>
                <a:cubicBezTo>
                  <a:pt x="13574" y="8104"/>
                  <a:pt x="13645" y="7754"/>
                  <a:pt x="13792" y="7421"/>
                </a:cubicBezTo>
                <a:cubicBezTo>
                  <a:pt x="13936" y="7087"/>
                  <a:pt x="14094" y="6751"/>
                  <a:pt x="14275" y="6413"/>
                </a:cubicBezTo>
                <a:cubicBezTo>
                  <a:pt x="14448" y="6074"/>
                  <a:pt x="14606" y="5721"/>
                  <a:pt x="14747" y="5351"/>
                </a:cubicBezTo>
                <a:cubicBezTo>
                  <a:pt x="14886" y="4984"/>
                  <a:pt x="14953" y="4574"/>
                  <a:pt x="14953" y="4122"/>
                </a:cubicBezTo>
                <a:cubicBezTo>
                  <a:pt x="14953" y="3823"/>
                  <a:pt x="14905" y="3529"/>
                  <a:pt x="14812" y="3236"/>
                </a:cubicBezTo>
                <a:cubicBezTo>
                  <a:pt x="14716" y="2945"/>
                  <a:pt x="14583" y="2677"/>
                  <a:pt x="14411" y="2439"/>
                </a:cubicBezTo>
                <a:cubicBezTo>
                  <a:pt x="14238" y="2199"/>
                  <a:pt x="14027" y="2002"/>
                  <a:pt x="13775" y="1843"/>
                </a:cubicBezTo>
                <a:cubicBezTo>
                  <a:pt x="13521" y="1688"/>
                  <a:pt x="13230" y="1606"/>
                  <a:pt x="12893" y="1606"/>
                </a:cubicBezTo>
                <a:lnTo>
                  <a:pt x="12744" y="1606"/>
                </a:lnTo>
                <a:cubicBezTo>
                  <a:pt x="12681" y="1606"/>
                  <a:pt x="12631" y="1617"/>
                  <a:pt x="12594" y="1634"/>
                </a:cubicBezTo>
                <a:cubicBezTo>
                  <a:pt x="12523" y="1671"/>
                  <a:pt x="12481" y="1705"/>
                  <a:pt x="12472" y="1742"/>
                </a:cubicBezTo>
                <a:cubicBezTo>
                  <a:pt x="12464" y="1778"/>
                  <a:pt x="12450" y="1838"/>
                  <a:pt x="12430" y="1920"/>
                </a:cubicBezTo>
                <a:cubicBezTo>
                  <a:pt x="12323" y="2450"/>
                  <a:pt x="12221" y="3007"/>
                  <a:pt x="12128" y="3586"/>
                </a:cubicBezTo>
                <a:cubicBezTo>
                  <a:pt x="12034" y="4167"/>
                  <a:pt x="11854" y="4698"/>
                  <a:pt x="11596" y="5176"/>
                </a:cubicBezTo>
                <a:cubicBezTo>
                  <a:pt x="11334" y="5636"/>
                  <a:pt x="11000" y="6034"/>
                  <a:pt x="10596" y="6367"/>
                </a:cubicBezTo>
                <a:cubicBezTo>
                  <a:pt x="10189" y="6701"/>
                  <a:pt x="9802" y="7051"/>
                  <a:pt x="9432" y="7421"/>
                </a:cubicBezTo>
                <a:cubicBezTo>
                  <a:pt x="9169" y="7700"/>
                  <a:pt x="8949" y="7954"/>
                  <a:pt x="8771" y="8183"/>
                </a:cubicBezTo>
                <a:cubicBezTo>
                  <a:pt x="8593" y="8412"/>
                  <a:pt x="8403" y="8632"/>
                  <a:pt x="8211" y="8833"/>
                </a:cubicBezTo>
                <a:cubicBezTo>
                  <a:pt x="8016" y="9036"/>
                  <a:pt x="7799" y="9222"/>
                  <a:pt x="7556" y="9400"/>
                </a:cubicBezTo>
                <a:cubicBezTo>
                  <a:pt x="7313" y="9575"/>
                  <a:pt x="7019" y="9736"/>
                  <a:pt x="6674" y="9880"/>
                </a:cubicBezTo>
                <a:lnTo>
                  <a:pt x="6646" y="9880"/>
                </a:lnTo>
                <a:lnTo>
                  <a:pt x="6646" y="18572"/>
                </a:lnTo>
                <a:cubicBezTo>
                  <a:pt x="7279" y="18572"/>
                  <a:pt x="7889" y="18649"/>
                  <a:pt x="8485" y="18795"/>
                </a:cubicBezTo>
                <a:cubicBezTo>
                  <a:pt x="9081" y="18945"/>
                  <a:pt x="9683" y="19103"/>
                  <a:pt x="10294" y="19270"/>
                </a:cubicBezTo>
                <a:cubicBezTo>
                  <a:pt x="10901" y="19439"/>
                  <a:pt x="11537" y="19592"/>
                  <a:pt x="12207" y="19741"/>
                </a:cubicBezTo>
                <a:cubicBezTo>
                  <a:pt x="12874" y="19891"/>
                  <a:pt x="13594" y="19965"/>
                  <a:pt x="14374" y="19965"/>
                </a:cubicBezTo>
                <a:cubicBezTo>
                  <a:pt x="14781" y="19965"/>
                  <a:pt x="15222" y="19939"/>
                  <a:pt x="15699" y="19885"/>
                </a:cubicBezTo>
                <a:cubicBezTo>
                  <a:pt x="16177" y="19829"/>
                  <a:pt x="16626" y="19710"/>
                  <a:pt x="17047" y="19527"/>
                </a:cubicBezTo>
                <a:cubicBezTo>
                  <a:pt x="17468" y="19343"/>
                  <a:pt x="17816" y="19086"/>
                  <a:pt x="18101" y="18762"/>
                </a:cubicBezTo>
                <a:cubicBezTo>
                  <a:pt x="18387" y="18440"/>
                  <a:pt x="18525" y="18010"/>
                  <a:pt x="18525" y="17477"/>
                </a:cubicBezTo>
                <a:cubicBezTo>
                  <a:pt x="18525" y="17386"/>
                  <a:pt x="18522" y="17304"/>
                  <a:pt x="18517" y="17225"/>
                </a:cubicBezTo>
                <a:cubicBezTo>
                  <a:pt x="18503" y="17152"/>
                  <a:pt x="18488" y="17070"/>
                  <a:pt x="18471" y="16980"/>
                </a:cubicBezTo>
                <a:cubicBezTo>
                  <a:pt x="18785" y="16836"/>
                  <a:pt x="19028" y="16596"/>
                  <a:pt x="19195" y="16262"/>
                </a:cubicBezTo>
                <a:cubicBezTo>
                  <a:pt x="19364" y="15929"/>
                  <a:pt x="19446" y="15593"/>
                  <a:pt x="19446" y="15263"/>
                </a:cubicBezTo>
                <a:cubicBezTo>
                  <a:pt x="19449" y="14912"/>
                  <a:pt x="19350" y="14605"/>
                  <a:pt x="19164" y="143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0" name="AutoShape 120">
            <a:extLst>
              <a:ext uri="{FF2B5EF4-FFF2-40B4-BE49-F238E27FC236}">
                <a16:creationId xmlns:a16="http://schemas.microsoft.com/office/drawing/2014/main" id="{FBB08B67-5960-414E-94E5-F8C7B0DBC3F1}"/>
              </a:ext>
            </a:extLst>
          </p:cNvPr>
          <p:cNvSpPr>
            <a:spLocks/>
          </p:cNvSpPr>
          <p:nvPr/>
        </p:nvSpPr>
        <p:spPr bwMode="auto">
          <a:xfrm>
            <a:off x="2251075" y="1774825"/>
            <a:ext cx="200025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10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10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0805" y="18358"/>
                </a:move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4"/>
                  <a:pt x="16151" y="16141"/>
                </a:cubicBezTo>
                <a:cubicBezTo>
                  <a:pt x="16838" y="15455"/>
                  <a:pt x="17378" y="14656"/>
                  <a:pt x="17773" y="13746"/>
                </a:cubicBezTo>
                <a:cubicBezTo>
                  <a:pt x="18169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4"/>
                  <a:pt x="16838" y="6147"/>
                  <a:pt x="16151" y="5458"/>
                </a:cubicBezTo>
                <a:cubicBezTo>
                  <a:pt x="15465" y="4775"/>
                  <a:pt x="14665" y="4235"/>
                  <a:pt x="13750" y="3837"/>
                </a:cubicBezTo>
                <a:cubicBezTo>
                  <a:pt x="12834" y="3442"/>
                  <a:pt x="11851" y="3241"/>
                  <a:pt x="10805" y="3241"/>
                </a:cubicBez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5" y="6944"/>
                  <a:pt x="3840" y="7853"/>
                </a:cubicBezTo>
                <a:cubicBezTo>
                  <a:pt x="3441" y="8762"/>
                  <a:pt x="3243" y="9745"/>
                  <a:pt x="3243" y="10801"/>
                </a:cubicBezTo>
                <a:cubicBezTo>
                  <a:pt x="3243" y="11854"/>
                  <a:pt x="3441" y="12837"/>
                  <a:pt x="3840" y="13746"/>
                </a:cubicBezTo>
                <a:cubicBezTo>
                  <a:pt x="4238" y="14656"/>
                  <a:pt x="4775" y="15455"/>
                  <a:pt x="5456" y="16141"/>
                </a:cubicBezTo>
                <a:cubicBezTo>
                  <a:pt x="6134" y="16824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moveTo>
                  <a:pt x="14538" y="10801"/>
                </a:moveTo>
                <a:cubicBezTo>
                  <a:pt x="14835" y="10801"/>
                  <a:pt x="15089" y="10905"/>
                  <a:pt x="15304" y="11117"/>
                </a:cubicBezTo>
                <a:cubicBezTo>
                  <a:pt x="15513" y="11332"/>
                  <a:pt x="15617" y="11583"/>
                  <a:pt x="15617" y="11882"/>
                </a:cubicBezTo>
                <a:lnTo>
                  <a:pt x="15617" y="12964"/>
                </a:lnTo>
                <a:cubicBezTo>
                  <a:pt x="15617" y="13261"/>
                  <a:pt x="15513" y="13515"/>
                  <a:pt x="15304" y="13726"/>
                </a:cubicBezTo>
                <a:cubicBezTo>
                  <a:pt x="15089" y="13938"/>
                  <a:pt x="14835" y="14043"/>
                  <a:pt x="14538" y="14043"/>
                </a:cubicBezTo>
                <a:lnTo>
                  <a:pt x="9669" y="14043"/>
                </a:lnTo>
                <a:cubicBezTo>
                  <a:pt x="9373" y="14043"/>
                  <a:pt x="9115" y="13938"/>
                  <a:pt x="8903" y="13726"/>
                </a:cubicBezTo>
                <a:cubicBezTo>
                  <a:pt x="8691" y="13515"/>
                  <a:pt x="8587" y="13260"/>
                  <a:pt x="8587" y="12964"/>
                </a:cubicBezTo>
                <a:lnTo>
                  <a:pt x="8587" y="6675"/>
                </a:lnTo>
                <a:cubicBezTo>
                  <a:pt x="8587" y="6379"/>
                  <a:pt x="8691" y="6125"/>
                  <a:pt x="8903" y="5916"/>
                </a:cubicBezTo>
                <a:cubicBezTo>
                  <a:pt x="9113" y="5698"/>
                  <a:pt x="9370" y="5594"/>
                  <a:pt x="9669" y="5594"/>
                </a:cubicBezTo>
                <a:lnTo>
                  <a:pt x="10751" y="5594"/>
                </a:lnTo>
                <a:cubicBezTo>
                  <a:pt x="11065" y="5594"/>
                  <a:pt x="11322" y="5698"/>
                  <a:pt x="11520" y="5916"/>
                </a:cubicBezTo>
                <a:cubicBezTo>
                  <a:pt x="11718" y="6125"/>
                  <a:pt x="11817" y="6379"/>
                  <a:pt x="11817" y="6675"/>
                </a:cubicBezTo>
                <a:lnTo>
                  <a:pt x="11817" y="10801"/>
                </a:lnTo>
                <a:lnTo>
                  <a:pt x="14538" y="10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1" name="AutoShape 121">
            <a:extLst>
              <a:ext uri="{FF2B5EF4-FFF2-40B4-BE49-F238E27FC236}">
                <a16:creationId xmlns:a16="http://schemas.microsoft.com/office/drawing/2014/main" id="{687F9771-7A5A-415A-9BF9-84A368120AB8}"/>
              </a:ext>
            </a:extLst>
          </p:cNvPr>
          <p:cNvSpPr>
            <a:spLocks/>
          </p:cNvSpPr>
          <p:nvPr/>
        </p:nvSpPr>
        <p:spPr bwMode="auto">
          <a:xfrm>
            <a:off x="2714625" y="1774825"/>
            <a:ext cx="198438" cy="219075"/>
          </a:xfrm>
          <a:custGeom>
            <a:avLst/>
            <a:gdLst>
              <a:gd name="T0" fmla="*/ 10800 w 21600"/>
              <a:gd name="T1" fmla="+- 0 10813 26"/>
              <a:gd name="T2" fmla="*/ 10813 h 21574"/>
              <a:gd name="T3" fmla="*/ 10800 w 21600"/>
              <a:gd name="T4" fmla="+- 0 10813 26"/>
              <a:gd name="T5" fmla="*/ 10813 h 21574"/>
              <a:gd name="T6" fmla="*/ 10800 w 21600"/>
              <a:gd name="T7" fmla="+- 0 10813 26"/>
              <a:gd name="T8" fmla="*/ 10813 h 21574"/>
              <a:gd name="T9" fmla="*/ 10800 w 21600"/>
              <a:gd name="T10" fmla="+- 0 10813 26"/>
              <a:gd name="T11" fmla="*/ 10813 h 2157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74">
                <a:moveTo>
                  <a:pt x="19883" y="9849"/>
                </a:moveTo>
                <a:cubicBezTo>
                  <a:pt x="20430" y="10441"/>
                  <a:pt x="20853" y="11078"/>
                  <a:pt x="21152" y="11757"/>
                </a:cubicBezTo>
                <a:cubicBezTo>
                  <a:pt x="21448" y="12437"/>
                  <a:pt x="21599" y="13164"/>
                  <a:pt x="21599" y="13934"/>
                </a:cubicBezTo>
                <a:cubicBezTo>
                  <a:pt x="21599" y="14988"/>
                  <a:pt x="21324" y="15980"/>
                  <a:pt x="20757" y="16911"/>
                </a:cubicBezTo>
                <a:cubicBezTo>
                  <a:pt x="20194" y="17841"/>
                  <a:pt x="19428" y="18656"/>
                  <a:pt x="18453" y="19346"/>
                </a:cubicBezTo>
                <a:cubicBezTo>
                  <a:pt x="17479" y="20040"/>
                  <a:pt x="16337" y="20584"/>
                  <a:pt x="15016" y="20982"/>
                </a:cubicBezTo>
                <a:cubicBezTo>
                  <a:pt x="13698" y="21373"/>
                  <a:pt x="12293" y="21574"/>
                  <a:pt x="10800" y="21574"/>
                </a:cubicBezTo>
                <a:cubicBezTo>
                  <a:pt x="9310" y="21574"/>
                  <a:pt x="7905" y="21373"/>
                  <a:pt x="6595" y="20982"/>
                </a:cubicBezTo>
                <a:cubicBezTo>
                  <a:pt x="5282" y="20584"/>
                  <a:pt x="4136" y="20040"/>
                  <a:pt x="3154" y="19346"/>
                </a:cubicBezTo>
                <a:cubicBezTo>
                  <a:pt x="2175" y="18656"/>
                  <a:pt x="1405" y="17841"/>
                  <a:pt x="842" y="16911"/>
                </a:cubicBezTo>
                <a:cubicBezTo>
                  <a:pt x="279" y="15978"/>
                  <a:pt x="0" y="14988"/>
                  <a:pt x="0" y="13934"/>
                </a:cubicBezTo>
                <a:cubicBezTo>
                  <a:pt x="0" y="13164"/>
                  <a:pt x="151" y="12434"/>
                  <a:pt x="451" y="11757"/>
                </a:cubicBezTo>
                <a:cubicBezTo>
                  <a:pt x="746" y="11078"/>
                  <a:pt x="1173" y="10441"/>
                  <a:pt x="1720" y="9849"/>
                </a:cubicBezTo>
                <a:cubicBezTo>
                  <a:pt x="1972" y="9553"/>
                  <a:pt x="2419" y="9105"/>
                  <a:pt x="3046" y="8507"/>
                </a:cubicBezTo>
                <a:cubicBezTo>
                  <a:pt x="3677" y="7906"/>
                  <a:pt x="4367" y="7213"/>
                  <a:pt x="5114" y="6421"/>
                </a:cubicBezTo>
                <a:cubicBezTo>
                  <a:pt x="5861" y="5626"/>
                  <a:pt x="6579" y="4758"/>
                  <a:pt x="7282" y="3810"/>
                </a:cubicBezTo>
                <a:cubicBezTo>
                  <a:pt x="7985" y="2860"/>
                  <a:pt x="8556" y="1882"/>
                  <a:pt x="9003" y="873"/>
                </a:cubicBezTo>
                <a:cubicBezTo>
                  <a:pt x="9131" y="560"/>
                  <a:pt x="9370" y="329"/>
                  <a:pt x="9714" y="179"/>
                </a:cubicBezTo>
                <a:cubicBezTo>
                  <a:pt x="10057" y="30"/>
                  <a:pt x="10420" y="-26"/>
                  <a:pt x="10800" y="10"/>
                </a:cubicBezTo>
                <a:cubicBezTo>
                  <a:pt x="11195" y="-26"/>
                  <a:pt x="11558" y="30"/>
                  <a:pt x="11897" y="179"/>
                </a:cubicBezTo>
                <a:cubicBezTo>
                  <a:pt x="12237" y="329"/>
                  <a:pt x="12468" y="560"/>
                  <a:pt x="12596" y="873"/>
                </a:cubicBezTo>
                <a:cubicBezTo>
                  <a:pt x="13015" y="1888"/>
                  <a:pt x="13586" y="2872"/>
                  <a:pt x="14309" y="3816"/>
                </a:cubicBezTo>
                <a:cubicBezTo>
                  <a:pt x="15028" y="4760"/>
                  <a:pt x="15758" y="5626"/>
                  <a:pt x="16505" y="6421"/>
                </a:cubicBezTo>
                <a:cubicBezTo>
                  <a:pt x="17256" y="7213"/>
                  <a:pt x="17934" y="7907"/>
                  <a:pt x="18561" y="8507"/>
                </a:cubicBezTo>
                <a:cubicBezTo>
                  <a:pt x="19188" y="9105"/>
                  <a:pt x="19623" y="9553"/>
                  <a:pt x="19883" y="9849"/>
                </a:cubicBezTo>
                <a:moveTo>
                  <a:pt x="7438" y="17542"/>
                </a:moveTo>
                <a:cubicBezTo>
                  <a:pt x="8188" y="17542"/>
                  <a:pt x="8831" y="17356"/>
                  <a:pt x="9350" y="16987"/>
                </a:cubicBezTo>
                <a:cubicBezTo>
                  <a:pt x="9873" y="16618"/>
                  <a:pt x="10133" y="16167"/>
                  <a:pt x="10133" y="15622"/>
                </a:cubicBezTo>
                <a:cubicBezTo>
                  <a:pt x="10133" y="15239"/>
                  <a:pt x="9993" y="14898"/>
                  <a:pt x="9713" y="14613"/>
                </a:cubicBezTo>
                <a:cubicBezTo>
                  <a:pt x="9634" y="14543"/>
                  <a:pt x="9518" y="14430"/>
                  <a:pt x="9358" y="14283"/>
                </a:cubicBezTo>
                <a:cubicBezTo>
                  <a:pt x="9198" y="14134"/>
                  <a:pt x="9031" y="13959"/>
                  <a:pt x="8851" y="13753"/>
                </a:cubicBezTo>
                <a:cubicBezTo>
                  <a:pt x="8671" y="13553"/>
                  <a:pt x="8492" y="13336"/>
                  <a:pt x="8304" y="13099"/>
                </a:cubicBezTo>
                <a:cubicBezTo>
                  <a:pt x="8120" y="12868"/>
                  <a:pt x="7977" y="12626"/>
                  <a:pt x="7877" y="12372"/>
                </a:cubicBezTo>
                <a:cubicBezTo>
                  <a:pt x="7825" y="12192"/>
                  <a:pt x="7677" y="12115"/>
                  <a:pt x="7438" y="12141"/>
                </a:cubicBezTo>
                <a:cubicBezTo>
                  <a:pt x="7210" y="12107"/>
                  <a:pt x="7054" y="12183"/>
                  <a:pt x="6983" y="12372"/>
                </a:cubicBezTo>
                <a:cubicBezTo>
                  <a:pt x="6883" y="12634"/>
                  <a:pt x="6739" y="12879"/>
                  <a:pt x="6567" y="13108"/>
                </a:cubicBezTo>
                <a:cubicBezTo>
                  <a:pt x="6396" y="13336"/>
                  <a:pt x="6216" y="13553"/>
                  <a:pt x="6032" y="13753"/>
                </a:cubicBezTo>
                <a:cubicBezTo>
                  <a:pt x="5853" y="13959"/>
                  <a:pt x="5677" y="14131"/>
                  <a:pt x="5517" y="14275"/>
                </a:cubicBezTo>
                <a:cubicBezTo>
                  <a:pt x="5358" y="14421"/>
                  <a:pt x="5242" y="14531"/>
                  <a:pt x="5162" y="14613"/>
                </a:cubicBezTo>
                <a:cubicBezTo>
                  <a:pt x="4870" y="14909"/>
                  <a:pt x="4731" y="15247"/>
                  <a:pt x="4743" y="15622"/>
                </a:cubicBezTo>
                <a:cubicBezTo>
                  <a:pt x="4743" y="16155"/>
                  <a:pt x="5002" y="16606"/>
                  <a:pt x="5525" y="16981"/>
                </a:cubicBezTo>
                <a:cubicBezTo>
                  <a:pt x="6048" y="17356"/>
                  <a:pt x="6687" y="17542"/>
                  <a:pt x="7438" y="175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2" name="AutoShape 122">
            <a:extLst>
              <a:ext uri="{FF2B5EF4-FFF2-40B4-BE49-F238E27FC236}">
                <a16:creationId xmlns:a16="http://schemas.microsoft.com/office/drawing/2014/main" id="{B1DF4C82-F8E0-4B4A-8C66-2318B24C0FDB}"/>
              </a:ext>
            </a:extLst>
          </p:cNvPr>
          <p:cNvSpPr>
            <a:spLocks/>
          </p:cNvSpPr>
          <p:nvPr/>
        </p:nvSpPr>
        <p:spPr bwMode="auto">
          <a:xfrm>
            <a:off x="3195638" y="1774825"/>
            <a:ext cx="198437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4921"/>
                </a:moveTo>
                <a:lnTo>
                  <a:pt x="21599" y="5871"/>
                </a:lnTo>
                <a:cubicBezTo>
                  <a:pt x="21192" y="6052"/>
                  <a:pt x="20518" y="6202"/>
                  <a:pt x="19564" y="6320"/>
                </a:cubicBezTo>
                <a:cubicBezTo>
                  <a:pt x="18617" y="6436"/>
                  <a:pt x="17593" y="6522"/>
                  <a:pt x="16494" y="6579"/>
                </a:cubicBezTo>
                <a:cubicBezTo>
                  <a:pt x="15398" y="6643"/>
                  <a:pt x="14330" y="6677"/>
                  <a:pt x="13290" y="6683"/>
                </a:cubicBezTo>
                <a:cubicBezTo>
                  <a:pt x="12253" y="6692"/>
                  <a:pt x="11427" y="6698"/>
                  <a:pt x="10808" y="6698"/>
                </a:cubicBezTo>
                <a:cubicBezTo>
                  <a:pt x="10200" y="6698"/>
                  <a:pt x="9374" y="6692"/>
                  <a:pt x="8326" y="6683"/>
                </a:cubicBezTo>
                <a:cubicBezTo>
                  <a:pt x="7276" y="6677"/>
                  <a:pt x="6204" y="6643"/>
                  <a:pt x="5105" y="6579"/>
                </a:cubicBezTo>
                <a:cubicBezTo>
                  <a:pt x="4009" y="6522"/>
                  <a:pt x="2993" y="6436"/>
                  <a:pt x="2053" y="6326"/>
                </a:cubicBezTo>
                <a:cubicBezTo>
                  <a:pt x="1116" y="6214"/>
                  <a:pt x="442" y="6064"/>
                  <a:pt x="34" y="5871"/>
                </a:cubicBezTo>
                <a:cubicBezTo>
                  <a:pt x="10" y="5724"/>
                  <a:pt x="0" y="5566"/>
                  <a:pt x="0" y="5393"/>
                </a:cubicBezTo>
                <a:lnTo>
                  <a:pt x="0" y="4921"/>
                </a:lnTo>
                <a:lnTo>
                  <a:pt x="0" y="4423"/>
                </a:lnTo>
                <a:cubicBezTo>
                  <a:pt x="0" y="4258"/>
                  <a:pt x="10" y="4092"/>
                  <a:pt x="34" y="3924"/>
                </a:cubicBezTo>
                <a:cubicBezTo>
                  <a:pt x="307" y="3801"/>
                  <a:pt x="701" y="3688"/>
                  <a:pt x="1213" y="3602"/>
                </a:cubicBezTo>
                <a:cubicBezTo>
                  <a:pt x="1717" y="3516"/>
                  <a:pt x="2257" y="3444"/>
                  <a:pt x="2830" y="3389"/>
                </a:cubicBezTo>
                <a:cubicBezTo>
                  <a:pt x="3404" y="3334"/>
                  <a:pt x="3971" y="3294"/>
                  <a:pt x="4528" y="3265"/>
                </a:cubicBezTo>
                <a:cubicBezTo>
                  <a:pt x="5084" y="3239"/>
                  <a:pt x="5516" y="3213"/>
                  <a:pt x="5827" y="3196"/>
                </a:cubicBezTo>
                <a:cubicBezTo>
                  <a:pt x="5737" y="2444"/>
                  <a:pt x="5800" y="1857"/>
                  <a:pt x="6017" y="1431"/>
                </a:cubicBezTo>
                <a:cubicBezTo>
                  <a:pt x="6232" y="1010"/>
                  <a:pt x="6560" y="693"/>
                  <a:pt x="7003" y="489"/>
                </a:cubicBezTo>
                <a:cubicBezTo>
                  <a:pt x="7441" y="282"/>
                  <a:pt x="7984" y="146"/>
                  <a:pt x="8631" y="86"/>
                </a:cubicBezTo>
                <a:cubicBezTo>
                  <a:pt x="9280" y="28"/>
                  <a:pt x="9999" y="0"/>
                  <a:pt x="10808" y="0"/>
                </a:cubicBezTo>
                <a:cubicBezTo>
                  <a:pt x="11417" y="0"/>
                  <a:pt x="12021" y="11"/>
                  <a:pt x="12619" y="40"/>
                </a:cubicBezTo>
                <a:cubicBezTo>
                  <a:pt x="13221" y="69"/>
                  <a:pt x="13757" y="164"/>
                  <a:pt x="14234" y="319"/>
                </a:cubicBezTo>
                <a:cubicBezTo>
                  <a:pt x="14707" y="483"/>
                  <a:pt x="15084" y="734"/>
                  <a:pt x="15367" y="1074"/>
                </a:cubicBezTo>
                <a:cubicBezTo>
                  <a:pt x="15647" y="1413"/>
                  <a:pt x="15789" y="1894"/>
                  <a:pt x="15789" y="2519"/>
                </a:cubicBezTo>
                <a:lnTo>
                  <a:pt x="15789" y="2850"/>
                </a:lnTo>
                <a:cubicBezTo>
                  <a:pt x="15789" y="2963"/>
                  <a:pt x="15775" y="3078"/>
                  <a:pt x="15758" y="3196"/>
                </a:cubicBezTo>
                <a:cubicBezTo>
                  <a:pt x="16076" y="3213"/>
                  <a:pt x="16511" y="3239"/>
                  <a:pt x="17061" y="3265"/>
                </a:cubicBezTo>
                <a:cubicBezTo>
                  <a:pt x="17611" y="3294"/>
                  <a:pt x="18178" y="3334"/>
                  <a:pt x="18758" y="3389"/>
                </a:cubicBezTo>
                <a:cubicBezTo>
                  <a:pt x="19335" y="3443"/>
                  <a:pt x="19885" y="3515"/>
                  <a:pt x="20404" y="3602"/>
                </a:cubicBezTo>
                <a:cubicBezTo>
                  <a:pt x="20922" y="3688"/>
                  <a:pt x="21323" y="3801"/>
                  <a:pt x="21596" y="3924"/>
                </a:cubicBezTo>
                <a:lnTo>
                  <a:pt x="21596" y="4921"/>
                </a:lnTo>
                <a:close/>
                <a:moveTo>
                  <a:pt x="10812" y="8296"/>
                </a:moveTo>
                <a:cubicBezTo>
                  <a:pt x="12236" y="8278"/>
                  <a:pt x="13656" y="8250"/>
                  <a:pt x="15080" y="8215"/>
                </a:cubicBezTo>
                <a:cubicBezTo>
                  <a:pt x="16501" y="8178"/>
                  <a:pt x="17925" y="8088"/>
                  <a:pt x="19353" y="7939"/>
                </a:cubicBezTo>
                <a:lnTo>
                  <a:pt x="19353" y="19477"/>
                </a:lnTo>
                <a:cubicBezTo>
                  <a:pt x="19353" y="20056"/>
                  <a:pt x="19107" y="20557"/>
                  <a:pt x="18620" y="20972"/>
                </a:cubicBezTo>
                <a:cubicBezTo>
                  <a:pt x="18133" y="21392"/>
                  <a:pt x="17542" y="21599"/>
                  <a:pt x="16847" y="21599"/>
                </a:cubicBezTo>
                <a:lnTo>
                  <a:pt x="4752" y="21599"/>
                </a:lnTo>
                <a:cubicBezTo>
                  <a:pt x="4058" y="21599"/>
                  <a:pt x="3460" y="21395"/>
                  <a:pt x="2955" y="20977"/>
                </a:cubicBezTo>
                <a:cubicBezTo>
                  <a:pt x="2450" y="20569"/>
                  <a:pt x="2201" y="20068"/>
                  <a:pt x="2201" y="19477"/>
                </a:cubicBezTo>
                <a:lnTo>
                  <a:pt x="2201" y="7939"/>
                </a:lnTo>
                <a:cubicBezTo>
                  <a:pt x="3560" y="8088"/>
                  <a:pt x="4904" y="8183"/>
                  <a:pt x="6239" y="8229"/>
                </a:cubicBezTo>
                <a:cubicBezTo>
                  <a:pt x="7576" y="8273"/>
                  <a:pt x="8917" y="8296"/>
                  <a:pt x="10276" y="8296"/>
                </a:cubicBezTo>
                <a:lnTo>
                  <a:pt x="10812" y="8296"/>
                </a:lnTo>
                <a:close/>
                <a:moveTo>
                  <a:pt x="6923" y="10395"/>
                </a:moveTo>
                <a:cubicBezTo>
                  <a:pt x="6923" y="10248"/>
                  <a:pt x="6857" y="10119"/>
                  <a:pt x="6733" y="10015"/>
                </a:cubicBezTo>
                <a:cubicBezTo>
                  <a:pt x="6605" y="9908"/>
                  <a:pt x="6453" y="9854"/>
                  <a:pt x="6277" y="9854"/>
                </a:cubicBezTo>
                <a:lnTo>
                  <a:pt x="5630" y="9854"/>
                </a:lnTo>
                <a:cubicBezTo>
                  <a:pt x="5450" y="9854"/>
                  <a:pt x="5305" y="9908"/>
                  <a:pt x="5191" y="10015"/>
                </a:cubicBezTo>
                <a:cubicBezTo>
                  <a:pt x="5074" y="10119"/>
                  <a:pt x="5015" y="10248"/>
                  <a:pt x="5015" y="10395"/>
                </a:cubicBezTo>
                <a:lnTo>
                  <a:pt x="5015" y="18858"/>
                </a:lnTo>
                <a:cubicBezTo>
                  <a:pt x="5015" y="19005"/>
                  <a:pt x="5074" y="19126"/>
                  <a:pt x="5191" y="19224"/>
                </a:cubicBezTo>
                <a:cubicBezTo>
                  <a:pt x="5305" y="19319"/>
                  <a:pt x="5450" y="19368"/>
                  <a:pt x="5630" y="19368"/>
                </a:cubicBezTo>
                <a:lnTo>
                  <a:pt x="6277" y="19368"/>
                </a:lnTo>
                <a:cubicBezTo>
                  <a:pt x="6453" y="19368"/>
                  <a:pt x="6605" y="19319"/>
                  <a:pt x="6733" y="19230"/>
                </a:cubicBezTo>
                <a:cubicBezTo>
                  <a:pt x="6857" y="19137"/>
                  <a:pt x="6923" y="19014"/>
                  <a:pt x="6923" y="18858"/>
                </a:cubicBezTo>
                <a:lnTo>
                  <a:pt x="6923" y="10395"/>
                </a:lnTo>
                <a:close/>
                <a:moveTo>
                  <a:pt x="8416" y="3141"/>
                </a:moveTo>
                <a:cubicBezTo>
                  <a:pt x="10006" y="3121"/>
                  <a:pt x="11607" y="3121"/>
                  <a:pt x="13231" y="3141"/>
                </a:cubicBezTo>
                <a:cubicBezTo>
                  <a:pt x="13231" y="3032"/>
                  <a:pt x="13242" y="2925"/>
                  <a:pt x="13266" y="2819"/>
                </a:cubicBezTo>
                <a:cubicBezTo>
                  <a:pt x="13286" y="2712"/>
                  <a:pt x="13286" y="2611"/>
                  <a:pt x="13266" y="2519"/>
                </a:cubicBezTo>
                <a:lnTo>
                  <a:pt x="13266" y="2315"/>
                </a:lnTo>
                <a:cubicBezTo>
                  <a:pt x="12879" y="2222"/>
                  <a:pt x="12471" y="2171"/>
                  <a:pt x="12042" y="2162"/>
                </a:cubicBezTo>
                <a:cubicBezTo>
                  <a:pt x="11610" y="2153"/>
                  <a:pt x="11202" y="2148"/>
                  <a:pt x="10819" y="2148"/>
                </a:cubicBezTo>
                <a:cubicBezTo>
                  <a:pt x="10411" y="2148"/>
                  <a:pt x="9996" y="2153"/>
                  <a:pt x="9574" y="2162"/>
                </a:cubicBezTo>
                <a:cubicBezTo>
                  <a:pt x="9149" y="2171"/>
                  <a:pt x="8741" y="2222"/>
                  <a:pt x="8354" y="2315"/>
                </a:cubicBezTo>
                <a:lnTo>
                  <a:pt x="8354" y="2519"/>
                </a:lnTo>
                <a:cubicBezTo>
                  <a:pt x="8354" y="2611"/>
                  <a:pt x="8357" y="2715"/>
                  <a:pt x="8371" y="2824"/>
                </a:cubicBezTo>
                <a:cubicBezTo>
                  <a:pt x="8375" y="2937"/>
                  <a:pt x="8392" y="3040"/>
                  <a:pt x="8416" y="3141"/>
                </a:cubicBezTo>
                <a:moveTo>
                  <a:pt x="11769" y="10395"/>
                </a:moveTo>
                <a:cubicBezTo>
                  <a:pt x="11769" y="10248"/>
                  <a:pt x="11707" y="10119"/>
                  <a:pt x="11582" y="10015"/>
                </a:cubicBezTo>
                <a:cubicBezTo>
                  <a:pt x="11451" y="9908"/>
                  <a:pt x="11299" y="9854"/>
                  <a:pt x="11123" y="9854"/>
                </a:cubicBezTo>
                <a:lnTo>
                  <a:pt x="10476" y="9854"/>
                </a:lnTo>
                <a:cubicBezTo>
                  <a:pt x="10300" y="9854"/>
                  <a:pt x="10151" y="9908"/>
                  <a:pt x="10037" y="10015"/>
                </a:cubicBezTo>
                <a:cubicBezTo>
                  <a:pt x="9923" y="10119"/>
                  <a:pt x="9865" y="10248"/>
                  <a:pt x="9865" y="10395"/>
                </a:cubicBezTo>
                <a:lnTo>
                  <a:pt x="9865" y="18858"/>
                </a:lnTo>
                <a:cubicBezTo>
                  <a:pt x="9865" y="19005"/>
                  <a:pt x="9920" y="19126"/>
                  <a:pt x="10030" y="19224"/>
                </a:cubicBezTo>
                <a:cubicBezTo>
                  <a:pt x="10141" y="19319"/>
                  <a:pt x="10286" y="19368"/>
                  <a:pt x="10476" y="19368"/>
                </a:cubicBezTo>
                <a:lnTo>
                  <a:pt x="11123" y="19368"/>
                </a:lnTo>
                <a:cubicBezTo>
                  <a:pt x="11299" y="19368"/>
                  <a:pt x="11451" y="19319"/>
                  <a:pt x="11582" y="19230"/>
                </a:cubicBezTo>
                <a:cubicBezTo>
                  <a:pt x="11707" y="19137"/>
                  <a:pt x="11769" y="19014"/>
                  <a:pt x="11769" y="18858"/>
                </a:cubicBezTo>
                <a:lnTo>
                  <a:pt x="11769" y="10395"/>
                </a:lnTo>
                <a:close/>
                <a:moveTo>
                  <a:pt x="14683" y="18858"/>
                </a:moveTo>
                <a:cubicBezTo>
                  <a:pt x="14683" y="19005"/>
                  <a:pt x="14745" y="19126"/>
                  <a:pt x="14866" y="19224"/>
                </a:cubicBezTo>
                <a:cubicBezTo>
                  <a:pt x="14987" y="19319"/>
                  <a:pt x="15143" y="19368"/>
                  <a:pt x="15333" y="19368"/>
                </a:cubicBezTo>
                <a:lnTo>
                  <a:pt x="15979" y="19368"/>
                </a:lnTo>
                <a:cubicBezTo>
                  <a:pt x="16155" y="19368"/>
                  <a:pt x="16308" y="19319"/>
                  <a:pt x="16432" y="19230"/>
                </a:cubicBezTo>
                <a:cubicBezTo>
                  <a:pt x="16560" y="19137"/>
                  <a:pt x="16629" y="19014"/>
                  <a:pt x="16629" y="18858"/>
                </a:cubicBezTo>
                <a:lnTo>
                  <a:pt x="16629" y="10395"/>
                </a:lnTo>
                <a:cubicBezTo>
                  <a:pt x="16629" y="10248"/>
                  <a:pt x="16560" y="10119"/>
                  <a:pt x="16432" y="10015"/>
                </a:cubicBezTo>
                <a:cubicBezTo>
                  <a:pt x="16308" y="9908"/>
                  <a:pt x="16155" y="9854"/>
                  <a:pt x="15979" y="9854"/>
                </a:cubicBezTo>
                <a:lnTo>
                  <a:pt x="15333" y="9854"/>
                </a:lnTo>
                <a:cubicBezTo>
                  <a:pt x="15153" y="9854"/>
                  <a:pt x="15001" y="9908"/>
                  <a:pt x="14877" y="10015"/>
                </a:cubicBezTo>
                <a:cubicBezTo>
                  <a:pt x="14752" y="10119"/>
                  <a:pt x="14683" y="10248"/>
                  <a:pt x="14683" y="10395"/>
                </a:cubicBezTo>
                <a:lnTo>
                  <a:pt x="14683" y="188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3" name="AutoShape 123">
            <a:extLst>
              <a:ext uri="{FF2B5EF4-FFF2-40B4-BE49-F238E27FC236}">
                <a16:creationId xmlns:a16="http://schemas.microsoft.com/office/drawing/2014/main" id="{4304736D-B3AF-4145-A073-6CAA7D950B92}"/>
              </a:ext>
            </a:extLst>
          </p:cNvPr>
          <p:cNvSpPr>
            <a:spLocks/>
          </p:cNvSpPr>
          <p:nvPr/>
        </p:nvSpPr>
        <p:spPr bwMode="auto">
          <a:xfrm>
            <a:off x="3643313" y="1774825"/>
            <a:ext cx="198437" cy="217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4" name="AutoShape 125">
            <a:extLst>
              <a:ext uri="{FF2B5EF4-FFF2-40B4-BE49-F238E27FC236}">
                <a16:creationId xmlns:a16="http://schemas.microsoft.com/office/drawing/2014/main" id="{3CAC1553-BC74-4C9D-B8CC-E084415E140C}"/>
              </a:ext>
            </a:extLst>
          </p:cNvPr>
          <p:cNvSpPr>
            <a:spLocks/>
          </p:cNvSpPr>
          <p:nvPr/>
        </p:nvSpPr>
        <p:spPr bwMode="auto">
          <a:xfrm>
            <a:off x="6346825" y="1781175"/>
            <a:ext cx="198438" cy="198438"/>
          </a:xfrm>
          <a:custGeom>
            <a:avLst/>
            <a:gdLst>
              <a:gd name="T0" fmla="+- 0 10797 26"/>
              <a:gd name="T1" fmla="*/ T0 w 21542"/>
              <a:gd name="T2" fmla="*/ 10800 h 21600"/>
              <a:gd name="T3" fmla="+- 0 10797 26"/>
              <a:gd name="T4" fmla="*/ T3 w 21542"/>
              <a:gd name="T5" fmla="*/ 10800 h 21600"/>
              <a:gd name="T6" fmla="+- 0 10797 26"/>
              <a:gd name="T7" fmla="*/ T6 w 21542"/>
              <a:gd name="T8" fmla="*/ 10800 h 21600"/>
              <a:gd name="T9" fmla="+- 0 10797 26"/>
              <a:gd name="T10" fmla="*/ T9 w 2154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2" h="21600">
                <a:moveTo>
                  <a:pt x="11685" y="1798"/>
                </a:moveTo>
                <a:cubicBezTo>
                  <a:pt x="12903" y="1906"/>
                  <a:pt x="14055" y="2202"/>
                  <a:pt x="15143" y="2682"/>
                </a:cubicBezTo>
                <a:cubicBezTo>
                  <a:pt x="16233" y="3165"/>
                  <a:pt x="17213" y="3803"/>
                  <a:pt x="18089" y="4596"/>
                </a:cubicBezTo>
                <a:cubicBezTo>
                  <a:pt x="18964" y="5390"/>
                  <a:pt x="19696" y="6307"/>
                  <a:pt x="20286" y="7355"/>
                </a:cubicBezTo>
                <a:cubicBezTo>
                  <a:pt x="20875" y="8400"/>
                  <a:pt x="21290" y="9537"/>
                  <a:pt x="21528" y="10774"/>
                </a:cubicBezTo>
                <a:cubicBezTo>
                  <a:pt x="21573" y="11034"/>
                  <a:pt x="21497" y="11229"/>
                  <a:pt x="21299" y="11356"/>
                </a:cubicBezTo>
                <a:cubicBezTo>
                  <a:pt x="21223" y="11407"/>
                  <a:pt x="21151" y="11435"/>
                  <a:pt x="21077" y="11435"/>
                </a:cubicBezTo>
                <a:cubicBezTo>
                  <a:pt x="20930" y="11435"/>
                  <a:pt x="20822" y="11381"/>
                  <a:pt x="20760" y="11271"/>
                </a:cubicBezTo>
                <a:cubicBezTo>
                  <a:pt x="20016" y="10353"/>
                  <a:pt x="19186" y="9890"/>
                  <a:pt x="18272" y="9879"/>
                </a:cubicBezTo>
                <a:cubicBezTo>
                  <a:pt x="17616" y="9879"/>
                  <a:pt x="16994" y="10128"/>
                  <a:pt x="16402" y="10619"/>
                </a:cubicBezTo>
                <a:cubicBezTo>
                  <a:pt x="15813" y="11110"/>
                  <a:pt x="15320" y="11796"/>
                  <a:pt x="14912" y="12680"/>
                </a:cubicBezTo>
                <a:cubicBezTo>
                  <a:pt x="14840" y="12886"/>
                  <a:pt x="14704" y="12991"/>
                  <a:pt x="14516" y="12991"/>
                </a:cubicBezTo>
                <a:cubicBezTo>
                  <a:pt x="14323" y="12991"/>
                  <a:pt x="14191" y="12886"/>
                  <a:pt x="14115" y="12680"/>
                </a:cubicBezTo>
                <a:cubicBezTo>
                  <a:pt x="13490" y="11328"/>
                  <a:pt x="12679" y="10452"/>
                  <a:pt x="11682" y="10057"/>
                </a:cubicBezTo>
                <a:lnTo>
                  <a:pt x="11682" y="17164"/>
                </a:lnTo>
                <a:cubicBezTo>
                  <a:pt x="11682" y="17779"/>
                  <a:pt x="11594" y="18350"/>
                  <a:pt x="11415" y="18883"/>
                </a:cubicBezTo>
                <a:cubicBezTo>
                  <a:pt x="11234" y="19414"/>
                  <a:pt x="10993" y="19886"/>
                  <a:pt x="10690" y="20298"/>
                </a:cubicBezTo>
                <a:cubicBezTo>
                  <a:pt x="10385" y="20704"/>
                  <a:pt x="10029" y="21026"/>
                  <a:pt x="9621" y="21258"/>
                </a:cubicBezTo>
                <a:cubicBezTo>
                  <a:pt x="9214" y="21487"/>
                  <a:pt x="8777" y="21599"/>
                  <a:pt x="8314" y="21599"/>
                </a:cubicBezTo>
                <a:cubicBezTo>
                  <a:pt x="7852" y="21599"/>
                  <a:pt x="7410" y="21487"/>
                  <a:pt x="6995" y="21258"/>
                </a:cubicBezTo>
                <a:cubicBezTo>
                  <a:pt x="6580" y="21027"/>
                  <a:pt x="6220" y="20705"/>
                  <a:pt x="5915" y="20298"/>
                </a:cubicBezTo>
                <a:cubicBezTo>
                  <a:pt x="5612" y="19886"/>
                  <a:pt x="5369" y="19417"/>
                  <a:pt x="5190" y="18883"/>
                </a:cubicBezTo>
                <a:cubicBezTo>
                  <a:pt x="5011" y="18350"/>
                  <a:pt x="4923" y="17779"/>
                  <a:pt x="4923" y="17164"/>
                </a:cubicBezTo>
                <a:cubicBezTo>
                  <a:pt x="4923" y="16850"/>
                  <a:pt x="5011" y="16591"/>
                  <a:pt x="5190" y="16390"/>
                </a:cubicBezTo>
                <a:cubicBezTo>
                  <a:pt x="5369" y="16187"/>
                  <a:pt x="5583" y="16085"/>
                  <a:pt x="5836" y="16085"/>
                </a:cubicBezTo>
                <a:cubicBezTo>
                  <a:pt x="6103" y="16085"/>
                  <a:pt x="6320" y="16187"/>
                  <a:pt x="6492" y="16390"/>
                </a:cubicBezTo>
                <a:cubicBezTo>
                  <a:pt x="6661" y="16591"/>
                  <a:pt x="6747" y="16851"/>
                  <a:pt x="6747" y="17164"/>
                </a:cubicBezTo>
                <a:cubicBezTo>
                  <a:pt x="6747" y="17799"/>
                  <a:pt x="6900" y="18333"/>
                  <a:pt x="7203" y="18776"/>
                </a:cubicBezTo>
                <a:cubicBezTo>
                  <a:pt x="7508" y="19216"/>
                  <a:pt x="7878" y="19437"/>
                  <a:pt x="8312" y="19437"/>
                </a:cubicBezTo>
                <a:cubicBezTo>
                  <a:pt x="8732" y="19437"/>
                  <a:pt x="9092" y="19216"/>
                  <a:pt x="9397" y="18776"/>
                </a:cubicBezTo>
                <a:cubicBezTo>
                  <a:pt x="9700" y="18333"/>
                  <a:pt x="9853" y="17799"/>
                  <a:pt x="9853" y="17164"/>
                </a:cubicBezTo>
                <a:lnTo>
                  <a:pt x="9853" y="10057"/>
                </a:lnTo>
                <a:cubicBezTo>
                  <a:pt x="8856" y="10461"/>
                  <a:pt x="8042" y="11336"/>
                  <a:pt x="7420" y="12680"/>
                </a:cubicBezTo>
                <a:cubicBezTo>
                  <a:pt x="7344" y="12886"/>
                  <a:pt x="7210" y="12991"/>
                  <a:pt x="7019" y="12991"/>
                </a:cubicBezTo>
                <a:cubicBezTo>
                  <a:pt x="6828" y="12991"/>
                  <a:pt x="6700" y="12886"/>
                  <a:pt x="6631" y="12680"/>
                </a:cubicBezTo>
                <a:cubicBezTo>
                  <a:pt x="6227" y="11796"/>
                  <a:pt x="5734" y="11110"/>
                  <a:pt x="5147" y="10619"/>
                </a:cubicBezTo>
                <a:cubicBezTo>
                  <a:pt x="4560" y="10128"/>
                  <a:pt x="3940" y="9879"/>
                  <a:pt x="3284" y="9879"/>
                </a:cubicBezTo>
                <a:cubicBezTo>
                  <a:pt x="2363" y="9879"/>
                  <a:pt x="1541" y="10345"/>
                  <a:pt x="808" y="11271"/>
                </a:cubicBezTo>
                <a:cubicBezTo>
                  <a:pt x="718" y="11381"/>
                  <a:pt x="596" y="11435"/>
                  <a:pt x="455" y="11435"/>
                </a:cubicBezTo>
                <a:cubicBezTo>
                  <a:pt x="381" y="11435"/>
                  <a:pt x="305" y="11407"/>
                  <a:pt x="238" y="11356"/>
                </a:cubicBezTo>
                <a:cubicBezTo>
                  <a:pt x="47" y="11229"/>
                  <a:pt x="-26" y="11034"/>
                  <a:pt x="7" y="10774"/>
                </a:cubicBezTo>
                <a:cubicBezTo>
                  <a:pt x="245" y="9537"/>
                  <a:pt x="660" y="8400"/>
                  <a:pt x="1259" y="7355"/>
                </a:cubicBezTo>
                <a:cubicBezTo>
                  <a:pt x="1855" y="6307"/>
                  <a:pt x="2595" y="5390"/>
                  <a:pt x="3468" y="4596"/>
                </a:cubicBezTo>
                <a:cubicBezTo>
                  <a:pt x="4343" y="3803"/>
                  <a:pt x="5321" y="3168"/>
                  <a:pt x="6402" y="2688"/>
                </a:cubicBezTo>
                <a:cubicBezTo>
                  <a:pt x="7482" y="2213"/>
                  <a:pt x="8634" y="1917"/>
                  <a:pt x="9850" y="1798"/>
                </a:cubicBezTo>
                <a:lnTo>
                  <a:pt x="9850" y="1081"/>
                </a:lnTo>
                <a:cubicBezTo>
                  <a:pt x="9850" y="767"/>
                  <a:pt x="9936" y="508"/>
                  <a:pt x="10118" y="304"/>
                </a:cubicBezTo>
                <a:cubicBezTo>
                  <a:pt x="10296" y="101"/>
                  <a:pt x="10511" y="0"/>
                  <a:pt x="10764" y="0"/>
                </a:cubicBezTo>
                <a:cubicBezTo>
                  <a:pt x="11029" y="0"/>
                  <a:pt x="11248" y="101"/>
                  <a:pt x="11420" y="304"/>
                </a:cubicBezTo>
                <a:cubicBezTo>
                  <a:pt x="11589" y="508"/>
                  <a:pt x="11675" y="767"/>
                  <a:pt x="11675" y="1081"/>
                </a:cubicBezTo>
                <a:lnTo>
                  <a:pt x="11675" y="1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5" name="AutoShape 126">
            <a:extLst>
              <a:ext uri="{FF2B5EF4-FFF2-40B4-BE49-F238E27FC236}">
                <a16:creationId xmlns:a16="http://schemas.microsoft.com/office/drawing/2014/main" id="{CF508782-1751-4DC5-84A0-1328CC9A0AE0}"/>
              </a:ext>
            </a:extLst>
          </p:cNvPr>
          <p:cNvSpPr>
            <a:spLocks/>
          </p:cNvSpPr>
          <p:nvPr/>
        </p:nvSpPr>
        <p:spPr bwMode="auto">
          <a:xfrm>
            <a:off x="6781800" y="1781175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21599"/>
                </a:move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07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moveTo>
                  <a:pt x="10805" y="3241"/>
                </a:move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2" y="6943"/>
                  <a:pt x="3840" y="7853"/>
                </a:cubicBezTo>
                <a:cubicBezTo>
                  <a:pt x="3444" y="8762"/>
                  <a:pt x="3243" y="9745"/>
                  <a:pt x="3243" y="10801"/>
                </a:cubicBezTo>
                <a:cubicBezTo>
                  <a:pt x="3243" y="11854"/>
                  <a:pt x="3444" y="12837"/>
                  <a:pt x="3840" y="13746"/>
                </a:cubicBezTo>
                <a:cubicBezTo>
                  <a:pt x="4235" y="14656"/>
                  <a:pt x="4775" y="15455"/>
                  <a:pt x="5456" y="16141"/>
                </a:cubicBezTo>
                <a:cubicBezTo>
                  <a:pt x="6134" y="16825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5"/>
                  <a:pt x="16151" y="16141"/>
                </a:cubicBezTo>
                <a:cubicBezTo>
                  <a:pt x="16835" y="15455"/>
                  <a:pt x="17378" y="14656"/>
                  <a:pt x="17773" y="13746"/>
                </a:cubicBezTo>
                <a:cubicBezTo>
                  <a:pt x="18172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3"/>
                  <a:pt x="16835" y="6147"/>
                  <a:pt x="16151" y="5458"/>
                </a:cubicBezTo>
                <a:cubicBezTo>
                  <a:pt x="15465" y="4775"/>
                  <a:pt x="14668" y="4235"/>
                  <a:pt x="13755" y="3837"/>
                </a:cubicBezTo>
                <a:cubicBezTo>
                  <a:pt x="12845" y="3442"/>
                  <a:pt x="11862" y="3241"/>
                  <a:pt x="10805" y="3241"/>
                </a:cubicBezTo>
                <a:moveTo>
                  <a:pt x="6097" y="10801"/>
                </a:moveTo>
                <a:cubicBezTo>
                  <a:pt x="5854" y="10801"/>
                  <a:pt x="5688" y="10688"/>
                  <a:pt x="5597" y="10462"/>
                </a:cubicBezTo>
                <a:cubicBezTo>
                  <a:pt x="5507" y="10239"/>
                  <a:pt x="5552" y="10041"/>
                  <a:pt x="5733" y="9880"/>
                </a:cubicBezTo>
                <a:lnTo>
                  <a:pt x="10412" y="5204"/>
                </a:lnTo>
                <a:cubicBezTo>
                  <a:pt x="10540" y="5114"/>
                  <a:pt x="10670" y="5068"/>
                  <a:pt x="10805" y="5068"/>
                </a:cubicBezTo>
                <a:cubicBezTo>
                  <a:pt x="10932" y="5068"/>
                  <a:pt x="11059" y="5114"/>
                  <a:pt x="11187" y="5204"/>
                </a:cubicBezTo>
                <a:lnTo>
                  <a:pt x="15880" y="9880"/>
                </a:lnTo>
                <a:cubicBezTo>
                  <a:pt x="16058" y="10041"/>
                  <a:pt x="16103" y="10239"/>
                  <a:pt x="16016" y="10462"/>
                </a:cubicBezTo>
                <a:cubicBezTo>
                  <a:pt x="15925" y="10688"/>
                  <a:pt x="15759" y="10801"/>
                  <a:pt x="15513" y="10801"/>
                </a:cubicBezTo>
                <a:lnTo>
                  <a:pt x="12687" y="10801"/>
                </a:lnTo>
                <a:lnTo>
                  <a:pt x="12687" y="15666"/>
                </a:lnTo>
                <a:cubicBezTo>
                  <a:pt x="12687" y="15811"/>
                  <a:pt x="12633" y="15935"/>
                  <a:pt x="12529" y="16036"/>
                </a:cubicBezTo>
                <a:cubicBezTo>
                  <a:pt x="12427" y="16144"/>
                  <a:pt x="12303" y="16195"/>
                  <a:pt x="12162" y="16195"/>
                </a:cubicBezTo>
                <a:lnTo>
                  <a:pt x="9437" y="16195"/>
                </a:lnTo>
                <a:cubicBezTo>
                  <a:pt x="9293" y="16195"/>
                  <a:pt x="9169" y="16146"/>
                  <a:pt x="9064" y="16045"/>
                </a:cubicBezTo>
                <a:cubicBezTo>
                  <a:pt x="8963" y="15946"/>
                  <a:pt x="8909" y="15819"/>
                  <a:pt x="8909" y="15667"/>
                </a:cubicBezTo>
                <a:lnTo>
                  <a:pt x="8909" y="10801"/>
                </a:lnTo>
                <a:lnTo>
                  <a:pt x="6097" y="10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6" name="AutoShape 127">
            <a:extLst>
              <a:ext uri="{FF2B5EF4-FFF2-40B4-BE49-F238E27FC236}">
                <a16:creationId xmlns:a16="http://schemas.microsoft.com/office/drawing/2014/main" id="{352C784D-BF6B-4F1C-A910-31F1175257F5}"/>
              </a:ext>
            </a:extLst>
          </p:cNvPr>
          <p:cNvSpPr>
            <a:spLocks/>
          </p:cNvSpPr>
          <p:nvPr/>
        </p:nvSpPr>
        <p:spPr bwMode="auto">
          <a:xfrm>
            <a:off x="341313" y="3267075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39" y="11870"/>
                </a:moveTo>
                <a:cubicBezTo>
                  <a:pt x="21267" y="11870"/>
                  <a:pt x="21374" y="11920"/>
                  <a:pt x="21462" y="12023"/>
                </a:cubicBezTo>
                <a:cubicBezTo>
                  <a:pt x="21553" y="12129"/>
                  <a:pt x="21599" y="12261"/>
                  <a:pt x="21599" y="12417"/>
                </a:cubicBezTo>
                <a:lnTo>
                  <a:pt x="21599" y="21053"/>
                </a:lnTo>
                <a:cubicBezTo>
                  <a:pt x="21599" y="21418"/>
                  <a:pt x="21448" y="21599"/>
                  <a:pt x="21139" y="21599"/>
                </a:cubicBezTo>
                <a:lnTo>
                  <a:pt x="457" y="21599"/>
                </a:lnTo>
                <a:cubicBezTo>
                  <a:pt x="154" y="21599"/>
                  <a:pt x="0" y="21417"/>
                  <a:pt x="0" y="21053"/>
                </a:cubicBezTo>
                <a:lnTo>
                  <a:pt x="0" y="12417"/>
                </a:lnTo>
                <a:cubicBezTo>
                  <a:pt x="0" y="12267"/>
                  <a:pt x="46" y="12138"/>
                  <a:pt x="134" y="12029"/>
                </a:cubicBezTo>
                <a:cubicBezTo>
                  <a:pt x="225" y="11923"/>
                  <a:pt x="332" y="11870"/>
                  <a:pt x="457" y="11870"/>
                </a:cubicBezTo>
                <a:lnTo>
                  <a:pt x="3143" y="11870"/>
                </a:lnTo>
                <a:cubicBezTo>
                  <a:pt x="3267" y="11870"/>
                  <a:pt x="3375" y="11920"/>
                  <a:pt x="3466" y="12023"/>
                </a:cubicBezTo>
                <a:cubicBezTo>
                  <a:pt x="3554" y="12129"/>
                  <a:pt x="3600" y="12261"/>
                  <a:pt x="3600" y="12416"/>
                </a:cubicBezTo>
                <a:lnTo>
                  <a:pt x="3600" y="17281"/>
                </a:lnTo>
                <a:lnTo>
                  <a:pt x="18004" y="17281"/>
                </a:lnTo>
                <a:lnTo>
                  <a:pt x="18004" y="12416"/>
                </a:lnTo>
                <a:cubicBezTo>
                  <a:pt x="18004" y="12267"/>
                  <a:pt x="18050" y="12137"/>
                  <a:pt x="18138" y="12029"/>
                </a:cubicBezTo>
                <a:cubicBezTo>
                  <a:pt x="18229" y="11923"/>
                  <a:pt x="18337" y="11870"/>
                  <a:pt x="18461" y="11870"/>
                </a:cubicBezTo>
                <a:lnTo>
                  <a:pt x="21139" y="11870"/>
                </a:lnTo>
                <a:close/>
                <a:moveTo>
                  <a:pt x="17379" y="7426"/>
                </a:moveTo>
                <a:cubicBezTo>
                  <a:pt x="17558" y="7640"/>
                  <a:pt x="17619" y="7822"/>
                  <a:pt x="17561" y="7969"/>
                </a:cubicBezTo>
                <a:cubicBezTo>
                  <a:pt x="17502" y="8110"/>
                  <a:pt x="17350" y="8187"/>
                  <a:pt x="17108" y="8187"/>
                </a:cubicBezTo>
                <a:lnTo>
                  <a:pt x="13509" y="8187"/>
                </a:lnTo>
                <a:lnTo>
                  <a:pt x="13509" y="15201"/>
                </a:lnTo>
                <a:cubicBezTo>
                  <a:pt x="13509" y="15513"/>
                  <a:pt x="13421" y="15771"/>
                  <a:pt x="13247" y="15983"/>
                </a:cubicBezTo>
                <a:cubicBezTo>
                  <a:pt x="13071" y="16194"/>
                  <a:pt x="12856" y="16300"/>
                  <a:pt x="12596" y="16300"/>
                </a:cubicBezTo>
                <a:lnTo>
                  <a:pt x="8998" y="16300"/>
                </a:lnTo>
                <a:cubicBezTo>
                  <a:pt x="8741" y="16300"/>
                  <a:pt x="8528" y="16194"/>
                  <a:pt x="8359" y="15983"/>
                </a:cubicBezTo>
                <a:cubicBezTo>
                  <a:pt x="8190" y="15771"/>
                  <a:pt x="8104" y="15513"/>
                  <a:pt x="8104" y="15201"/>
                </a:cubicBezTo>
                <a:lnTo>
                  <a:pt x="8104" y="8187"/>
                </a:lnTo>
                <a:lnTo>
                  <a:pt x="4506" y="8187"/>
                </a:lnTo>
                <a:cubicBezTo>
                  <a:pt x="4251" y="8187"/>
                  <a:pt x="4097" y="8110"/>
                  <a:pt x="4048" y="7969"/>
                </a:cubicBezTo>
                <a:cubicBezTo>
                  <a:pt x="4002" y="7822"/>
                  <a:pt x="4065" y="7640"/>
                  <a:pt x="4237" y="7426"/>
                </a:cubicBezTo>
                <a:lnTo>
                  <a:pt x="10141" y="323"/>
                </a:lnTo>
                <a:cubicBezTo>
                  <a:pt x="10320" y="108"/>
                  <a:pt x="10538" y="0"/>
                  <a:pt x="10795" y="0"/>
                </a:cubicBezTo>
                <a:cubicBezTo>
                  <a:pt x="11049" y="0"/>
                  <a:pt x="11262" y="108"/>
                  <a:pt x="11443" y="323"/>
                </a:cubicBezTo>
                <a:lnTo>
                  <a:pt x="17379" y="7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7" name="AutoShape 128">
            <a:extLst>
              <a:ext uri="{FF2B5EF4-FFF2-40B4-BE49-F238E27FC236}">
                <a16:creationId xmlns:a16="http://schemas.microsoft.com/office/drawing/2014/main" id="{88AACA45-A5FB-4BC0-AD36-1BCC0D6A95B0}"/>
              </a:ext>
            </a:extLst>
          </p:cNvPr>
          <p:cNvSpPr>
            <a:spLocks/>
          </p:cNvSpPr>
          <p:nvPr/>
        </p:nvSpPr>
        <p:spPr bwMode="auto">
          <a:xfrm>
            <a:off x="804863" y="3267075"/>
            <a:ext cx="198437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980" y="10851"/>
                </a:moveTo>
                <a:cubicBezTo>
                  <a:pt x="14231" y="10892"/>
                  <a:pt x="14582" y="10935"/>
                  <a:pt x="15043" y="10992"/>
                </a:cubicBezTo>
                <a:cubicBezTo>
                  <a:pt x="15500" y="11044"/>
                  <a:pt x="15978" y="11105"/>
                  <a:pt x="16477" y="11168"/>
                </a:cubicBezTo>
                <a:cubicBezTo>
                  <a:pt x="16972" y="11234"/>
                  <a:pt x="17436" y="11300"/>
                  <a:pt x="17868" y="11369"/>
                </a:cubicBezTo>
                <a:cubicBezTo>
                  <a:pt x="18297" y="11439"/>
                  <a:pt x="18610" y="11502"/>
                  <a:pt x="18803" y="11554"/>
                </a:cubicBezTo>
                <a:cubicBezTo>
                  <a:pt x="19123" y="11646"/>
                  <a:pt x="19451" y="11842"/>
                  <a:pt x="19777" y="12133"/>
                </a:cubicBezTo>
                <a:cubicBezTo>
                  <a:pt x="20102" y="12429"/>
                  <a:pt x="20404" y="12769"/>
                  <a:pt x="20678" y="13152"/>
                </a:cubicBezTo>
                <a:cubicBezTo>
                  <a:pt x="20954" y="13538"/>
                  <a:pt x="21176" y="13935"/>
                  <a:pt x="21343" y="14352"/>
                </a:cubicBezTo>
                <a:cubicBezTo>
                  <a:pt x="21516" y="14761"/>
                  <a:pt x="21599" y="15138"/>
                  <a:pt x="21599" y="15481"/>
                </a:cubicBezTo>
                <a:lnTo>
                  <a:pt x="21599" y="20813"/>
                </a:lnTo>
                <a:cubicBezTo>
                  <a:pt x="21507" y="20854"/>
                  <a:pt x="21407" y="20914"/>
                  <a:pt x="21291" y="21006"/>
                </a:cubicBezTo>
                <a:cubicBezTo>
                  <a:pt x="21176" y="21101"/>
                  <a:pt x="21052" y="21188"/>
                  <a:pt x="20920" y="21277"/>
                </a:cubicBezTo>
                <a:cubicBezTo>
                  <a:pt x="20785" y="21363"/>
                  <a:pt x="20658" y="21441"/>
                  <a:pt x="20540" y="21504"/>
                </a:cubicBezTo>
                <a:cubicBezTo>
                  <a:pt x="20419" y="21571"/>
                  <a:pt x="20318" y="21599"/>
                  <a:pt x="20237" y="21599"/>
                </a:cubicBezTo>
                <a:lnTo>
                  <a:pt x="1350" y="21599"/>
                </a:lnTo>
                <a:cubicBezTo>
                  <a:pt x="1028" y="21599"/>
                  <a:pt x="786" y="21502"/>
                  <a:pt x="619" y="21303"/>
                </a:cubicBezTo>
                <a:cubicBezTo>
                  <a:pt x="452" y="21107"/>
                  <a:pt x="247" y="20943"/>
                  <a:pt x="0" y="20813"/>
                </a:cubicBezTo>
                <a:lnTo>
                  <a:pt x="0" y="15481"/>
                </a:lnTo>
                <a:cubicBezTo>
                  <a:pt x="0" y="15138"/>
                  <a:pt x="83" y="14761"/>
                  <a:pt x="253" y="14352"/>
                </a:cubicBezTo>
                <a:cubicBezTo>
                  <a:pt x="426" y="13935"/>
                  <a:pt x="645" y="13543"/>
                  <a:pt x="915" y="13166"/>
                </a:cubicBezTo>
                <a:cubicBezTo>
                  <a:pt x="1186" y="12789"/>
                  <a:pt x="1485" y="12449"/>
                  <a:pt x="1817" y="12144"/>
                </a:cubicBezTo>
                <a:cubicBezTo>
                  <a:pt x="2145" y="11845"/>
                  <a:pt x="2473" y="11643"/>
                  <a:pt x="2796" y="11551"/>
                </a:cubicBezTo>
                <a:cubicBezTo>
                  <a:pt x="2960" y="11499"/>
                  <a:pt x="3262" y="11436"/>
                  <a:pt x="3703" y="11367"/>
                </a:cubicBezTo>
                <a:cubicBezTo>
                  <a:pt x="4143" y="11297"/>
                  <a:pt x="4616" y="11231"/>
                  <a:pt x="5117" y="11165"/>
                </a:cubicBezTo>
                <a:cubicBezTo>
                  <a:pt x="5618" y="11102"/>
                  <a:pt x="6096" y="11041"/>
                  <a:pt x="6556" y="10990"/>
                </a:cubicBezTo>
                <a:cubicBezTo>
                  <a:pt x="7014" y="10932"/>
                  <a:pt x="7368" y="10889"/>
                  <a:pt x="7616" y="10848"/>
                </a:cubicBezTo>
                <a:cubicBezTo>
                  <a:pt x="6772" y="10307"/>
                  <a:pt x="6113" y="9602"/>
                  <a:pt x="5626" y="8735"/>
                </a:cubicBezTo>
                <a:cubicBezTo>
                  <a:pt x="5142" y="7866"/>
                  <a:pt x="4903" y="6921"/>
                  <a:pt x="4903" y="5899"/>
                </a:cubicBezTo>
                <a:cubicBezTo>
                  <a:pt x="4903" y="5093"/>
                  <a:pt x="5059" y="4330"/>
                  <a:pt x="5370" y="3619"/>
                </a:cubicBezTo>
                <a:cubicBezTo>
                  <a:pt x="5681" y="2908"/>
                  <a:pt x="6104" y="2283"/>
                  <a:pt x="6631" y="1744"/>
                </a:cubicBezTo>
                <a:cubicBezTo>
                  <a:pt x="7161" y="1209"/>
                  <a:pt x="7777" y="783"/>
                  <a:pt x="8492" y="472"/>
                </a:cubicBezTo>
                <a:cubicBezTo>
                  <a:pt x="9203" y="158"/>
                  <a:pt x="9963" y="0"/>
                  <a:pt x="10772" y="0"/>
                </a:cubicBezTo>
                <a:cubicBezTo>
                  <a:pt x="11581" y="0"/>
                  <a:pt x="12347" y="158"/>
                  <a:pt x="13061" y="472"/>
                </a:cubicBezTo>
                <a:cubicBezTo>
                  <a:pt x="13778" y="783"/>
                  <a:pt x="14406" y="1209"/>
                  <a:pt x="14942" y="1744"/>
                </a:cubicBezTo>
                <a:cubicBezTo>
                  <a:pt x="15480" y="2283"/>
                  <a:pt x="15901" y="2908"/>
                  <a:pt x="16209" y="3619"/>
                </a:cubicBezTo>
                <a:cubicBezTo>
                  <a:pt x="16514" y="4330"/>
                  <a:pt x="16670" y="5093"/>
                  <a:pt x="16670" y="5899"/>
                </a:cubicBezTo>
                <a:cubicBezTo>
                  <a:pt x="16670" y="6904"/>
                  <a:pt x="16431" y="7843"/>
                  <a:pt x="15953" y="8721"/>
                </a:cubicBezTo>
                <a:cubicBezTo>
                  <a:pt x="15489" y="9599"/>
                  <a:pt x="14827" y="10310"/>
                  <a:pt x="13980" y="1085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8" name="AutoShape 129">
            <a:extLst>
              <a:ext uri="{FF2B5EF4-FFF2-40B4-BE49-F238E27FC236}">
                <a16:creationId xmlns:a16="http://schemas.microsoft.com/office/drawing/2014/main" id="{53827D94-A2D4-48AB-9712-80CA671A8751}"/>
              </a:ext>
            </a:extLst>
          </p:cNvPr>
          <p:cNvSpPr>
            <a:spLocks/>
          </p:cNvSpPr>
          <p:nvPr/>
        </p:nvSpPr>
        <p:spPr bwMode="auto">
          <a:xfrm>
            <a:off x="1292225" y="3268663"/>
            <a:ext cx="198438" cy="198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524" y="12334"/>
                </a:moveTo>
                <a:cubicBezTo>
                  <a:pt x="18524" y="12041"/>
                  <a:pt x="18465" y="11750"/>
                  <a:pt x="18353" y="11462"/>
                </a:cubicBezTo>
                <a:cubicBezTo>
                  <a:pt x="18738" y="11497"/>
                  <a:pt x="19126" y="11656"/>
                  <a:pt x="19520" y="11938"/>
                </a:cubicBezTo>
                <a:cubicBezTo>
                  <a:pt x="19913" y="12220"/>
                  <a:pt x="20263" y="12558"/>
                  <a:pt x="20565" y="12951"/>
                </a:cubicBezTo>
                <a:cubicBezTo>
                  <a:pt x="20871" y="13342"/>
                  <a:pt x="21118" y="13768"/>
                  <a:pt x="21312" y="14214"/>
                </a:cubicBezTo>
                <a:cubicBezTo>
                  <a:pt x="21503" y="14667"/>
                  <a:pt x="21599" y="15081"/>
                  <a:pt x="21599" y="15466"/>
                </a:cubicBezTo>
                <a:lnTo>
                  <a:pt x="21599" y="20798"/>
                </a:lnTo>
                <a:cubicBezTo>
                  <a:pt x="21508" y="20853"/>
                  <a:pt x="21403" y="20924"/>
                  <a:pt x="21285" y="21009"/>
                </a:cubicBezTo>
                <a:cubicBezTo>
                  <a:pt x="21171" y="21094"/>
                  <a:pt x="21050" y="21179"/>
                  <a:pt x="20930" y="21270"/>
                </a:cubicBezTo>
                <a:cubicBezTo>
                  <a:pt x="20803" y="21359"/>
                  <a:pt x="20683" y="21435"/>
                  <a:pt x="20554" y="21503"/>
                </a:cubicBezTo>
                <a:cubicBezTo>
                  <a:pt x="20427" y="21564"/>
                  <a:pt x="20328" y="21599"/>
                  <a:pt x="20251" y="21599"/>
                </a:cubicBezTo>
                <a:lnTo>
                  <a:pt x="1348" y="21599"/>
                </a:lnTo>
                <a:cubicBezTo>
                  <a:pt x="1022" y="21599"/>
                  <a:pt x="778" y="21503"/>
                  <a:pt x="616" y="21312"/>
                </a:cubicBezTo>
                <a:cubicBezTo>
                  <a:pt x="458" y="21118"/>
                  <a:pt x="252" y="20947"/>
                  <a:pt x="0" y="20798"/>
                </a:cubicBezTo>
                <a:lnTo>
                  <a:pt x="0" y="15466"/>
                </a:lnTo>
                <a:cubicBezTo>
                  <a:pt x="0" y="15102"/>
                  <a:pt x="93" y="14693"/>
                  <a:pt x="287" y="14244"/>
                </a:cubicBezTo>
                <a:cubicBezTo>
                  <a:pt x="478" y="13794"/>
                  <a:pt x="734" y="13371"/>
                  <a:pt x="1054" y="12978"/>
                </a:cubicBezTo>
                <a:cubicBezTo>
                  <a:pt x="1371" y="12587"/>
                  <a:pt x="1724" y="12240"/>
                  <a:pt x="2100" y="11952"/>
                </a:cubicBezTo>
                <a:cubicBezTo>
                  <a:pt x="2482" y="11662"/>
                  <a:pt x="2864" y="11497"/>
                  <a:pt x="3248" y="11462"/>
                </a:cubicBezTo>
                <a:cubicBezTo>
                  <a:pt x="2919" y="12011"/>
                  <a:pt x="2761" y="12616"/>
                  <a:pt x="2770" y="13274"/>
                </a:cubicBezTo>
                <a:cubicBezTo>
                  <a:pt x="2770" y="13830"/>
                  <a:pt x="2843" y="14411"/>
                  <a:pt x="2996" y="15019"/>
                </a:cubicBezTo>
                <a:cubicBezTo>
                  <a:pt x="3146" y="15627"/>
                  <a:pt x="3425" y="16127"/>
                  <a:pt x="3824" y="16511"/>
                </a:cubicBezTo>
                <a:cubicBezTo>
                  <a:pt x="3654" y="16855"/>
                  <a:pt x="3572" y="17208"/>
                  <a:pt x="3572" y="17563"/>
                </a:cubicBezTo>
                <a:cubicBezTo>
                  <a:pt x="3572" y="18236"/>
                  <a:pt x="3804" y="18811"/>
                  <a:pt x="4277" y="19279"/>
                </a:cubicBezTo>
                <a:cubicBezTo>
                  <a:pt x="4741" y="19746"/>
                  <a:pt x="5317" y="19981"/>
                  <a:pt x="5992" y="19981"/>
                </a:cubicBezTo>
                <a:cubicBezTo>
                  <a:pt x="6336" y="19981"/>
                  <a:pt x="6659" y="19922"/>
                  <a:pt x="6953" y="19798"/>
                </a:cubicBezTo>
                <a:cubicBezTo>
                  <a:pt x="7249" y="19678"/>
                  <a:pt x="7505" y="19505"/>
                  <a:pt x="7725" y="19287"/>
                </a:cubicBezTo>
                <a:cubicBezTo>
                  <a:pt x="7949" y="19067"/>
                  <a:pt x="8122" y="18806"/>
                  <a:pt x="8248" y="18506"/>
                </a:cubicBezTo>
                <a:cubicBezTo>
                  <a:pt x="8375" y="18206"/>
                  <a:pt x="8436" y="17892"/>
                  <a:pt x="8436" y="17563"/>
                </a:cubicBezTo>
                <a:cubicBezTo>
                  <a:pt x="8436" y="17237"/>
                  <a:pt x="8375" y="16923"/>
                  <a:pt x="8248" y="16629"/>
                </a:cubicBezTo>
                <a:cubicBezTo>
                  <a:pt x="8122" y="16332"/>
                  <a:pt x="7949" y="16074"/>
                  <a:pt x="7725" y="15856"/>
                </a:cubicBezTo>
                <a:cubicBezTo>
                  <a:pt x="7505" y="15633"/>
                  <a:pt x="7249" y="15454"/>
                  <a:pt x="6953" y="15319"/>
                </a:cubicBezTo>
                <a:cubicBezTo>
                  <a:pt x="6656" y="15184"/>
                  <a:pt x="6336" y="15116"/>
                  <a:pt x="5992" y="15116"/>
                </a:cubicBezTo>
                <a:cubicBezTo>
                  <a:pt x="5819" y="15116"/>
                  <a:pt x="5648" y="15140"/>
                  <a:pt x="5475" y="15184"/>
                </a:cubicBezTo>
                <a:cubicBezTo>
                  <a:pt x="5299" y="15234"/>
                  <a:pt x="5137" y="15298"/>
                  <a:pt x="4976" y="15384"/>
                </a:cubicBezTo>
                <a:cubicBezTo>
                  <a:pt x="4864" y="15272"/>
                  <a:pt x="4770" y="15128"/>
                  <a:pt x="4694" y="14946"/>
                </a:cubicBezTo>
                <a:cubicBezTo>
                  <a:pt x="4620" y="14770"/>
                  <a:pt x="4556" y="14579"/>
                  <a:pt x="4506" y="14376"/>
                </a:cubicBezTo>
                <a:cubicBezTo>
                  <a:pt x="4453" y="14176"/>
                  <a:pt x="4418" y="13979"/>
                  <a:pt x="4403" y="13794"/>
                </a:cubicBezTo>
                <a:cubicBezTo>
                  <a:pt x="4379" y="13606"/>
                  <a:pt x="4371" y="13436"/>
                  <a:pt x="4371" y="13274"/>
                </a:cubicBezTo>
                <a:cubicBezTo>
                  <a:pt x="4371" y="12834"/>
                  <a:pt x="4503" y="12431"/>
                  <a:pt x="4764" y="12064"/>
                </a:cubicBezTo>
                <a:cubicBezTo>
                  <a:pt x="5029" y="11700"/>
                  <a:pt x="5317" y="11386"/>
                  <a:pt x="5637" y="11124"/>
                </a:cubicBezTo>
                <a:lnTo>
                  <a:pt x="7634" y="10827"/>
                </a:lnTo>
                <a:cubicBezTo>
                  <a:pt x="6774" y="10290"/>
                  <a:pt x="6104" y="9588"/>
                  <a:pt x="5631" y="8709"/>
                </a:cubicBezTo>
                <a:cubicBezTo>
                  <a:pt x="5158" y="7834"/>
                  <a:pt x="4920" y="6888"/>
                  <a:pt x="4920" y="5878"/>
                </a:cubicBezTo>
                <a:cubicBezTo>
                  <a:pt x="4920" y="5070"/>
                  <a:pt x="5076" y="4312"/>
                  <a:pt x="5384" y="3598"/>
                </a:cubicBezTo>
                <a:cubicBezTo>
                  <a:pt x="5693" y="2887"/>
                  <a:pt x="6118" y="2265"/>
                  <a:pt x="6650" y="1727"/>
                </a:cubicBezTo>
                <a:cubicBezTo>
                  <a:pt x="7188" y="1195"/>
                  <a:pt x="7810" y="772"/>
                  <a:pt x="8521" y="464"/>
                </a:cubicBezTo>
                <a:cubicBezTo>
                  <a:pt x="9235" y="152"/>
                  <a:pt x="9993" y="0"/>
                  <a:pt x="10798" y="0"/>
                </a:cubicBezTo>
                <a:cubicBezTo>
                  <a:pt x="11603" y="0"/>
                  <a:pt x="12364" y="152"/>
                  <a:pt x="13078" y="464"/>
                </a:cubicBezTo>
                <a:cubicBezTo>
                  <a:pt x="13788" y="772"/>
                  <a:pt x="14411" y="1195"/>
                  <a:pt x="14949" y="1727"/>
                </a:cubicBezTo>
                <a:cubicBezTo>
                  <a:pt x="15483" y="2264"/>
                  <a:pt x="15906" y="2887"/>
                  <a:pt x="16215" y="3598"/>
                </a:cubicBezTo>
                <a:cubicBezTo>
                  <a:pt x="16523" y="4312"/>
                  <a:pt x="16676" y="5070"/>
                  <a:pt x="16676" y="5878"/>
                </a:cubicBezTo>
                <a:cubicBezTo>
                  <a:pt x="16676" y="6900"/>
                  <a:pt x="16441" y="7846"/>
                  <a:pt x="15968" y="8718"/>
                </a:cubicBezTo>
                <a:cubicBezTo>
                  <a:pt x="15495" y="9591"/>
                  <a:pt x="14825" y="10290"/>
                  <a:pt x="13962" y="10827"/>
                </a:cubicBezTo>
                <a:lnTo>
                  <a:pt x="16186" y="11151"/>
                </a:lnTo>
                <a:cubicBezTo>
                  <a:pt x="16356" y="11300"/>
                  <a:pt x="16515" y="11474"/>
                  <a:pt x="16670" y="11662"/>
                </a:cubicBezTo>
                <a:cubicBezTo>
                  <a:pt x="16826" y="11859"/>
                  <a:pt x="16902" y="12079"/>
                  <a:pt x="16902" y="12334"/>
                </a:cubicBezTo>
                <a:cubicBezTo>
                  <a:pt x="16902" y="12752"/>
                  <a:pt x="16817" y="13113"/>
                  <a:pt x="16650" y="13415"/>
                </a:cubicBezTo>
                <a:cubicBezTo>
                  <a:pt x="16097" y="13104"/>
                  <a:pt x="15528" y="12957"/>
                  <a:pt x="14949" y="12966"/>
                </a:cubicBezTo>
                <a:cubicBezTo>
                  <a:pt x="14523" y="12966"/>
                  <a:pt x="14118" y="13045"/>
                  <a:pt x="13724" y="13207"/>
                </a:cubicBezTo>
                <a:cubicBezTo>
                  <a:pt x="13330" y="13362"/>
                  <a:pt x="12972" y="13580"/>
                  <a:pt x="12643" y="13850"/>
                </a:cubicBezTo>
                <a:cubicBezTo>
                  <a:pt x="12584" y="13829"/>
                  <a:pt x="12534" y="13821"/>
                  <a:pt x="12487" y="13809"/>
                </a:cubicBezTo>
                <a:cubicBezTo>
                  <a:pt x="12437" y="13800"/>
                  <a:pt x="12387" y="13794"/>
                  <a:pt x="12331" y="13794"/>
                </a:cubicBezTo>
                <a:cubicBezTo>
                  <a:pt x="11891" y="13794"/>
                  <a:pt x="11506" y="13953"/>
                  <a:pt x="11177" y="14273"/>
                </a:cubicBezTo>
                <a:cubicBezTo>
                  <a:pt x="10848" y="14590"/>
                  <a:pt x="10684" y="14972"/>
                  <a:pt x="10684" y="15413"/>
                </a:cubicBezTo>
                <a:cubicBezTo>
                  <a:pt x="10684" y="15851"/>
                  <a:pt x="10848" y="16230"/>
                  <a:pt x="11168" y="16544"/>
                </a:cubicBezTo>
                <a:cubicBezTo>
                  <a:pt x="11491" y="16858"/>
                  <a:pt x="11879" y="17014"/>
                  <a:pt x="12331" y="17014"/>
                </a:cubicBezTo>
                <a:cubicBezTo>
                  <a:pt x="12769" y="17014"/>
                  <a:pt x="13148" y="16858"/>
                  <a:pt x="13462" y="16544"/>
                </a:cubicBezTo>
                <a:cubicBezTo>
                  <a:pt x="13777" y="16230"/>
                  <a:pt x="13935" y="15851"/>
                  <a:pt x="13935" y="15413"/>
                </a:cubicBezTo>
                <a:cubicBezTo>
                  <a:pt x="13935" y="15337"/>
                  <a:pt x="13924" y="15266"/>
                  <a:pt x="13906" y="15193"/>
                </a:cubicBezTo>
                <a:cubicBezTo>
                  <a:pt x="13885" y="15122"/>
                  <a:pt x="13868" y="15057"/>
                  <a:pt x="13847" y="15004"/>
                </a:cubicBezTo>
                <a:cubicBezTo>
                  <a:pt x="13997" y="14893"/>
                  <a:pt x="14162" y="14796"/>
                  <a:pt x="14347" y="14714"/>
                </a:cubicBezTo>
                <a:cubicBezTo>
                  <a:pt x="14529" y="14634"/>
                  <a:pt x="14729" y="14593"/>
                  <a:pt x="14946" y="14593"/>
                </a:cubicBezTo>
                <a:cubicBezTo>
                  <a:pt x="15460" y="14593"/>
                  <a:pt x="15907" y="14778"/>
                  <a:pt x="16280" y="15145"/>
                </a:cubicBezTo>
                <a:cubicBezTo>
                  <a:pt x="16656" y="15510"/>
                  <a:pt x="16841" y="15950"/>
                  <a:pt x="16841" y="16464"/>
                </a:cubicBezTo>
                <a:cubicBezTo>
                  <a:pt x="16841" y="16682"/>
                  <a:pt x="16803" y="16878"/>
                  <a:pt x="16729" y="17049"/>
                </a:cubicBezTo>
                <a:cubicBezTo>
                  <a:pt x="16656" y="17222"/>
                  <a:pt x="16565" y="17384"/>
                  <a:pt x="16462" y="17533"/>
                </a:cubicBezTo>
                <a:cubicBezTo>
                  <a:pt x="16227" y="17439"/>
                  <a:pt x="16018" y="17393"/>
                  <a:pt x="15827" y="17393"/>
                </a:cubicBezTo>
                <a:cubicBezTo>
                  <a:pt x="15390" y="17393"/>
                  <a:pt x="15008" y="17554"/>
                  <a:pt x="14682" y="17871"/>
                </a:cubicBezTo>
                <a:cubicBezTo>
                  <a:pt x="14358" y="18192"/>
                  <a:pt x="14197" y="18570"/>
                  <a:pt x="14197" y="19011"/>
                </a:cubicBezTo>
                <a:cubicBezTo>
                  <a:pt x="14197" y="19455"/>
                  <a:pt x="14358" y="19828"/>
                  <a:pt x="14682" y="20142"/>
                </a:cubicBezTo>
                <a:cubicBezTo>
                  <a:pt x="15005" y="20456"/>
                  <a:pt x="15387" y="20615"/>
                  <a:pt x="15827" y="20615"/>
                </a:cubicBezTo>
                <a:cubicBezTo>
                  <a:pt x="16271" y="20615"/>
                  <a:pt x="16647" y="20456"/>
                  <a:pt x="16967" y="20142"/>
                </a:cubicBezTo>
                <a:cubicBezTo>
                  <a:pt x="17287" y="19828"/>
                  <a:pt x="17446" y="19455"/>
                  <a:pt x="17446" y="19011"/>
                </a:cubicBezTo>
                <a:lnTo>
                  <a:pt x="17416" y="18955"/>
                </a:lnTo>
                <a:cubicBezTo>
                  <a:pt x="18110" y="18259"/>
                  <a:pt x="18456" y="17434"/>
                  <a:pt x="18456" y="16464"/>
                </a:cubicBezTo>
                <a:cubicBezTo>
                  <a:pt x="18456" y="15774"/>
                  <a:pt x="18265" y="15131"/>
                  <a:pt x="17881" y="14540"/>
                </a:cubicBezTo>
                <a:cubicBezTo>
                  <a:pt x="18312" y="13886"/>
                  <a:pt x="18524" y="13151"/>
                  <a:pt x="18524" y="12334"/>
                </a:cubicBezTo>
                <a:moveTo>
                  <a:pt x="6794" y="17566"/>
                </a:moveTo>
                <a:cubicBezTo>
                  <a:pt x="6794" y="17781"/>
                  <a:pt x="6721" y="17972"/>
                  <a:pt x="6571" y="18136"/>
                </a:cubicBezTo>
                <a:cubicBezTo>
                  <a:pt x="6421" y="18300"/>
                  <a:pt x="6227" y="18383"/>
                  <a:pt x="5998" y="18383"/>
                </a:cubicBezTo>
                <a:cubicBezTo>
                  <a:pt x="5781" y="18383"/>
                  <a:pt x="5590" y="18300"/>
                  <a:pt x="5434" y="18136"/>
                </a:cubicBezTo>
                <a:cubicBezTo>
                  <a:pt x="5272" y="17971"/>
                  <a:pt x="5193" y="17781"/>
                  <a:pt x="5193" y="17566"/>
                </a:cubicBezTo>
                <a:cubicBezTo>
                  <a:pt x="5193" y="17334"/>
                  <a:pt x="5272" y="17137"/>
                  <a:pt x="5434" y="16991"/>
                </a:cubicBezTo>
                <a:cubicBezTo>
                  <a:pt x="5593" y="16841"/>
                  <a:pt x="5781" y="16767"/>
                  <a:pt x="5998" y="16767"/>
                </a:cubicBezTo>
                <a:cubicBezTo>
                  <a:pt x="6227" y="16767"/>
                  <a:pt x="6424" y="16841"/>
                  <a:pt x="6571" y="16991"/>
                </a:cubicBezTo>
                <a:cubicBezTo>
                  <a:pt x="6721" y="17137"/>
                  <a:pt x="6794" y="17334"/>
                  <a:pt x="6794" y="1756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19" name="AutoShape 130">
            <a:extLst>
              <a:ext uri="{FF2B5EF4-FFF2-40B4-BE49-F238E27FC236}">
                <a16:creationId xmlns:a16="http://schemas.microsoft.com/office/drawing/2014/main" id="{133ED9C4-2CD0-4373-A486-8CEA0491CABD}"/>
              </a:ext>
            </a:extLst>
          </p:cNvPr>
          <p:cNvSpPr>
            <a:spLocks/>
          </p:cNvSpPr>
          <p:nvPr/>
        </p:nvSpPr>
        <p:spPr bwMode="auto">
          <a:xfrm>
            <a:off x="1782763" y="3268663"/>
            <a:ext cx="198437" cy="198437"/>
          </a:xfrm>
          <a:custGeom>
            <a:avLst/>
            <a:gdLst>
              <a:gd name="T0" fmla="*/ 10800 w 21600"/>
              <a:gd name="T1" fmla="+- 0 10800 114"/>
              <a:gd name="T2" fmla="*/ 10800 h 21372"/>
              <a:gd name="T3" fmla="*/ 10800 w 21600"/>
              <a:gd name="T4" fmla="+- 0 10800 114"/>
              <a:gd name="T5" fmla="*/ 10800 h 21372"/>
              <a:gd name="T6" fmla="*/ 10800 w 21600"/>
              <a:gd name="T7" fmla="+- 0 10800 114"/>
              <a:gd name="T8" fmla="*/ 10800 h 21372"/>
              <a:gd name="T9" fmla="*/ 10800 w 21600"/>
              <a:gd name="T10" fmla="+- 0 10800 114"/>
              <a:gd name="T11" fmla="*/ 10800 h 2137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2">
                <a:moveTo>
                  <a:pt x="18752" y="718"/>
                </a:moveTo>
                <a:cubicBezTo>
                  <a:pt x="19531" y="111"/>
                  <a:pt x="20206" y="-114"/>
                  <a:pt x="20760" y="54"/>
                </a:cubicBezTo>
                <a:cubicBezTo>
                  <a:pt x="21315" y="219"/>
                  <a:pt x="21599" y="737"/>
                  <a:pt x="21599" y="1596"/>
                </a:cubicBezTo>
                <a:lnTo>
                  <a:pt x="21599" y="19775"/>
                </a:lnTo>
                <a:cubicBezTo>
                  <a:pt x="21599" y="20634"/>
                  <a:pt x="21320" y="21152"/>
                  <a:pt x="20770" y="21317"/>
                </a:cubicBezTo>
                <a:cubicBezTo>
                  <a:pt x="20226" y="21486"/>
                  <a:pt x="19551" y="21264"/>
                  <a:pt x="18752" y="20653"/>
                </a:cubicBezTo>
                <a:lnTo>
                  <a:pt x="10979" y="14801"/>
                </a:lnTo>
                <a:lnTo>
                  <a:pt x="934" y="14801"/>
                </a:lnTo>
                <a:cubicBezTo>
                  <a:pt x="679" y="14801"/>
                  <a:pt x="459" y="14733"/>
                  <a:pt x="274" y="14602"/>
                </a:cubicBezTo>
                <a:cubicBezTo>
                  <a:pt x="94" y="14471"/>
                  <a:pt x="0" y="14302"/>
                  <a:pt x="0" y="14096"/>
                </a:cubicBezTo>
                <a:lnTo>
                  <a:pt x="0" y="7276"/>
                </a:lnTo>
                <a:cubicBezTo>
                  <a:pt x="0" y="7081"/>
                  <a:pt x="94" y="6916"/>
                  <a:pt x="274" y="6780"/>
                </a:cubicBezTo>
                <a:cubicBezTo>
                  <a:pt x="459" y="6642"/>
                  <a:pt x="679" y="6574"/>
                  <a:pt x="934" y="6574"/>
                </a:cubicBezTo>
                <a:lnTo>
                  <a:pt x="10979" y="6574"/>
                </a:lnTo>
                <a:lnTo>
                  <a:pt x="18752" y="7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sym typeface="Gill Sans" charset="0"/>
            </a:endParaRPr>
          </a:p>
        </p:txBody>
      </p:sp>
      <p:sp>
        <p:nvSpPr>
          <p:cNvPr id="120" name="AutoShape 131">
            <a:extLst>
              <a:ext uri="{FF2B5EF4-FFF2-40B4-BE49-F238E27FC236}">
                <a16:creationId xmlns:a16="http://schemas.microsoft.com/office/drawing/2014/main" id="{4218FD69-AE12-4451-A069-F9D90FB40704}"/>
              </a:ext>
            </a:extLst>
          </p:cNvPr>
          <p:cNvSpPr>
            <a:spLocks/>
          </p:cNvSpPr>
          <p:nvPr/>
        </p:nvSpPr>
        <p:spPr bwMode="auto">
          <a:xfrm>
            <a:off x="7224713" y="3270250"/>
            <a:ext cx="198437" cy="198438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1" name="AutoShape 132">
            <a:extLst>
              <a:ext uri="{FF2B5EF4-FFF2-40B4-BE49-F238E27FC236}">
                <a16:creationId xmlns:a16="http://schemas.microsoft.com/office/drawing/2014/main" id="{FB203055-8ACC-4A06-B056-CD6DB7FEF806}"/>
              </a:ext>
            </a:extLst>
          </p:cNvPr>
          <p:cNvSpPr>
            <a:spLocks/>
          </p:cNvSpPr>
          <p:nvPr/>
        </p:nvSpPr>
        <p:spPr bwMode="auto">
          <a:xfrm>
            <a:off x="7693025" y="3270250"/>
            <a:ext cx="200025" cy="198438"/>
          </a:xfrm>
          <a:custGeom>
            <a:avLst/>
            <a:gdLst>
              <a:gd name="T0" fmla="*/ 10800 w 21600"/>
              <a:gd name="T1" fmla="+- 0 10815 31"/>
              <a:gd name="T2" fmla="*/ 10815 h 21569"/>
              <a:gd name="T3" fmla="*/ 10800 w 21600"/>
              <a:gd name="T4" fmla="+- 0 10815 31"/>
              <a:gd name="T5" fmla="*/ 10815 h 21569"/>
              <a:gd name="T6" fmla="*/ 10800 w 21600"/>
              <a:gd name="T7" fmla="+- 0 10815 31"/>
              <a:gd name="T8" fmla="*/ 10815 h 21569"/>
              <a:gd name="T9" fmla="*/ 10800 w 21600"/>
              <a:gd name="T10" fmla="+- 0 10815 31"/>
              <a:gd name="T11" fmla="*/ 10815 h 2156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69">
                <a:moveTo>
                  <a:pt x="8834" y="3281"/>
                </a:moveTo>
                <a:cubicBezTo>
                  <a:pt x="9202" y="2821"/>
                  <a:pt x="9519" y="2655"/>
                  <a:pt x="9780" y="2779"/>
                </a:cubicBezTo>
                <a:cubicBezTo>
                  <a:pt x="10042" y="2906"/>
                  <a:pt x="10176" y="3295"/>
                  <a:pt x="10176" y="3941"/>
                </a:cubicBezTo>
                <a:lnTo>
                  <a:pt x="10176" y="17610"/>
                </a:lnTo>
                <a:cubicBezTo>
                  <a:pt x="10176" y="18259"/>
                  <a:pt x="10044" y="18646"/>
                  <a:pt x="9788" y="18770"/>
                </a:cubicBezTo>
                <a:cubicBezTo>
                  <a:pt x="9529" y="18897"/>
                  <a:pt x="9211" y="18733"/>
                  <a:pt x="8834" y="18270"/>
                </a:cubicBezTo>
                <a:lnTo>
                  <a:pt x="5172" y="13869"/>
                </a:lnTo>
                <a:lnTo>
                  <a:pt x="440" y="13869"/>
                </a:lnTo>
                <a:cubicBezTo>
                  <a:pt x="320" y="13869"/>
                  <a:pt x="218" y="13818"/>
                  <a:pt x="129" y="13720"/>
                </a:cubicBezTo>
                <a:cubicBezTo>
                  <a:pt x="44" y="13624"/>
                  <a:pt x="0" y="13497"/>
                  <a:pt x="0" y="13342"/>
                </a:cubicBezTo>
                <a:lnTo>
                  <a:pt x="0" y="8210"/>
                </a:lnTo>
                <a:cubicBezTo>
                  <a:pt x="0" y="8066"/>
                  <a:pt x="44" y="7942"/>
                  <a:pt x="129" y="7838"/>
                </a:cubicBezTo>
                <a:cubicBezTo>
                  <a:pt x="218" y="7736"/>
                  <a:pt x="320" y="7685"/>
                  <a:pt x="440" y="7685"/>
                </a:cubicBezTo>
                <a:lnTo>
                  <a:pt x="5172" y="7685"/>
                </a:lnTo>
                <a:lnTo>
                  <a:pt x="8834" y="3281"/>
                </a:lnTo>
                <a:close/>
                <a:moveTo>
                  <a:pt x="12002" y="5239"/>
                </a:moveTo>
                <a:cubicBezTo>
                  <a:pt x="12221" y="5095"/>
                  <a:pt x="12445" y="5061"/>
                  <a:pt x="12682" y="5132"/>
                </a:cubicBezTo>
                <a:cubicBezTo>
                  <a:pt x="12920" y="5205"/>
                  <a:pt x="13104" y="5369"/>
                  <a:pt x="13228" y="5631"/>
                </a:cubicBezTo>
                <a:cubicBezTo>
                  <a:pt x="14010" y="7270"/>
                  <a:pt x="14400" y="8983"/>
                  <a:pt x="14400" y="10774"/>
                </a:cubicBezTo>
                <a:cubicBezTo>
                  <a:pt x="14400" y="12588"/>
                  <a:pt x="14010" y="14301"/>
                  <a:pt x="13228" y="15920"/>
                </a:cubicBezTo>
                <a:cubicBezTo>
                  <a:pt x="13056" y="16290"/>
                  <a:pt x="12793" y="16476"/>
                  <a:pt x="12440" y="16476"/>
                </a:cubicBezTo>
                <a:cubicBezTo>
                  <a:pt x="12292" y="16476"/>
                  <a:pt x="12143" y="16423"/>
                  <a:pt x="12000" y="16313"/>
                </a:cubicBezTo>
                <a:cubicBezTo>
                  <a:pt x="11781" y="16169"/>
                  <a:pt x="11640" y="15954"/>
                  <a:pt x="11571" y="15666"/>
                </a:cubicBezTo>
                <a:cubicBezTo>
                  <a:pt x="11503" y="15376"/>
                  <a:pt x="11529" y="15102"/>
                  <a:pt x="11649" y="14843"/>
                </a:cubicBezTo>
                <a:cubicBezTo>
                  <a:pt x="12280" y="13536"/>
                  <a:pt x="12595" y="12179"/>
                  <a:pt x="12595" y="10774"/>
                </a:cubicBezTo>
                <a:cubicBezTo>
                  <a:pt x="12595" y="9372"/>
                  <a:pt x="12277" y="8018"/>
                  <a:pt x="11649" y="6712"/>
                </a:cubicBezTo>
                <a:cubicBezTo>
                  <a:pt x="11529" y="6449"/>
                  <a:pt x="11503" y="6173"/>
                  <a:pt x="11571" y="5888"/>
                </a:cubicBezTo>
                <a:cubicBezTo>
                  <a:pt x="11642" y="5600"/>
                  <a:pt x="11783" y="5383"/>
                  <a:pt x="12002" y="5239"/>
                </a:cubicBezTo>
                <a:moveTo>
                  <a:pt x="16137" y="3038"/>
                </a:moveTo>
                <a:cubicBezTo>
                  <a:pt x="16754" y="4218"/>
                  <a:pt x="17217" y="5456"/>
                  <a:pt x="17528" y="6751"/>
                </a:cubicBezTo>
                <a:cubicBezTo>
                  <a:pt x="17841" y="8046"/>
                  <a:pt x="17996" y="9392"/>
                  <a:pt x="17996" y="10774"/>
                </a:cubicBezTo>
                <a:cubicBezTo>
                  <a:pt x="17996" y="13559"/>
                  <a:pt x="17368" y="16140"/>
                  <a:pt x="16114" y="18516"/>
                </a:cubicBezTo>
                <a:cubicBezTo>
                  <a:pt x="16038" y="18677"/>
                  <a:pt x="15930" y="18804"/>
                  <a:pt x="15786" y="18886"/>
                </a:cubicBezTo>
                <a:cubicBezTo>
                  <a:pt x="15643" y="18976"/>
                  <a:pt x="15504" y="19015"/>
                  <a:pt x="15370" y="19015"/>
                </a:cubicBezTo>
                <a:cubicBezTo>
                  <a:pt x="15182" y="19015"/>
                  <a:pt x="15022" y="18962"/>
                  <a:pt x="14885" y="18855"/>
                </a:cubicBezTo>
                <a:cubicBezTo>
                  <a:pt x="14666" y="18711"/>
                  <a:pt x="14534" y="18490"/>
                  <a:pt x="14478" y="18192"/>
                </a:cubicBezTo>
                <a:cubicBezTo>
                  <a:pt x="14426" y="17895"/>
                  <a:pt x="14466" y="17616"/>
                  <a:pt x="14603" y="17354"/>
                </a:cubicBezTo>
                <a:cubicBezTo>
                  <a:pt x="15662" y="15328"/>
                  <a:pt x="16196" y="13136"/>
                  <a:pt x="16203" y="10775"/>
                </a:cubicBezTo>
                <a:cubicBezTo>
                  <a:pt x="16203" y="8416"/>
                  <a:pt x="15669" y="6224"/>
                  <a:pt x="14603" y="4198"/>
                </a:cubicBezTo>
                <a:cubicBezTo>
                  <a:pt x="14466" y="3936"/>
                  <a:pt x="14426" y="3659"/>
                  <a:pt x="14478" y="3363"/>
                </a:cubicBezTo>
                <a:cubicBezTo>
                  <a:pt x="14532" y="3067"/>
                  <a:pt x="14666" y="2847"/>
                  <a:pt x="14885" y="2700"/>
                </a:cubicBezTo>
                <a:cubicBezTo>
                  <a:pt x="15104" y="2536"/>
                  <a:pt x="15330" y="2488"/>
                  <a:pt x="15572" y="2551"/>
                </a:cubicBezTo>
                <a:cubicBezTo>
                  <a:pt x="15812" y="2615"/>
                  <a:pt x="16001" y="2776"/>
                  <a:pt x="16137" y="3038"/>
                </a:cubicBezTo>
                <a:moveTo>
                  <a:pt x="18999" y="460"/>
                </a:moveTo>
                <a:cubicBezTo>
                  <a:pt x="19863" y="2026"/>
                  <a:pt x="20517" y="3676"/>
                  <a:pt x="20948" y="5408"/>
                </a:cubicBezTo>
                <a:cubicBezTo>
                  <a:pt x="21385" y="7141"/>
                  <a:pt x="21599" y="8929"/>
                  <a:pt x="21599" y="10774"/>
                </a:cubicBezTo>
                <a:cubicBezTo>
                  <a:pt x="21599" y="12622"/>
                  <a:pt x="21381" y="14411"/>
                  <a:pt x="20943" y="16146"/>
                </a:cubicBezTo>
                <a:cubicBezTo>
                  <a:pt x="20500" y="17878"/>
                  <a:pt x="19856" y="19520"/>
                  <a:pt x="18999" y="21069"/>
                </a:cubicBezTo>
                <a:cubicBezTo>
                  <a:pt x="18924" y="21230"/>
                  <a:pt x="18815" y="21354"/>
                  <a:pt x="18672" y="21442"/>
                </a:cubicBezTo>
                <a:cubicBezTo>
                  <a:pt x="18528" y="21526"/>
                  <a:pt x="18389" y="21569"/>
                  <a:pt x="18253" y="21569"/>
                </a:cubicBezTo>
                <a:cubicBezTo>
                  <a:pt x="18067" y="21569"/>
                  <a:pt x="17898" y="21509"/>
                  <a:pt x="17747" y="21394"/>
                </a:cubicBezTo>
                <a:cubicBezTo>
                  <a:pt x="17528" y="21230"/>
                  <a:pt x="17399" y="21001"/>
                  <a:pt x="17352" y="20705"/>
                </a:cubicBezTo>
                <a:cubicBezTo>
                  <a:pt x="17307" y="20406"/>
                  <a:pt x="17352" y="20144"/>
                  <a:pt x="17488" y="19907"/>
                </a:cubicBezTo>
                <a:cubicBezTo>
                  <a:pt x="18239" y="18519"/>
                  <a:pt x="18811" y="17057"/>
                  <a:pt x="19206" y="15517"/>
                </a:cubicBezTo>
                <a:cubicBezTo>
                  <a:pt x="19599" y="13976"/>
                  <a:pt x="19797" y="12396"/>
                  <a:pt x="19797" y="10774"/>
                </a:cubicBezTo>
                <a:cubicBezTo>
                  <a:pt x="19797" y="9155"/>
                  <a:pt x="19601" y="7575"/>
                  <a:pt x="19211" y="6037"/>
                </a:cubicBezTo>
                <a:cubicBezTo>
                  <a:pt x="18820" y="4497"/>
                  <a:pt x="18246" y="3044"/>
                  <a:pt x="17488" y="1673"/>
                </a:cubicBezTo>
                <a:cubicBezTo>
                  <a:pt x="17352" y="1413"/>
                  <a:pt x="17309" y="1137"/>
                  <a:pt x="17352" y="843"/>
                </a:cubicBezTo>
                <a:cubicBezTo>
                  <a:pt x="17399" y="550"/>
                  <a:pt x="17528" y="321"/>
                  <a:pt x="17747" y="163"/>
                </a:cubicBezTo>
                <a:cubicBezTo>
                  <a:pt x="17968" y="16"/>
                  <a:pt x="18192" y="-31"/>
                  <a:pt x="18434" y="19"/>
                </a:cubicBezTo>
                <a:cubicBezTo>
                  <a:pt x="18677" y="68"/>
                  <a:pt x="18862" y="214"/>
                  <a:pt x="18999" y="46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2" name="AutoShape 133">
            <a:extLst>
              <a:ext uri="{FF2B5EF4-FFF2-40B4-BE49-F238E27FC236}">
                <a16:creationId xmlns:a16="http://schemas.microsoft.com/office/drawing/2014/main" id="{E88DB39B-66BE-4A1A-8817-EE69EED718FD}"/>
              </a:ext>
            </a:extLst>
          </p:cNvPr>
          <p:cNvSpPr>
            <a:spLocks/>
          </p:cNvSpPr>
          <p:nvPr/>
        </p:nvSpPr>
        <p:spPr bwMode="auto">
          <a:xfrm>
            <a:off x="8185150" y="3270250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8" y="0"/>
                </a:moveTo>
                <a:cubicBezTo>
                  <a:pt x="11055" y="0"/>
                  <a:pt x="11283" y="97"/>
                  <a:pt x="11476" y="293"/>
                </a:cubicBezTo>
                <a:cubicBezTo>
                  <a:pt x="11667" y="495"/>
                  <a:pt x="11830" y="714"/>
                  <a:pt x="11957" y="964"/>
                </a:cubicBezTo>
                <a:lnTo>
                  <a:pt x="21320" y="19313"/>
                </a:lnTo>
                <a:cubicBezTo>
                  <a:pt x="21401" y="19460"/>
                  <a:pt x="21470" y="19615"/>
                  <a:pt x="21518" y="19785"/>
                </a:cubicBezTo>
                <a:cubicBezTo>
                  <a:pt x="21574" y="19958"/>
                  <a:pt x="21599" y="20139"/>
                  <a:pt x="21599" y="20329"/>
                </a:cubicBezTo>
                <a:cubicBezTo>
                  <a:pt x="21599" y="20782"/>
                  <a:pt x="21445" y="21107"/>
                  <a:pt x="21137" y="21303"/>
                </a:cubicBezTo>
                <a:cubicBezTo>
                  <a:pt x="20830" y="21501"/>
                  <a:pt x="20500" y="21599"/>
                  <a:pt x="20152" y="21599"/>
                </a:cubicBezTo>
                <a:lnTo>
                  <a:pt x="1447" y="21599"/>
                </a:lnTo>
                <a:cubicBezTo>
                  <a:pt x="1099" y="21599"/>
                  <a:pt x="772" y="21502"/>
                  <a:pt x="462" y="21303"/>
                </a:cubicBezTo>
                <a:cubicBezTo>
                  <a:pt x="154" y="21107"/>
                  <a:pt x="0" y="20782"/>
                  <a:pt x="0" y="20329"/>
                </a:cubicBezTo>
                <a:cubicBezTo>
                  <a:pt x="0" y="20148"/>
                  <a:pt x="25" y="19967"/>
                  <a:pt x="71" y="19794"/>
                </a:cubicBezTo>
                <a:cubicBezTo>
                  <a:pt x="121" y="19618"/>
                  <a:pt x="190" y="19460"/>
                  <a:pt x="279" y="19313"/>
                </a:cubicBezTo>
                <a:lnTo>
                  <a:pt x="9620" y="964"/>
                </a:lnTo>
                <a:cubicBezTo>
                  <a:pt x="9749" y="714"/>
                  <a:pt x="9907" y="495"/>
                  <a:pt x="10097" y="293"/>
                </a:cubicBezTo>
                <a:cubicBezTo>
                  <a:pt x="10290" y="97"/>
                  <a:pt x="10519" y="0"/>
                  <a:pt x="10788" y="0"/>
                </a:cubicBezTo>
                <a:moveTo>
                  <a:pt x="11629" y="15452"/>
                </a:moveTo>
                <a:cubicBezTo>
                  <a:pt x="11741" y="15452"/>
                  <a:pt x="11840" y="15402"/>
                  <a:pt x="11926" y="15308"/>
                </a:cubicBezTo>
                <a:cubicBezTo>
                  <a:pt x="12010" y="15210"/>
                  <a:pt x="12053" y="15097"/>
                  <a:pt x="12053" y="14971"/>
                </a:cubicBezTo>
                <a:lnTo>
                  <a:pt x="12236" y="6243"/>
                </a:lnTo>
                <a:cubicBezTo>
                  <a:pt x="12236" y="6113"/>
                  <a:pt x="12190" y="6001"/>
                  <a:pt x="12106" y="5906"/>
                </a:cubicBezTo>
                <a:cubicBezTo>
                  <a:pt x="12023" y="5808"/>
                  <a:pt x="11924" y="5762"/>
                  <a:pt x="11809" y="5762"/>
                </a:cubicBezTo>
                <a:lnTo>
                  <a:pt x="9790" y="5762"/>
                </a:lnTo>
                <a:cubicBezTo>
                  <a:pt x="9663" y="5762"/>
                  <a:pt x="9553" y="5808"/>
                  <a:pt x="9480" y="5906"/>
                </a:cubicBezTo>
                <a:cubicBezTo>
                  <a:pt x="9404" y="6001"/>
                  <a:pt x="9366" y="6113"/>
                  <a:pt x="9366" y="6243"/>
                </a:cubicBezTo>
                <a:lnTo>
                  <a:pt x="9513" y="14971"/>
                </a:lnTo>
                <a:cubicBezTo>
                  <a:pt x="9513" y="15097"/>
                  <a:pt x="9556" y="15210"/>
                  <a:pt x="9640" y="15308"/>
                </a:cubicBezTo>
                <a:cubicBezTo>
                  <a:pt x="9724" y="15403"/>
                  <a:pt x="9823" y="15452"/>
                  <a:pt x="9937" y="15452"/>
                </a:cubicBezTo>
                <a:lnTo>
                  <a:pt x="11629" y="15452"/>
                </a:lnTo>
                <a:close/>
                <a:moveTo>
                  <a:pt x="12150" y="17257"/>
                </a:moveTo>
                <a:cubicBezTo>
                  <a:pt x="12150" y="17110"/>
                  <a:pt x="12114" y="16989"/>
                  <a:pt x="12040" y="16891"/>
                </a:cubicBezTo>
                <a:cubicBezTo>
                  <a:pt x="11969" y="16796"/>
                  <a:pt x="11868" y="16747"/>
                  <a:pt x="11738" y="16747"/>
                </a:cubicBezTo>
                <a:lnTo>
                  <a:pt x="9866" y="16747"/>
                </a:lnTo>
                <a:cubicBezTo>
                  <a:pt x="9752" y="16747"/>
                  <a:pt x="9653" y="16793"/>
                  <a:pt x="9569" y="16886"/>
                </a:cubicBezTo>
                <a:cubicBezTo>
                  <a:pt x="9482" y="16978"/>
                  <a:pt x="9439" y="17102"/>
                  <a:pt x="9439" y="17257"/>
                </a:cubicBezTo>
                <a:lnTo>
                  <a:pt x="9439" y="19284"/>
                </a:lnTo>
                <a:cubicBezTo>
                  <a:pt x="9439" y="19431"/>
                  <a:pt x="9482" y="19549"/>
                  <a:pt x="9569" y="19636"/>
                </a:cubicBezTo>
                <a:cubicBezTo>
                  <a:pt x="9653" y="19722"/>
                  <a:pt x="9752" y="19765"/>
                  <a:pt x="9866" y="19765"/>
                </a:cubicBezTo>
                <a:lnTo>
                  <a:pt x="11738" y="19765"/>
                </a:lnTo>
                <a:cubicBezTo>
                  <a:pt x="12020" y="19765"/>
                  <a:pt x="12160" y="19604"/>
                  <a:pt x="12150" y="19284"/>
                </a:cubicBezTo>
                <a:lnTo>
                  <a:pt x="12150" y="17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3" name="AutoShape 134">
            <a:extLst>
              <a:ext uri="{FF2B5EF4-FFF2-40B4-BE49-F238E27FC236}">
                <a16:creationId xmlns:a16="http://schemas.microsoft.com/office/drawing/2014/main" id="{7C27F4E4-00EF-409A-BFE7-2300CEADDA51}"/>
              </a:ext>
            </a:extLst>
          </p:cNvPr>
          <p:cNvSpPr>
            <a:spLocks/>
          </p:cNvSpPr>
          <p:nvPr/>
        </p:nvSpPr>
        <p:spPr bwMode="auto">
          <a:xfrm>
            <a:off x="8648700" y="3270250"/>
            <a:ext cx="200025" cy="1984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152"/>
                </a:moveTo>
                <a:cubicBezTo>
                  <a:pt x="21509" y="7979"/>
                  <a:pt x="21282" y="8750"/>
                  <a:pt x="20914" y="9461"/>
                </a:cubicBezTo>
                <a:cubicBezTo>
                  <a:pt x="20549" y="10173"/>
                  <a:pt x="20079" y="10791"/>
                  <a:pt x="19504" y="11311"/>
                </a:cubicBezTo>
                <a:cubicBezTo>
                  <a:pt x="18932" y="11836"/>
                  <a:pt x="18276" y="12245"/>
                  <a:pt x="17542" y="12545"/>
                </a:cubicBezTo>
                <a:cubicBezTo>
                  <a:pt x="16803" y="12838"/>
                  <a:pt x="16016" y="12988"/>
                  <a:pt x="15175" y="12988"/>
                </a:cubicBezTo>
                <a:cubicBezTo>
                  <a:pt x="14626" y="12988"/>
                  <a:pt x="14048" y="12914"/>
                  <a:pt x="13457" y="12759"/>
                </a:cubicBezTo>
                <a:lnTo>
                  <a:pt x="5243" y="20964"/>
                </a:lnTo>
                <a:cubicBezTo>
                  <a:pt x="4818" y="21385"/>
                  <a:pt x="4312" y="21599"/>
                  <a:pt x="3725" y="21599"/>
                </a:cubicBezTo>
                <a:cubicBezTo>
                  <a:pt x="3111" y="21599"/>
                  <a:pt x="2593" y="21388"/>
                  <a:pt x="2165" y="20964"/>
                </a:cubicBezTo>
                <a:cubicBezTo>
                  <a:pt x="1959" y="20758"/>
                  <a:pt x="1729" y="20544"/>
                  <a:pt x="1483" y="20320"/>
                </a:cubicBezTo>
                <a:cubicBezTo>
                  <a:pt x="1234" y="20100"/>
                  <a:pt x="999" y="19866"/>
                  <a:pt x="778" y="19617"/>
                </a:cubicBezTo>
                <a:cubicBezTo>
                  <a:pt x="557" y="19369"/>
                  <a:pt x="370" y="19106"/>
                  <a:pt x="223" y="18827"/>
                </a:cubicBezTo>
                <a:cubicBezTo>
                  <a:pt x="73" y="18547"/>
                  <a:pt x="0" y="18242"/>
                  <a:pt x="0" y="17909"/>
                </a:cubicBezTo>
                <a:cubicBezTo>
                  <a:pt x="0" y="17613"/>
                  <a:pt x="56" y="17330"/>
                  <a:pt x="169" y="17062"/>
                </a:cubicBezTo>
                <a:cubicBezTo>
                  <a:pt x="283" y="16797"/>
                  <a:pt x="438" y="16565"/>
                  <a:pt x="637" y="16367"/>
                </a:cubicBezTo>
                <a:lnTo>
                  <a:pt x="8893" y="8134"/>
                </a:lnTo>
                <a:cubicBezTo>
                  <a:pt x="8743" y="7541"/>
                  <a:pt x="8669" y="6993"/>
                  <a:pt x="8660" y="6485"/>
                </a:cubicBezTo>
                <a:cubicBezTo>
                  <a:pt x="8660" y="5604"/>
                  <a:pt x="8833" y="4766"/>
                  <a:pt x="9176" y="3964"/>
                </a:cubicBezTo>
                <a:cubicBezTo>
                  <a:pt x="9521" y="3168"/>
                  <a:pt x="9983" y="2479"/>
                  <a:pt x="10566" y="1897"/>
                </a:cubicBezTo>
                <a:cubicBezTo>
                  <a:pt x="11149" y="1315"/>
                  <a:pt x="11831" y="855"/>
                  <a:pt x="12621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79" y="0"/>
                  <a:pt x="16798" y="160"/>
                  <a:pt x="17588" y="485"/>
                </a:cubicBezTo>
                <a:cubicBezTo>
                  <a:pt x="18377" y="813"/>
                  <a:pt x="19077" y="1264"/>
                  <a:pt x="19683" y="1849"/>
                </a:cubicBezTo>
                <a:lnTo>
                  <a:pt x="13692" y="4037"/>
                </a:lnTo>
                <a:lnTo>
                  <a:pt x="13108" y="7228"/>
                </a:lnTo>
                <a:lnTo>
                  <a:pt x="15603" y="9295"/>
                </a:lnTo>
                <a:lnTo>
                  <a:pt x="21599" y="7152"/>
                </a:lnTo>
                <a:close/>
                <a:moveTo>
                  <a:pt x="3720" y="18991"/>
                </a:moveTo>
                <a:cubicBezTo>
                  <a:pt x="4017" y="18991"/>
                  <a:pt x="4269" y="18886"/>
                  <a:pt x="4479" y="18674"/>
                </a:cubicBezTo>
                <a:cubicBezTo>
                  <a:pt x="4688" y="18462"/>
                  <a:pt x="4790" y="18208"/>
                  <a:pt x="4790" y="17909"/>
                </a:cubicBezTo>
                <a:cubicBezTo>
                  <a:pt x="4790" y="17593"/>
                  <a:pt x="4685" y="17333"/>
                  <a:pt x="4473" y="17133"/>
                </a:cubicBezTo>
                <a:cubicBezTo>
                  <a:pt x="4261" y="16929"/>
                  <a:pt x="4009" y="16830"/>
                  <a:pt x="3720" y="16830"/>
                </a:cubicBezTo>
                <a:cubicBezTo>
                  <a:pt x="3403" y="16830"/>
                  <a:pt x="3145" y="16935"/>
                  <a:pt x="2941" y="17138"/>
                </a:cubicBezTo>
                <a:cubicBezTo>
                  <a:pt x="2737" y="17347"/>
                  <a:pt x="2638" y="17604"/>
                  <a:pt x="2638" y="17909"/>
                </a:cubicBezTo>
                <a:cubicBezTo>
                  <a:pt x="2638" y="18206"/>
                  <a:pt x="2737" y="18460"/>
                  <a:pt x="2941" y="18674"/>
                </a:cubicBezTo>
                <a:cubicBezTo>
                  <a:pt x="3145" y="18889"/>
                  <a:pt x="3403" y="18991"/>
                  <a:pt x="3720" y="189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4" name="AutoShape 135">
            <a:extLst>
              <a:ext uri="{FF2B5EF4-FFF2-40B4-BE49-F238E27FC236}">
                <a16:creationId xmlns:a16="http://schemas.microsoft.com/office/drawing/2014/main" id="{443344D7-64ED-4556-A5F6-D61BCF29B838}"/>
              </a:ext>
            </a:extLst>
          </p:cNvPr>
          <p:cNvSpPr>
            <a:spLocks/>
          </p:cNvSpPr>
          <p:nvPr/>
        </p:nvSpPr>
        <p:spPr bwMode="auto">
          <a:xfrm>
            <a:off x="7240588" y="3689350"/>
            <a:ext cx="200025" cy="198438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45"/>
                </a:lnTo>
                <a:cubicBezTo>
                  <a:pt x="19907" y="21512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45"/>
                </a:cubicBezTo>
                <a:lnTo>
                  <a:pt x="13960" y="16508"/>
                </a:lnTo>
                <a:cubicBezTo>
                  <a:pt x="13256" y="16982"/>
                  <a:pt x="12485" y="17347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21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11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11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90"/>
                  <a:pt x="16991" y="13261"/>
                  <a:pt x="16514" y="13949"/>
                </a:cubicBezTo>
                <a:lnTo>
                  <a:pt x="21357" y="18804"/>
                </a:lnTo>
                <a:close/>
                <a:moveTo>
                  <a:pt x="3596" y="9005"/>
                </a:moveTo>
                <a:cubicBezTo>
                  <a:pt x="3596" y="9768"/>
                  <a:pt x="3746" y="10468"/>
                  <a:pt x="4028" y="11123"/>
                </a:cubicBezTo>
                <a:cubicBezTo>
                  <a:pt x="4319" y="11772"/>
                  <a:pt x="4704" y="12343"/>
                  <a:pt x="5193" y="12829"/>
                </a:cubicBezTo>
                <a:cubicBezTo>
                  <a:pt x="5678" y="13309"/>
                  <a:pt x="6252" y="13696"/>
                  <a:pt x="6910" y="13975"/>
                </a:cubicBezTo>
                <a:cubicBezTo>
                  <a:pt x="7566" y="14263"/>
                  <a:pt x="8264" y="14399"/>
                  <a:pt x="9004" y="14399"/>
                </a:cubicBezTo>
                <a:cubicBezTo>
                  <a:pt x="9747" y="14399"/>
                  <a:pt x="10448" y="14260"/>
                  <a:pt x="11109" y="13975"/>
                </a:cubicBezTo>
                <a:cubicBezTo>
                  <a:pt x="11770" y="13693"/>
                  <a:pt x="12341" y="13309"/>
                  <a:pt x="12818" y="12829"/>
                </a:cubicBezTo>
                <a:cubicBezTo>
                  <a:pt x="13296" y="12343"/>
                  <a:pt x="13680" y="11775"/>
                  <a:pt x="13965" y="11123"/>
                </a:cubicBezTo>
                <a:cubicBezTo>
                  <a:pt x="14256" y="10468"/>
                  <a:pt x="14398" y="9768"/>
                  <a:pt x="14398" y="9005"/>
                </a:cubicBezTo>
                <a:cubicBezTo>
                  <a:pt x="14398" y="8265"/>
                  <a:pt x="14254" y="7570"/>
                  <a:pt x="13965" y="6921"/>
                </a:cubicBezTo>
                <a:cubicBezTo>
                  <a:pt x="13677" y="6266"/>
                  <a:pt x="13296" y="5690"/>
                  <a:pt x="12818" y="5201"/>
                </a:cubicBezTo>
                <a:cubicBezTo>
                  <a:pt x="12338" y="4710"/>
                  <a:pt x="11770" y="4323"/>
                  <a:pt x="11109" y="4044"/>
                </a:cubicBezTo>
                <a:cubicBezTo>
                  <a:pt x="10448" y="3756"/>
                  <a:pt x="9747" y="3614"/>
                  <a:pt x="9004" y="3614"/>
                </a:cubicBezTo>
                <a:cubicBezTo>
                  <a:pt x="8264" y="3614"/>
                  <a:pt x="7566" y="3758"/>
                  <a:pt x="6910" y="4044"/>
                </a:cubicBezTo>
                <a:cubicBezTo>
                  <a:pt x="6252" y="4326"/>
                  <a:pt x="5676" y="4710"/>
                  <a:pt x="5193" y="5201"/>
                </a:cubicBezTo>
                <a:cubicBezTo>
                  <a:pt x="4704" y="5693"/>
                  <a:pt x="4317" y="6266"/>
                  <a:pt x="4028" y="6921"/>
                </a:cubicBezTo>
                <a:cubicBezTo>
                  <a:pt x="3746" y="7570"/>
                  <a:pt x="3596" y="8265"/>
                  <a:pt x="3596" y="9005"/>
                </a:cubicBezTo>
                <a:moveTo>
                  <a:pt x="12160" y="8115"/>
                </a:moveTo>
                <a:cubicBezTo>
                  <a:pt x="12454" y="8115"/>
                  <a:pt x="12604" y="8260"/>
                  <a:pt x="12604" y="8556"/>
                </a:cubicBezTo>
                <a:lnTo>
                  <a:pt x="12604" y="9448"/>
                </a:lnTo>
                <a:cubicBezTo>
                  <a:pt x="12604" y="9575"/>
                  <a:pt x="12561" y="9685"/>
                  <a:pt x="12476" y="9773"/>
                </a:cubicBezTo>
                <a:cubicBezTo>
                  <a:pt x="12392" y="9861"/>
                  <a:pt x="12284" y="9911"/>
                  <a:pt x="12160" y="9911"/>
                </a:cubicBezTo>
                <a:lnTo>
                  <a:pt x="9914" y="9911"/>
                </a:lnTo>
                <a:lnTo>
                  <a:pt x="9914" y="12151"/>
                </a:lnTo>
                <a:cubicBezTo>
                  <a:pt x="9914" y="12278"/>
                  <a:pt x="9866" y="12388"/>
                  <a:pt x="9778" y="12470"/>
                </a:cubicBezTo>
                <a:cubicBezTo>
                  <a:pt x="9688" y="12557"/>
                  <a:pt x="9575" y="12597"/>
                  <a:pt x="9439" y="12597"/>
                </a:cubicBezTo>
                <a:lnTo>
                  <a:pt x="8560" y="12597"/>
                </a:lnTo>
                <a:cubicBezTo>
                  <a:pt x="8264" y="12597"/>
                  <a:pt x="8114" y="12447"/>
                  <a:pt x="8114" y="12151"/>
                </a:cubicBezTo>
                <a:lnTo>
                  <a:pt x="8114" y="9911"/>
                </a:lnTo>
                <a:lnTo>
                  <a:pt x="5840" y="9911"/>
                </a:lnTo>
                <a:cubicBezTo>
                  <a:pt x="5712" y="9911"/>
                  <a:pt x="5608" y="9860"/>
                  <a:pt x="5523" y="9773"/>
                </a:cubicBezTo>
                <a:cubicBezTo>
                  <a:pt x="5438" y="9685"/>
                  <a:pt x="5393" y="9575"/>
                  <a:pt x="5393" y="9448"/>
                </a:cubicBezTo>
                <a:lnTo>
                  <a:pt x="5393" y="8556"/>
                </a:lnTo>
                <a:cubicBezTo>
                  <a:pt x="5393" y="8259"/>
                  <a:pt x="5543" y="8115"/>
                  <a:pt x="5840" y="8115"/>
                </a:cubicBezTo>
                <a:lnTo>
                  <a:pt x="8114" y="8115"/>
                </a:lnTo>
                <a:lnTo>
                  <a:pt x="8114" y="5842"/>
                </a:lnTo>
                <a:cubicBezTo>
                  <a:pt x="8114" y="5546"/>
                  <a:pt x="8264" y="5402"/>
                  <a:pt x="8560" y="5407"/>
                </a:cubicBezTo>
                <a:lnTo>
                  <a:pt x="9439" y="5407"/>
                </a:lnTo>
                <a:cubicBezTo>
                  <a:pt x="9566" y="5407"/>
                  <a:pt x="9676" y="5452"/>
                  <a:pt x="9770" y="5529"/>
                </a:cubicBezTo>
                <a:cubicBezTo>
                  <a:pt x="9866" y="5611"/>
                  <a:pt x="9914" y="5715"/>
                  <a:pt x="9914" y="5842"/>
                </a:cubicBezTo>
                <a:lnTo>
                  <a:pt x="9914" y="8115"/>
                </a:lnTo>
                <a:lnTo>
                  <a:pt x="12160" y="81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5" name="AutoShape 136">
            <a:extLst>
              <a:ext uri="{FF2B5EF4-FFF2-40B4-BE49-F238E27FC236}">
                <a16:creationId xmlns:a16="http://schemas.microsoft.com/office/drawing/2014/main" id="{4081724E-14B5-4E8A-AC5C-D65C948634DB}"/>
              </a:ext>
            </a:extLst>
          </p:cNvPr>
          <p:cNvSpPr>
            <a:spLocks/>
          </p:cNvSpPr>
          <p:nvPr/>
        </p:nvSpPr>
        <p:spPr bwMode="auto">
          <a:xfrm>
            <a:off x="4611688" y="3268663"/>
            <a:ext cx="198437" cy="198437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51"/>
                </a:lnTo>
                <a:cubicBezTo>
                  <a:pt x="19907" y="21506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51"/>
                </a:cubicBezTo>
                <a:lnTo>
                  <a:pt x="13960" y="16508"/>
                </a:lnTo>
                <a:cubicBezTo>
                  <a:pt x="13256" y="16982"/>
                  <a:pt x="12485" y="17352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15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05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05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89"/>
                  <a:pt x="16991" y="13260"/>
                  <a:pt x="16514" y="13949"/>
                </a:cubicBezTo>
                <a:lnTo>
                  <a:pt x="21357" y="18804"/>
                </a:lnTo>
                <a:close/>
                <a:moveTo>
                  <a:pt x="3596" y="9002"/>
                </a:moveTo>
                <a:cubicBezTo>
                  <a:pt x="3596" y="9759"/>
                  <a:pt x="3746" y="10465"/>
                  <a:pt x="4028" y="11120"/>
                </a:cubicBezTo>
                <a:cubicBezTo>
                  <a:pt x="4319" y="11770"/>
                  <a:pt x="4704" y="12340"/>
                  <a:pt x="5193" y="12826"/>
                </a:cubicBezTo>
                <a:cubicBezTo>
                  <a:pt x="5678" y="13306"/>
                  <a:pt x="6252" y="13687"/>
                  <a:pt x="6910" y="13972"/>
                </a:cubicBezTo>
                <a:cubicBezTo>
                  <a:pt x="7566" y="14255"/>
                  <a:pt x="8264" y="14396"/>
                  <a:pt x="9004" y="14396"/>
                </a:cubicBezTo>
                <a:cubicBezTo>
                  <a:pt x="9747" y="14396"/>
                  <a:pt x="10448" y="14252"/>
                  <a:pt x="11109" y="13972"/>
                </a:cubicBezTo>
                <a:cubicBezTo>
                  <a:pt x="11770" y="13684"/>
                  <a:pt x="12341" y="13306"/>
                  <a:pt x="12818" y="12826"/>
                </a:cubicBezTo>
                <a:cubicBezTo>
                  <a:pt x="13296" y="12340"/>
                  <a:pt x="13680" y="11772"/>
                  <a:pt x="13965" y="11120"/>
                </a:cubicBezTo>
                <a:cubicBezTo>
                  <a:pt x="14256" y="10465"/>
                  <a:pt x="14398" y="9759"/>
                  <a:pt x="14398" y="9002"/>
                </a:cubicBezTo>
                <a:cubicBezTo>
                  <a:pt x="14398" y="8262"/>
                  <a:pt x="14254" y="7568"/>
                  <a:pt x="13965" y="6918"/>
                </a:cubicBezTo>
                <a:cubicBezTo>
                  <a:pt x="13677" y="6263"/>
                  <a:pt x="13296" y="5687"/>
                  <a:pt x="12818" y="5198"/>
                </a:cubicBezTo>
                <a:cubicBezTo>
                  <a:pt x="12338" y="4707"/>
                  <a:pt x="11770" y="4320"/>
                  <a:pt x="11109" y="4035"/>
                </a:cubicBezTo>
                <a:cubicBezTo>
                  <a:pt x="10448" y="3753"/>
                  <a:pt x="9747" y="3611"/>
                  <a:pt x="9004" y="3611"/>
                </a:cubicBezTo>
                <a:cubicBezTo>
                  <a:pt x="8264" y="3611"/>
                  <a:pt x="7566" y="3755"/>
                  <a:pt x="6910" y="4035"/>
                </a:cubicBezTo>
                <a:cubicBezTo>
                  <a:pt x="6252" y="4323"/>
                  <a:pt x="5676" y="4707"/>
                  <a:pt x="5193" y="5198"/>
                </a:cubicBezTo>
                <a:cubicBezTo>
                  <a:pt x="4704" y="5690"/>
                  <a:pt x="4317" y="6263"/>
                  <a:pt x="4028" y="6918"/>
                </a:cubicBezTo>
                <a:cubicBezTo>
                  <a:pt x="3746" y="7568"/>
                  <a:pt x="3596" y="8262"/>
                  <a:pt x="3596" y="9002"/>
                </a:cubicBezTo>
                <a:moveTo>
                  <a:pt x="12160" y="8110"/>
                </a:moveTo>
                <a:cubicBezTo>
                  <a:pt x="12454" y="8110"/>
                  <a:pt x="12604" y="8259"/>
                  <a:pt x="12604" y="8556"/>
                </a:cubicBezTo>
                <a:lnTo>
                  <a:pt x="12604" y="9448"/>
                </a:lnTo>
                <a:cubicBezTo>
                  <a:pt x="12604" y="9581"/>
                  <a:pt x="12561" y="9686"/>
                  <a:pt x="12476" y="9773"/>
                </a:cubicBezTo>
                <a:cubicBezTo>
                  <a:pt x="12392" y="9861"/>
                  <a:pt x="12284" y="9906"/>
                  <a:pt x="12160" y="9906"/>
                </a:cubicBezTo>
                <a:lnTo>
                  <a:pt x="5842" y="9906"/>
                </a:lnTo>
                <a:cubicBezTo>
                  <a:pt x="5715" y="9906"/>
                  <a:pt x="5611" y="9861"/>
                  <a:pt x="5526" y="9773"/>
                </a:cubicBezTo>
                <a:cubicBezTo>
                  <a:pt x="5441" y="9686"/>
                  <a:pt x="5396" y="9581"/>
                  <a:pt x="5396" y="9448"/>
                </a:cubicBezTo>
                <a:lnTo>
                  <a:pt x="5396" y="8556"/>
                </a:lnTo>
                <a:cubicBezTo>
                  <a:pt x="5396" y="8260"/>
                  <a:pt x="5546" y="8110"/>
                  <a:pt x="5842" y="8110"/>
                </a:cubicBezTo>
                <a:lnTo>
                  <a:pt x="12160" y="81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6" name="Freeform 1">
            <a:extLst>
              <a:ext uri="{FF2B5EF4-FFF2-40B4-BE49-F238E27FC236}">
                <a16:creationId xmlns:a16="http://schemas.microsoft.com/office/drawing/2014/main" id="{A513E2C5-9275-45CF-89F0-9602880EC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4584700"/>
            <a:ext cx="207962" cy="165100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7" name="Freeform 2">
            <a:extLst>
              <a:ext uri="{FF2B5EF4-FFF2-40B4-BE49-F238E27FC236}">
                <a16:creationId xmlns:a16="http://schemas.microsoft.com/office/drawing/2014/main" id="{F9E0293E-2501-4C65-8330-0D1149F8F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488" y="4575175"/>
            <a:ext cx="114300" cy="187325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8" name="Freeform 3">
            <a:extLst>
              <a:ext uri="{FF2B5EF4-FFF2-40B4-BE49-F238E27FC236}">
                <a16:creationId xmlns:a16="http://schemas.microsoft.com/office/drawing/2014/main" id="{345FE6C5-DAEB-4746-A3DE-57EC307F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4575175"/>
            <a:ext cx="231775" cy="187325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9" name="Freeform 4">
            <a:extLst>
              <a:ext uri="{FF2B5EF4-FFF2-40B4-BE49-F238E27FC236}">
                <a16:creationId xmlns:a16="http://schemas.microsoft.com/office/drawing/2014/main" id="{8ABE34E4-763B-452B-B25D-EF7F9E45B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4575175"/>
            <a:ext cx="231775" cy="184150"/>
          </a:xfrm>
          <a:custGeom>
            <a:avLst/>
            <a:gdLst>
              <a:gd name="T0" fmla="*/ 372 w 498"/>
              <a:gd name="T1" fmla="*/ 337 h 391"/>
              <a:gd name="T2" fmla="*/ 372 w 498"/>
              <a:gd name="T3" fmla="*/ 337 h 391"/>
              <a:gd name="T4" fmla="*/ 53 w 498"/>
              <a:gd name="T5" fmla="*/ 337 h 391"/>
              <a:gd name="T6" fmla="*/ 53 w 498"/>
              <a:gd name="T7" fmla="*/ 116 h 391"/>
              <a:gd name="T8" fmla="*/ 116 w 498"/>
              <a:gd name="T9" fmla="*/ 116 h 391"/>
              <a:gd name="T10" fmla="*/ 169 w 498"/>
              <a:gd name="T11" fmla="*/ 71 h 391"/>
              <a:gd name="T12" fmla="*/ 27 w 498"/>
              <a:gd name="T13" fmla="*/ 71 h 391"/>
              <a:gd name="T14" fmla="*/ 0 w 498"/>
              <a:gd name="T15" fmla="*/ 89 h 391"/>
              <a:gd name="T16" fmla="*/ 0 w 498"/>
              <a:gd name="T17" fmla="*/ 363 h 391"/>
              <a:gd name="T18" fmla="*/ 27 w 498"/>
              <a:gd name="T19" fmla="*/ 390 h 391"/>
              <a:gd name="T20" fmla="*/ 399 w 498"/>
              <a:gd name="T21" fmla="*/ 390 h 391"/>
              <a:gd name="T22" fmla="*/ 426 w 498"/>
              <a:gd name="T23" fmla="*/ 363 h 391"/>
              <a:gd name="T24" fmla="*/ 426 w 498"/>
              <a:gd name="T25" fmla="*/ 275 h 391"/>
              <a:gd name="T26" fmla="*/ 372 w 498"/>
              <a:gd name="T27" fmla="*/ 310 h 391"/>
              <a:gd name="T28" fmla="*/ 372 w 498"/>
              <a:gd name="T29" fmla="*/ 337 h 391"/>
              <a:gd name="T30" fmla="*/ 328 w 498"/>
              <a:gd name="T31" fmla="*/ 169 h 391"/>
              <a:gd name="T32" fmla="*/ 328 w 498"/>
              <a:gd name="T33" fmla="*/ 169 h 391"/>
              <a:gd name="T34" fmla="*/ 328 w 498"/>
              <a:gd name="T35" fmla="*/ 257 h 391"/>
              <a:gd name="T36" fmla="*/ 497 w 498"/>
              <a:gd name="T37" fmla="*/ 125 h 391"/>
              <a:gd name="T38" fmla="*/ 328 w 498"/>
              <a:gd name="T39" fmla="*/ 0 h 391"/>
              <a:gd name="T40" fmla="*/ 328 w 498"/>
              <a:gd name="T41" fmla="*/ 80 h 391"/>
              <a:gd name="T42" fmla="*/ 133 w 498"/>
              <a:gd name="T43" fmla="*/ 275 h 391"/>
              <a:gd name="T44" fmla="*/ 328 w 498"/>
              <a:gd name="T45" fmla="*/ 169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8" h="391">
                <a:moveTo>
                  <a:pt x="372" y="337"/>
                </a:moveTo>
                <a:lnTo>
                  <a:pt x="372" y="337"/>
                </a:lnTo>
                <a:cubicBezTo>
                  <a:pt x="53" y="337"/>
                  <a:pt x="53" y="337"/>
                  <a:pt x="53" y="337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33" y="98"/>
                  <a:pt x="169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9" y="71"/>
                  <a:pt x="0" y="80"/>
                  <a:pt x="0" y="89"/>
                </a:cubicBezTo>
                <a:cubicBezTo>
                  <a:pt x="0" y="363"/>
                  <a:pt x="0" y="363"/>
                  <a:pt x="0" y="363"/>
                </a:cubicBezTo>
                <a:cubicBezTo>
                  <a:pt x="0" y="382"/>
                  <a:pt x="9" y="390"/>
                  <a:pt x="27" y="390"/>
                </a:cubicBezTo>
                <a:cubicBezTo>
                  <a:pt x="399" y="390"/>
                  <a:pt x="399" y="390"/>
                  <a:pt x="399" y="390"/>
                </a:cubicBezTo>
                <a:cubicBezTo>
                  <a:pt x="408" y="390"/>
                  <a:pt x="426" y="382"/>
                  <a:pt x="426" y="363"/>
                </a:cubicBezTo>
                <a:cubicBezTo>
                  <a:pt x="426" y="275"/>
                  <a:pt x="426" y="275"/>
                  <a:pt x="426" y="275"/>
                </a:cubicBezTo>
                <a:cubicBezTo>
                  <a:pt x="372" y="310"/>
                  <a:pt x="372" y="310"/>
                  <a:pt x="372" y="310"/>
                </a:cubicBezTo>
                <a:lnTo>
                  <a:pt x="372" y="337"/>
                </a:lnTo>
                <a:close/>
                <a:moveTo>
                  <a:pt x="328" y="169"/>
                </a:moveTo>
                <a:lnTo>
                  <a:pt x="328" y="169"/>
                </a:lnTo>
                <a:cubicBezTo>
                  <a:pt x="328" y="257"/>
                  <a:pt x="328" y="257"/>
                  <a:pt x="328" y="257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80"/>
                  <a:pt x="328" y="80"/>
                  <a:pt x="328" y="80"/>
                </a:cubicBezTo>
                <a:cubicBezTo>
                  <a:pt x="133" y="80"/>
                  <a:pt x="133" y="275"/>
                  <a:pt x="133" y="275"/>
                </a:cubicBezTo>
                <a:cubicBezTo>
                  <a:pt x="186" y="187"/>
                  <a:pt x="222" y="169"/>
                  <a:pt x="328" y="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0" name="Freeform 5">
            <a:extLst>
              <a:ext uri="{FF2B5EF4-FFF2-40B4-BE49-F238E27FC236}">
                <a16:creationId xmlns:a16="http://schemas.microsoft.com/office/drawing/2014/main" id="{040D9D36-030F-4D03-85CF-D52DCAB8D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025" y="4554538"/>
            <a:ext cx="223838" cy="225425"/>
          </a:xfrm>
          <a:custGeom>
            <a:avLst/>
            <a:gdLst>
              <a:gd name="T0" fmla="*/ 239 w 480"/>
              <a:gd name="T1" fmla="*/ 0 h 480"/>
              <a:gd name="T2" fmla="*/ 239 w 480"/>
              <a:gd name="T3" fmla="*/ 0 h 480"/>
              <a:gd name="T4" fmla="*/ 0 w 480"/>
              <a:gd name="T5" fmla="*/ 248 h 480"/>
              <a:gd name="T6" fmla="*/ 239 w 480"/>
              <a:gd name="T7" fmla="*/ 479 h 480"/>
              <a:gd name="T8" fmla="*/ 479 w 480"/>
              <a:gd name="T9" fmla="*/ 240 h 480"/>
              <a:gd name="T10" fmla="*/ 239 w 480"/>
              <a:gd name="T11" fmla="*/ 0 h 480"/>
              <a:gd name="T12" fmla="*/ 239 w 480"/>
              <a:gd name="T13" fmla="*/ 426 h 480"/>
              <a:gd name="T14" fmla="*/ 239 w 480"/>
              <a:gd name="T15" fmla="*/ 426 h 480"/>
              <a:gd name="T16" fmla="*/ 53 w 480"/>
              <a:gd name="T17" fmla="*/ 248 h 480"/>
              <a:gd name="T18" fmla="*/ 239 w 480"/>
              <a:gd name="T19" fmla="*/ 53 h 480"/>
              <a:gd name="T20" fmla="*/ 426 w 480"/>
              <a:gd name="T21" fmla="*/ 240 h 480"/>
              <a:gd name="T22" fmla="*/ 239 w 480"/>
              <a:gd name="T23" fmla="*/ 426 h 480"/>
              <a:gd name="T24" fmla="*/ 123 w 480"/>
              <a:gd name="T25" fmla="*/ 354 h 480"/>
              <a:gd name="T26" fmla="*/ 123 w 480"/>
              <a:gd name="T27" fmla="*/ 354 h 480"/>
              <a:gd name="T28" fmla="*/ 283 w 480"/>
              <a:gd name="T29" fmla="*/ 293 h 480"/>
              <a:gd name="T30" fmla="*/ 354 w 480"/>
              <a:gd name="T31" fmla="*/ 124 h 480"/>
              <a:gd name="T32" fmla="*/ 186 w 480"/>
              <a:gd name="T33" fmla="*/ 195 h 480"/>
              <a:gd name="T34" fmla="*/ 123 w 480"/>
              <a:gd name="T35" fmla="*/ 354 h 480"/>
              <a:gd name="T36" fmla="*/ 213 w 480"/>
              <a:gd name="T37" fmla="*/ 213 h 480"/>
              <a:gd name="T38" fmla="*/ 213 w 480"/>
              <a:gd name="T39" fmla="*/ 213 h 480"/>
              <a:gd name="T40" fmla="*/ 310 w 480"/>
              <a:gd name="T41" fmla="*/ 169 h 480"/>
              <a:gd name="T42" fmla="*/ 266 w 480"/>
              <a:gd name="T43" fmla="*/ 266 h 480"/>
              <a:gd name="T44" fmla="*/ 213 w 480"/>
              <a:gd name="T45" fmla="*/ 266 h 480"/>
              <a:gd name="T46" fmla="*/ 213 w 480"/>
              <a:gd name="T47" fmla="*/ 213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80">
                <a:moveTo>
                  <a:pt x="239" y="0"/>
                </a:moveTo>
                <a:lnTo>
                  <a:pt x="239" y="0"/>
                </a:lnTo>
                <a:cubicBezTo>
                  <a:pt x="107" y="9"/>
                  <a:pt x="0" y="115"/>
                  <a:pt x="0" y="248"/>
                </a:cubicBezTo>
                <a:cubicBezTo>
                  <a:pt x="0" y="372"/>
                  <a:pt x="107" y="479"/>
                  <a:pt x="239" y="479"/>
                </a:cubicBezTo>
                <a:cubicBezTo>
                  <a:pt x="372" y="479"/>
                  <a:pt x="479" y="372"/>
                  <a:pt x="479" y="240"/>
                </a:cubicBezTo>
                <a:cubicBezTo>
                  <a:pt x="479" y="107"/>
                  <a:pt x="363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42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6" y="53"/>
                  <a:pt x="426" y="133"/>
                  <a:pt x="426" y="240"/>
                </a:cubicBezTo>
                <a:cubicBezTo>
                  <a:pt x="426" y="346"/>
                  <a:pt x="345" y="426"/>
                  <a:pt x="239" y="426"/>
                </a:cubicBezTo>
                <a:close/>
                <a:moveTo>
                  <a:pt x="123" y="354"/>
                </a:moveTo>
                <a:lnTo>
                  <a:pt x="123" y="354"/>
                </a:lnTo>
                <a:cubicBezTo>
                  <a:pt x="123" y="354"/>
                  <a:pt x="239" y="337"/>
                  <a:pt x="283" y="293"/>
                </a:cubicBezTo>
                <a:cubicBezTo>
                  <a:pt x="336" y="240"/>
                  <a:pt x="354" y="124"/>
                  <a:pt x="354" y="124"/>
                </a:cubicBezTo>
                <a:cubicBezTo>
                  <a:pt x="354" y="124"/>
                  <a:pt x="239" y="142"/>
                  <a:pt x="186" y="195"/>
                </a:cubicBezTo>
                <a:cubicBezTo>
                  <a:pt x="142" y="240"/>
                  <a:pt x="123" y="354"/>
                  <a:pt x="123" y="354"/>
                </a:cubicBezTo>
                <a:close/>
                <a:moveTo>
                  <a:pt x="213" y="213"/>
                </a:moveTo>
                <a:lnTo>
                  <a:pt x="213" y="213"/>
                </a:lnTo>
                <a:cubicBezTo>
                  <a:pt x="239" y="195"/>
                  <a:pt x="274" y="178"/>
                  <a:pt x="310" y="169"/>
                </a:cubicBezTo>
                <a:cubicBezTo>
                  <a:pt x="301" y="204"/>
                  <a:pt x="283" y="248"/>
                  <a:pt x="266" y="266"/>
                </a:cubicBezTo>
                <a:cubicBezTo>
                  <a:pt x="248" y="275"/>
                  <a:pt x="230" y="275"/>
                  <a:pt x="213" y="266"/>
                </a:cubicBezTo>
                <a:cubicBezTo>
                  <a:pt x="204" y="248"/>
                  <a:pt x="204" y="231"/>
                  <a:pt x="213" y="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1" name="Freeform 6">
            <a:extLst>
              <a:ext uri="{FF2B5EF4-FFF2-40B4-BE49-F238E27FC236}">
                <a16:creationId xmlns:a16="http://schemas.microsoft.com/office/drawing/2014/main" id="{F2EBC68B-0706-4274-A4E1-E6BA0815F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8" y="4564063"/>
            <a:ext cx="207962" cy="203200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2" name="Freeform 7">
            <a:extLst>
              <a:ext uri="{FF2B5EF4-FFF2-40B4-BE49-F238E27FC236}">
                <a16:creationId xmlns:a16="http://schemas.microsoft.com/office/drawing/2014/main" id="{1B3A7D12-9613-4C9C-94DD-34A5D78DD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4564063"/>
            <a:ext cx="180975" cy="206375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3" name="Freeform 8">
            <a:extLst>
              <a:ext uri="{FF2B5EF4-FFF2-40B4-BE49-F238E27FC236}">
                <a16:creationId xmlns:a16="http://schemas.microsoft.com/office/drawing/2014/main" id="{B2E31970-722A-4356-890A-685E08BB3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564063"/>
            <a:ext cx="233362" cy="206375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4" name="Freeform 9">
            <a:extLst>
              <a:ext uri="{FF2B5EF4-FFF2-40B4-BE49-F238E27FC236}">
                <a16:creationId xmlns:a16="http://schemas.microsoft.com/office/drawing/2014/main" id="{CFACDFAC-EDA5-4B98-ABAE-E89497696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4567238"/>
            <a:ext cx="200025" cy="200025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5" name="Freeform 11">
            <a:extLst>
              <a:ext uri="{FF2B5EF4-FFF2-40B4-BE49-F238E27FC236}">
                <a16:creationId xmlns:a16="http://schemas.microsoft.com/office/drawing/2014/main" id="{9E9F7465-012E-406F-8C1F-8E8AF287B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813" y="4594225"/>
            <a:ext cx="195262" cy="195263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328 w 418"/>
              <a:gd name="T13" fmla="*/ 177 h 417"/>
              <a:gd name="T14" fmla="*/ 328 w 418"/>
              <a:gd name="T15" fmla="*/ 177 h 417"/>
              <a:gd name="T16" fmla="*/ 328 w 418"/>
              <a:gd name="T17" fmla="*/ 230 h 417"/>
              <a:gd name="T18" fmla="*/ 80 w 418"/>
              <a:gd name="T19" fmla="*/ 230 h 417"/>
              <a:gd name="T20" fmla="*/ 80 w 418"/>
              <a:gd name="T21" fmla="*/ 177 h 417"/>
              <a:gd name="T22" fmla="*/ 328 w 418"/>
              <a:gd name="T23" fmla="*/ 17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9" y="0"/>
                  <a:pt x="0" y="88"/>
                  <a:pt x="0" y="204"/>
                </a:cubicBezTo>
                <a:cubicBezTo>
                  <a:pt x="0" y="319"/>
                  <a:pt x="89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328" y="177"/>
                </a:moveTo>
                <a:lnTo>
                  <a:pt x="328" y="177"/>
                </a:lnTo>
                <a:cubicBezTo>
                  <a:pt x="328" y="230"/>
                  <a:pt x="328" y="230"/>
                  <a:pt x="328" y="230"/>
                </a:cubicBezTo>
                <a:cubicBezTo>
                  <a:pt x="80" y="230"/>
                  <a:pt x="80" y="230"/>
                  <a:pt x="80" y="230"/>
                </a:cubicBezTo>
                <a:cubicBezTo>
                  <a:pt x="80" y="177"/>
                  <a:pt x="80" y="177"/>
                  <a:pt x="80" y="177"/>
                </a:cubicBezTo>
                <a:lnTo>
                  <a:pt x="328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6" name="Freeform 12">
            <a:extLst>
              <a:ext uri="{FF2B5EF4-FFF2-40B4-BE49-F238E27FC236}">
                <a16:creationId xmlns:a16="http://schemas.microsoft.com/office/drawing/2014/main" id="{97FE2B07-FC91-4DAE-BCBE-A7C20A79A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613" y="5049838"/>
            <a:ext cx="215900" cy="214312"/>
          </a:xfrm>
          <a:custGeom>
            <a:avLst/>
            <a:gdLst>
              <a:gd name="T0" fmla="*/ 230 w 462"/>
              <a:gd name="T1" fmla="*/ 9 h 461"/>
              <a:gd name="T2" fmla="*/ 230 w 462"/>
              <a:gd name="T3" fmla="*/ 9 h 461"/>
              <a:gd name="T4" fmla="*/ 0 w 462"/>
              <a:gd name="T5" fmla="*/ 239 h 461"/>
              <a:gd name="T6" fmla="*/ 230 w 462"/>
              <a:gd name="T7" fmla="*/ 460 h 461"/>
              <a:gd name="T8" fmla="*/ 461 w 462"/>
              <a:gd name="T9" fmla="*/ 230 h 461"/>
              <a:gd name="T10" fmla="*/ 230 w 462"/>
              <a:gd name="T11" fmla="*/ 9 h 461"/>
              <a:gd name="T12" fmla="*/ 248 w 462"/>
              <a:gd name="T13" fmla="*/ 79 h 461"/>
              <a:gd name="T14" fmla="*/ 248 w 462"/>
              <a:gd name="T15" fmla="*/ 79 h 461"/>
              <a:gd name="T16" fmla="*/ 283 w 462"/>
              <a:gd name="T17" fmla="*/ 106 h 461"/>
              <a:gd name="T18" fmla="*/ 239 w 462"/>
              <a:gd name="T19" fmla="*/ 150 h 461"/>
              <a:gd name="T20" fmla="*/ 213 w 462"/>
              <a:gd name="T21" fmla="*/ 115 h 461"/>
              <a:gd name="T22" fmla="*/ 248 w 462"/>
              <a:gd name="T23" fmla="*/ 79 h 461"/>
              <a:gd name="T24" fmla="*/ 195 w 462"/>
              <a:gd name="T25" fmla="*/ 372 h 461"/>
              <a:gd name="T26" fmla="*/ 195 w 462"/>
              <a:gd name="T27" fmla="*/ 372 h 461"/>
              <a:gd name="T28" fmla="*/ 177 w 462"/>
              <a:gd name="T29" fmla="*/ 327 h 461"/>
              <a:gd name="T30" fmla="*/ 195 w 462"/>
              <a:gd name="T31" fmla="*/ 248 h 461"/>
              <a:gd name="T32" fmla="*/ 195 w 462"/>
              <a:gd name="T33" fmla="*/ 230 h 461"/>
              <a:gd name="T34" fmla="*/ 160 w 462"/>
              <a:gd name="T35" fmla="*/ 248 h 461"/>
              <a:gd name="T36" fmla="*/ 151 w 462"/>
              <a:gd name="T37" fmla="*/ 239 h 461"/>
              <a:gd name="T38" fmla="*/ 248 w 462"/>
              <a:gd name="T39" fmla="*/ 185 h 461"/>
              <a:gd name="T40" fmla="*/ 266 w 462"/>
              <a:gd name="T41" fmla="*/ 230 h 461"/>
              <a:gd name="T42" fmla="*/ 239 w 462"/>
              <a:gd name="T43" fmla="*/ 310 h 461"/>
              <a:gd name="T44" fmla="*/ 239 w 462"/>
              <a:gd name="T45" fmla="*/ 327 h 461"/>
              <a:gd name="T46" fmla="*/ 275 w 462"/>
              <a:gd name="T47" fmla="*/ 310 h 461"/>
              <a:gd name="T48" fmla="*/ 283 w 462"/>
              <a:gd name="T49" fmla="*/ 327 h 461"/>
              <a:gd name="T50" fmla="*/ 195 w 462"/>
              <a:gd name="T51" fmla="*/ 37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7" name="Freeform 13">
            <a:extLst>
              <a:ext uri="{FF2B5EF4-FFF2-40B4-BE49-F238E27FC236}">
                <a16:creationId xmlns:a16="http://schemas.microsoft.com/office/drawing/2014/main" id="{BB2E64F5-0C08-4792-AEFC-65D2915F3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775" y="4524375"/>
            <a:ext cx="109538" cy="231775"/>
          </a:xfrm>
          <a:custGeom>
            <a:avLst/>
            <a:gdLst>
              <a:gd name="T0" fmla="*/ 178 w 232"/>
              <a:gd name="T1" fmla="*/ 0 h 498"/>
              <a:gd name="T2" fmla="*/ 178 w 232"/>
              <a:gd name="T3" fmla="*/ 0 h 498"/>
              <a:gd name="T4" fmla="*/ 222 w 232"/>
              <a:gd name="T5" fmla="*/ 53 h 498"/>
              <a:gd name="T6" fmla="*/ 160 w 232"/>
              <a:gd name="T7" fmla="*/ 115 h 498"/>
              <a:gd name="T8" fmla="*/ 107 w 232"/>
              <a:gd name="T9" fmla="*/ 62 h 498"/>
              <a:gd name="T10" fmla="*/ 178 w 232"/>
              <a:gd name="T11" fmla="*/ 0 h 498"/>
              <a:gd name="T12" fmla="*/ 72 w 232"/>
              <a:gd name="T13" fmla="*/ 497 h 498"/>
              <a:gd name="T14" fmla="*/ 72 w 232"/>
              <a:gd name="T15" fmla="*/ 497 h 498"/>
              <a:gd name="T16" fmla="*/ 45 w 232"/>
              <a:gd name="T17" fmla="*/ 407 h 498"/>
              <a:gd name="T18" fmla="*/ 81 w 232"/>
              <a:gd name="T19" fmla="*/ 284 h 498"/>
              <a:gd name="T20" fmla="*/ 81 w 232"/>
              <a:gd name="T21" fmla="*/ 257 h 498"/>
              <a:gd name="T22" fmla="*/ 19 w 232"/>
              <a:gd name="T23" fmla="*/ 284 h 498"/>
              <a:gd name="T24" fmla="*/ 0 w 232"/>
              <a:gd name="T25" fmla="*/ 266 h 498"/>
              <a:gd name="T26" fmla="*/ 169 w 232"/>
              <a:gd name="T27" fmla="*/ 178 h 498"/>
              <a:gd name="T28" fmla="*/ 187 w 232"/>
              <a:gd name="T29" fmla="*/ 257 h 498"/>
              <a:gd name="T30" fmla="*/ 151 w 232"/>
              <a:gd name="T31" fmla="*/ 390 h 498"/>
              <a:gd name="T32" fmla="*/ 160 w 232"/>
              <a:gd name="T33" fmla="*/ 425 h 498"/>
              <a:gd name="T34" fmla="*/ 213 w 232"/>
              <a:gd name="T35" fmla="*/ 390 h 498"/>
              <a:gd name="T36" fmla="*/ 231 w 232"/>
              <a:gd name="T37" fmla="*/ 407 h 498"/>
              <a:gd name="T38" fmla="*/ 72 w 232"/>
              <a:gd name="T39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2" h="498">
                <a:moveTo>
                  <a:pt x="178" y="0"/>
                </a:moveTo>
                <a:lnTo>
                  <a:pt x="178" y="0"/>
                </a:lnTo>
                <a:cubicBezTo>
                  <a:pt x="213" y="0"/>
                  <a:pt x="222" y="27"/>
                  <a:pt x="222" y="53"/>
                </a:cubicBezTo>
                <a:cubicBezTo>
                  <a:pt x="222" y="80"/>
                  <a:pt x="196" y="115"/>
                  <a:pt x="160" y="115"/>
                </a:cubicBezTo>
                <a:cubicBezTo>
                  <a:pt x="125" y="115"/>
                  <a:pt x="107" y="97"/>
                  <a:pt x="107" y="62"/>
                </a:cubicBezTo>
                <a:cubicBezTo>
                  <a:pt x="107" y="35"/>
                  <a:pt x="134" y="0"/>
                  <a:pt x="178" y="0"/>
                </a:cubicBezTo>
                <a:close/>
                <a:moveTo>
                  <a:pt x="72" y="497"/>
                </a:moveTo>
                <a:lnTo>
                  <a:pt x="72" y="497"/>
                </a:lnTo>
                <a:cubicBezTo>
                  <a:pt x="45" y="497"/>
                  <a:pt x="28" y="478"/>
                  <a:pt x="45" y="407"/>
                </a:cubicBezTo>
                <a:cubicBezTo>
                  <a:pt x="81" y="284"/>
                  <a:pt x="81" y="284"/>
                  <a:pt x="81" y="284"/>
                </a:cubicBezTo>
                <a:cubicBezTo>
                  <a:pt x="81" y="266"/>
                  <a:pt x="81" y="257"/>
                  <a:pt x="81" y="257"/>
                </a:cubicBezTo>
                <a:cubicBezTo>
                  <a:pt x="72" y="257"/>
                  <a:pt x="37" y="275"/>
                  <a:pt x="19" y="284"/>
                </a:cubicBezTo>
                <a:cubicBezTo>
                  <a:pt x="0" y="266"/>
                  <a:pt x="0" y="266"/>
                  <a:pt x="0" y="266"/>
                </a:cubicBezTo>
                <a:cubicBezTo>
                  <a:pt x="63" y="213"/>
                  <a:pt x="143" y="178"/>
                  <a:pt x="169" y="178"/>
                </a:cubicBezTo>
                <a:cubicBezTo>
                  <a:pt x="196" y="178"/>
                  <a:pt x="205" y="213"/>
                  <a:pt x="187" y="257"/>
                </a:cubicBezTo>
                <a:cubicBezTo>
                  <a:pt x="151" y="390"/>
                  <a:pt x="151" y="390"/>
                  <a:pt x="151" y="390"/>
                </a:cubicBezTo>
                <a:cubicBezTo>
                  <a:pt x="151" y="416"/>
                  <a:pt x="151" y="425"/>
                  <a:pt x="160" y="425"/>
                </a:cubicBezTo>
                <a:cubicBezTo>
                  <a:pt x="160" y="425"/>
                  <a:pt x="187" y="407"/>
                  <a:pt x="213" y="390"/>
                </a:cubicBezTo>
                <a:cubicBezTo>
                  <a:pt x="231" y="407"/>
                  <a:pt x="231" y="407"/>
                  <a:pt x="231" y="407"/>
                </a:cubicBezTo>
                <a:cubicBezTo>
                  <a:pt x="169" y="478"/>
                  <a:pt x="98" y="497"/>
                  <a:pt x="72" y="4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8" name="Freeform 15">
            <a:extLst>
              <a:ext uri="{FF2B5EF4-FFF2-40B4-BE49-F238E27FC236}">
                <a16:creationId xmlns:a16="http://schemas.microsoft.com/office/drawing/2014/main" id="{A474996B-0ADB-4E4C-BCD0-AEE8BF9BA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100" y="5049838"/>
            <a:ext cx="195263" cy="195262"/>
          </a:xfrm>
          <a:custGeom>
            <a:avLst/>
            <a:gdLst>
              <a:gd name="T0" fmla="*/ 213 w 417"/>
              <a:gd name="T1" fmla="*/ 0 h 417"/>
              <a:gd name="T2" fmla="*/ 213 w 417"/>
              <a:gd name="T3" fmla="*/ 0 h 417"/>
              <a:gd name="T4" fmla="*/ 0 w 417"/>
              <a:gd name="T5" fmla="*/ 204 h 417"/>
              <a:gd name="T6" fmla="*/ 213 w 417"/>
              <a:gd name="T7" fmla="*/ 416 h 417"/>
              <a:gd name="T8" fmla="*/ 416 w 417"/>
              <a:gd name="T9" fmla="*/ 204 h 417"/>
              <a:gd name="T10" fmla="*/ 213 w 417"/>
              <a:gd name="T11" fmla="*/ 0 h 417"/>
              <a:gd name="T12" fmla="*/ 257 w 417"/>
              <a:gd name="T13" fmla="*/ 204 h 417"/>
              <a:gd name="T14" fmla="*/ 257 w 417"/>
              <a:gd name="T15" fmla="*/ 204 h 417"/>
              <a:gd name="T16" fmla="*/ 328 w 417"/>
              <a:gd name="T17" fmla="*/ 284 h 417"/>
              <a:gd name="T18" fmla="*/ 284 w 417"/>
              <a:gd name="T19" fmla="*/ 328 h 417"/>
              <a:gd name="T20" fmla="*/ 213 w 417"/>
              <a:gd name="T21" fmla="*/ 248 h 417"/>
              <a:gd name="T22" fmla="*/ 132 w 417"/>
              <a:gd name="T23" fmla="*/ 328 h 417"/>
              <a:gd name="T24" fmla="*/ 88 w 417"/>
              <a:gd name="T25" fmla="*/ 284 h 417"/>
              <a:gd name="T26" fmla="*/ 168 w 417"/>
              <a:gd name="T27" fmla="*/ 204 h 417"/>
              <a:gd name="T28" fmla="*/ 88 w 417"/>
              <a:gd name="T29" fmla="*/ 134 h 417"/>
              <a:gd name="T30" fmla="*/ 132 w 417"/>
              <a:gd name="T31" fmla="*/ 89 h 417"/>
              <a:gd name="T32" fmla="*/ 213 w 417"/>
              <a:gd name="T33" fmla="*/ 159 h 417"/>
              <a:gd name="T34" fmla="*/ 284 w 417"/>
              <a:gd name="T35" fmla="*/ 89 h 417"/>
              <a:gd name="T36" fmla="*/ 328 w 417"/>
              <a:gd name="T37" fmla="*/ 134 h 417"/>
              <a:gd name="T38" fmla="*/ 257 w 417"/>
              <a:gd name="T39" fmla="*/ 20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7" h="417">
                <a:moveTo>
                  <a:pt x="213" y="0"/>
                </a:moveTo>
                <a:lnTo>
                  <a:pt x="213" y="0"/>
                </a:lnTo>
                <a:cubicBezTo>
                  <a:pt x="97" y="0"/>
                  <a:pt x="0" y="89"/>
                  <a:pt x="0" y="204"/>
                </a:cubicBezTo>
                <a:cubicBezTo>
                  <a:pt x="0" y="319"/>
                  <a:pt x="97" y="416"/>
                  <a:pt x="213" y="416"/>
                </a:cubicBezTo>
                <a:cubicBezTo>
                  <a:pt x="328" y="416"/>
                  <a:pt x="416" y="319"/>
                  <a:pt x="416" y="204"/>
                </a:cubicBezTo>
                <a:cubicBezTo>
                  <a:pt x="416" y="89"/>
                  <a:pt x="328" y="0"/>
                  <a:pt x="213" y="0"/>
                </a:cubicBezTo>
                <a:close/>
                <a:moveTo>
                  <a:pt x="257" y="204"/>
                </a:moveTo>
                <a:lnTo>
                  <a:pt x="257" y="204"/>
                </a:lnTo>
                <a:cubicBezTo>
                  <a:pt x="328" y="284"/>
                  <a:pt x="328" y="284"/>
                  <a:pt x="328" y="284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213" y="248"/>
                  <a:pt x="213" y="248"/>
                  <a:pt x="213" y="248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88" y="284"/>
                  <a:pt x="88" y="284"/>
                  <a:pt x="88" y="284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88" y="134"/>
                  <a:pt x="88" y="134"/>
                  <a:pt x="88" y="134"/>
                </a:cubicBezTo>
                <a:cubicBezTo>
                  <a:pt x="132" y="89"/>
                  <a:pt x="132" y="89"/>
                  <a:pt x="132" y="89"/>
                </a:cubicBezTo>
                <a:cubicBezTo>
                  <a:pt x="213" y="159"/>
                  <a:pt x="213" y="159"/>
                  <a:pt x="213" y="159"/>
                </a:cubicBezTo>
                <a:cubicBezTo>
                  <a:pt x="284" y="89"/>
                  <a:pt x="284" y="89"/>
                  <a:pt x="284" y="89"/>
                </a:cubicBezTo>
                <a:cubicBezTo>
                  <a:pt x="328" y="134"/>
                  <a:pt x="328" y="134"/>
                  <a:pt x="328" y="134"/>
                </a:cubicBezTo>
                <a:lnTo>
                  <a:pt x="257" y="2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9" name="Freeform 17">
            <a:extLst>
              <a:ext uri="{FF2B5EF4-FFF2-40B4-BE49-F238E27FC236}">
                <a16:creationId xmlns:a16="http://schemas.microsoft.com/office/drawing/2014/main" id="{579422AE-A4D9-428F-9C2B-790054062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5026025"/>
            <a:ext cx="215900" cy="215900"/>
          </a:xfrm>
          <a:custGeom>
            <a:avLst/>
            <a:gdLst>
              <a:gd name="T0" fmla="*/ 231 w 461"/>
              <a:gd name="T1" fmla="*/ 9 h 461"/>
              <a:gd name="T2" fmla="*/ 231 w 461"/>
              <a:gd name="T3" fmla="*/ 9 h 461"/>
              <a:gd name="T4" fmla="*/ 0 w 461"/>
              <a:gd name="T5" fmla="*/ 239 h 461"/>
              <a:gd name="T6" fmla="*/ 231 w 461"/>
              <a:gd name="T7" fmla="*/ 460 h 461"/>
              <a:gd name="T8" fmla="*/ 460 w 461"/>
              <a:gd name="T9" fmla="*/ 230 h 461"/>
              <a:gd name="T10" fmla="*/ 231 w 461"/>
              <a:gd name="T11" fmla="*/ 9 h 461"/>
              <a:gd name="T12" fmla="*/ 231 w 461"/>
              <a:gd name="T13" fmla="*/ 372 h 461"/>
              <a:gd name="T14" fmla="*/ 231 w 461"/>
              <a:gd name="T15" fmla="*/ 372 h 461"/>
              <a:gd name="T16" fmla="*/ 221 w 461"/>
              <a:gd name="T17" fmla="*/ 372 h 461"/>
              <a:gd name="T18" fmla="*/ 195 w 461"/>
              <a:gd name="T19" fmla="*/ 336 h 461"/>
              <a:gd name="T20" fmla="*/ 231 w 461"/>
              <a:gd name="T21" fmla="*/ 301 h 461"/>
              <a:gd name="T22" fmla="*/ 231 w 461"/>
              <a:gd name="T23" fmla="*/ 301 h 461"/>
              <a:gd name="T24" fmla="*/ 257 w 461"/>
              <a:gd name="T25" fmla="*/ 336 h 461"/>
              <a:gd name="T26" fmla="*/ 231 w 461"/>
              <a:gd name="T27" fmla="*/ 372 h 461"/>
              <a:gd name="T28" fmla="*/ 310 w 461"/>
              <a:gd name="T29" fmla="*/ 213 h 461"/>
              <a:gd name="T30" fmla="*/ 310 w 461"/>
              <a:gd name="T31" fmla="*/ 213 h 461"/>
              <a:gd name="T32" fmla="*/ 284 w 461"/>
              <a:gd name="T33" fmla="*/ 230 h 461"/>
              <a:gd name="T34" fmla="*/ 266 w 461"/>
              <a:gd name="T35" fmla="*/ 248 h 461"/>
              <a:gd name="T36" fmla="*/ 257 w 461"/>
              <a:gd name="T37" fmla="*/ 257 h 461"/>
              <a:gd name="T38" fmla="*/ 248 w 461"/>
              <a:gd name="T39" fmla="*/ 274 h 461"/>
              <a:gd name="T40" fmla="*/ 248 w 461"/>
              <a:gd name="T41" fmla="*/ 274 h 461"/>
              <a:gd name="T42" fmla="*/ 195 w 461"/>
              <a:gd name="T43" fmla="*/ 274 h 461"/>
              <a:gd name="T44" fmla="*/ 195 w 461"/>
              <a:gd name="T45" fmla="*/ 274 h 461"/>
              <a:gd name="T46" fmla="*/ 204 w 461"/>
              <a:gd name="T47" fmla="*/ 230 h 461"/>
              <a:gd name="T48" fmla="*/ 248 w 461"/>
              <a:gd name="T49" fmla="*/ 204 h 461"/>
              <a:gd name="T50" fmla="*/ 257 w 461"/>
              <a:gd name="T51" fmla="*/ 195 h 461"/>
              <a:gd name="T52" fmla="*/ 266 w 461"/>
              <a:gd name="T53" fmla="*/ 176 h 461"/>
              <a:gd name="T54" fmla="*/ 257 w 461"/>
              <a:gd name="T55" fmla="*/ 150 h 461"/>
              <a:gd name="T56" fmla="*/ 231 w 461"/>
              <a:gd name="T57" fmla="*/ 141 h 461"/>
              <a:gd name="T58" fmla="*/ 204 w 461"/>
              <a:gd name="T59" fmla="*/ 150 h 461"/>
              <a:gd name="T60" fmla="*/ 195 w 461"/>
              <a:gd name="T61" fmla="*/ 176 h 461"/>
              <a:gd name="T62" fmla="*/ 195 w 461"/>
              <a:gd name="T63" fmla="*/ 185 h 461"/>
              <a:gd name="T64" fmla="*/ 142 w 461"/>
              <a:gd name="T65" fmla="*/ 185 h 461"/>
              <a:gd name="T66" fmla="*/ 142 w 461"/>
              <a:gd name="T67" fmla="*/ 176 h 461"/>
              <a:gd name="T68" fmla="*/ 177 w 461"/>
              <a:gd name="T69" fmla="*/ 106 h 461"/>
              <a:gd name="T70" fmla="*/ 231 w 461"/>
              <a:gd name="T71" fmla="*/ 97 h 461"/>
              <a:gd name="T72" fmla="*/ 293 w 461"/>
              <a:gd name="T73" fmla="*/ 115 h 461"/>
              <a:gd name="T74" fmla="*/ 319 w 461"/>
              <a:gd name="T75" fmla="*/ 168 h 461"/>
              <a:gd name="T76" fmla="*/ 310 w 461"/>
              <a:gd name="T77" fmla="*/ 213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61" h="461">
                <a:moveTo>
                  <a:pt x="231" y="9"/>
                </a:moveTo>
                <a:lnTo>
                  <a:pt x="231" y="9"/>
                </a:lnTo>
                <a:cubicBezTo>
                  <a:pt x="97" y="9"/>
                  <a:pt x="0" y="106"/>
                  <a:pt x="0" y="239"/>
                </a:cubicBezTo>
                <a:cubicBezTo>
                  <a:pt x="0" y="363"/>
                  <a:pt x="106" y="460"/>
                  <a:pt x="231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1" y="9"/>
                </a:cubicBezTo>
                <a:close/>
                <a:moveTo>
                  <a:pt x="231" y="372"/>
                </a:moveTo>
                <a:lnTo>
                  <a:pt x="231" y="372"/>
                </a:lnTo>
                <a:cubicBezTo>
                  <a:pt x="221" y="372"/>
                  <a:pt x="221" y="372"/>
                  <a:pt x="221" y="372"/>
                </a:cubicBezTo>
                <a:cubicBezTo>
                  <a:pt x="204" y="372"/>
                  <a:pt x="195" y="354"/>
                  <a:pt x="195" y="336"/>
                </a:cubicBezTo>
                <a:cubicBezTo>
                  <a:pt x="195" y="319"/>
                  <a:pt x="204" y="301"/>
                  <a:pt x="231" y="301"/>
                </a:cubicBezTo>
                <a:lnTo>
                  <a:pt x="231" y="301"/>
                </a:lnTo>
                <a:cubicBezTo>
                  <a:pt x="248" y="310"/>
                  <a:pt x="257" y="319"/>
                  <a:pt x="257" y="336"/>
                </a:cubicBezTo>
                <a:cubicBezTo>
                  <a:pt x="257" y="363"/>
                  <a:pt x="248" y="372"/>
                  <a:pt x="231" y="372"/>
                </a:cubicBezTo>
                <a:close/>
                <a:moveTo>
                  <a:pt x="310" y="213"/>
                </a:moveTo>
                <a:lnTo>
                  <a:pt x="310" y="213"/>
                </a:lnTo>
                <a:cubicBezTo>
                  <a:pt x="301" y="213"/>
                  <a:pt x="293" y="221"/>
                  <a:pt x="284" y="230"/>
                </a:cubicBezTo>
                <a:cubicBezTo>
                  <a:pt x="266" y="248"/>
                  <a:pt x="266" y="248"/>
                  <a:pt x="266" y="248"/>
                </a:cubicBezTo>
                <a:cubicBezTo>
                  <a:pt x="257" y="248"/>
                  <a:pt x="257" y="257"/>
                  <a:pt x="257" y="257"/>
                </a:cubicBezTo>
                <a:cubicBezTo>
                  <a:pt x="248" y="266"/>
                  <a:pt x="248" y="266"/>
                  <a:pt x="248" y="274"/>
                </a:cubicBezTo>
                <a:lnTo>
                  <a:pt x="248" y="274"/>
                </a:lnTo>
                <a:cubicBezTo>
                  <a:pt x="195" y="274"/>
                  <a:pt x="195" y="274"/>
                  <a:pt x="195" y="274"/>
                </a:cubicBezTo>
                <a:lnTo>
                  <a:pt x="195" y="274"/>
                </a:lnTo>
                <a:cubicBezTo>
                  <a:pt x="195" y="257"/>
                  <a:pt x="195" y="248"/>
                  <a:pt x="204" y="230"/>
                </a:cubicBezTo>
                <a:cubicBezTo>
                  <a:pt x="221" y="221"/>
                  <a:pt x="248" y="204"/>
                  <a:pt x="248" y="204"/>
                </a:cubicBezTo>
                <a:lnTo>
                  <a:pt x="257" y="195"/>
                </a:lnTo>
                <a:cubicBezTo>
                  <a:pt x="257" y="185"/>
                  <a:pt x="266" y="176"/>
                  <a:pt x="266" y="176"/>
                </a:cubicBezTo>
                <a:cubicBezTo>
                  <a:pt x="266" y="168"/>
                  <a:pt x="257" y="160"/>
                  <a:pt x="257" y="150"/>
                </a:cubicBezTo>
                <a:cubicBezTo>
                  <a:pt x="248" y="141"/>
                  <a:pt x="240" y="141"/>
                  <a:pt x="231" y="141"/>
                </a:cubicBezTo>
                <a:cubicBezTo>
                  <a:pt x="221" y="141"/>
                  <a:pt x="213" y="141"/>
                  <a:pt x="204" y="150"/>
                </a:cubicBezTo>
                <a:cubicBezTo>
                  <a:pt x="195" y="160"/>
                  <a:pt x="195" y="168"/>
                  <a:pt x="195" y="176"/>
                </a:cubicBezTo>
                <a:cubicBezTo>
                  <a:pt x="195" y="185"/>
                  <a:pt x="195" y="185"/>
                  <a:pt x="195" y="185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41"/>
                  <a:pt x="150" y="123"/>
                  <a:pt x="177" y="106"/>
                </a:cubicBezTo>
                <a:cubicBezTo>
                  <a:pt x="186" y="97"/>
                  <a:pt x="204" y="97"/>
                  <a:pt x="231" y="97"/>
                </a:cubicBezTo>
                <a:cubicBezTo>
                  <a:pt x="257" y="97"/>
                  <a:pt x="275" y="97"/>
                  <a:pt x="293" y="115"/>
                </a:cubicBezTo>
                <a:cubicBezTo>
                  <a:pt x="310" y="123"/>
                  <a:pt x="319" y="141"/>
                  <a:pt x="319" y="168"/>
                </a:cubicBezTo>
                <a:cubicBezTo>
                  <a:pt x="319" y="185"/>
                  <a:pt x="319" y="195"/>
                  <a:pt x="310" y="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0" name="Freeform 18">
            <a:extLst>
              <a:ext uri="{FF2B5EF4-FFF2-40B4-BE49-F238E27FC236}">
                <a16:creationId xmlns:a16="http://schemas.microsoft.com/office/drawing/2014/main" id="{6064C906-A099-48F9-AC3F-77695E42C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50" y="5078413"/>
            <a:ext cx="133350" cy="136525"/>
          </a:xfrm>
          <a:custGeom>
            <a:avLst/>
            <a:gdLst>
              <a:gd name="T0" fmla="*/ 265 w 285"/>
              <a:gd name="T1" fmla="*/ 125 h 294"/>
              <a:gd name="T2" fmla="*/ 265 w 285"/>
              <a:gd name="T3" fmla="*/ 125 h 294"/>
              <a:gd name="T4" fmla="*/ 168 w 285"/>
              <a:gd name="T5" fmla="*/ 125 h 294"/>
              <a:gd name="T6" fmla="*/ 168 w 285"/>
              <a:gd name="T7" fmla="*/ 18 h 294"/>
              <a:gd name="T8" fmla="*/ 141 w 285"/>
              <a:gd name="T9" fmla="*/ 0 h 294"/>
              <a:gd name="T10" fmla="*/ 115 w 285"/>
              <a:gd name="T11" fmla="*/ 18 h 294"/>
              <a:gd name="T12" fmla="*/ 115 w 285"/>
              <a:gd name="T13" fmla="*/ 125 h 294"/>
              <a:gd name="T14" fmla="*/ 9 w 285"/>
              <a:gd name="T15" fmla="*/ 125 h 294"/>
              <a:gd name="T16" fmla="*/ 0 w 285"/>
              <a:gd name="T17" fmla="*/ 142 h 294"/>
              <a:gd name="T18" fmla="*/ 9 w 285"/>
              <a:gd name="T19" fmla="*/ 169 h 294"/>
              <a:gd name="T20" fmla="*/ 115 w 285"/>
              <a:gd name="T21" fmla="*/ 169 h 294"/>
              <a:gd name="T22" fmla="*/ 115 w 285"/>
              <a:gd name="T23" fmla="*/ 275 h 294"/>
              <a:gd name="T24" fmla="*/ 141 w 285"/>
              <a:gd name="T25" fmla="*/ 293 h 294"/>
              <a:gd name="T26" fmla="*/ 168 w 285"/>
              <a:gd name="T27" fmla="*/ 275 h 294"/>
              <a:gd name="T28" fmla="*/ 168 w 285"/>
              <a:gd name="T29" fmla="*/ 169 h 294"/>
              <a:gd name="T30" fmla="*/ 265 w 285"/>
              <a:gd name="T31" fmla="*/ 169 h 294"/>
              <a:gd name="T32" fmla="*/ 284 w 285"/>
              <a:gd name="T33" fmla="*/ 142 h 294"/>
              <a:gd name="T34" fmla="*/ 265 w 285"/>
              <a:gd name="T35" fmla="*/ 125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5" h="294">
                <a:moveTo>
                  <a:pt x="265" y="125"/>
                </a:moveTo>
                <a:lnTo>
                  <a:pt x="265" y="125"/>
                </a:lnTo>
                <a:cubicBezTo>
                  <a:pt x="168" y="125"/>
                  <a:pt x="168" y="125"/>
                  <a:pt x="168" y="125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0"/>
                  <a:pt x="150" y="0"/>
                  <a:pt x="141" y="0"/>
                </a:cubicBezTo>
                <a:cubicBezTo>
                  <a:pt x="124" y="0"/>
                  <a:pt x="115" y="0"/>
                  <a:pt x="115" y="18"/>
                </a:cubicBezTo>
                <a:cubicBezTo>
                  <a:pt x="115" y="125"/>
                  <a:pt x="115" y="125"/>
                  <a:pt x="115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0" y="125"/>
                  <a:pt x="0" y="133"/>
                  <a:pt x="0" y="142"/>
                </a:cubicBezTo>
                <a:cubicBezTo>
                  <a:pt x="0" y="160"/>
                  <a:pt x="0" y="169"/>
                  <a:pt x="9" y="16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15" y="275"/>
                  <a:pt x="115" y="275"/>
                  <a:pt x="115" y="275"/>
                </a:cubicBezTo>
                <a:cubicBezTo>
                  <a:pt x="115" y="284"/>
                  <a:pt x="124" y="293"/>
                  <a:pt x="141" y="293"/>
                </a:cubicBezTo>
                <a:cubicBezTo>
                  <a:pt x="150" y="293"/>
                  <a:pt x="168" y="284"/>
                  <a:pt x="168" y="275"/>
                </a:cubicBezTo>
                <a:cubicBezTo>
                  <a:pt x="168" y="169"/>
                  <a:pt x="168" y="169"/>
                  <a:pt x="168" y="169"/>
                </a:cubicBezTo>
                <a:cubicBezTo>
                  <a:pt x="265" y="169"/>
                  <a:pt x="265" y="169"/>
                  <a:pt x="265" y="169"/>
                </a:cubicBezTo>
                <a:cubicBezTo>
                  <a:pt x="284" y="169"/>
                  <a:pt x="284" y="160"/>
                  <a:pt x="284" y="142"/>
                </a:cubicBezTo>
                <a:cubicBezTo>
                  <a:pt x="284" y="133"/>
                  <a:pt x="284" y="125"/>
                  <a:pt x="265" y="1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1" name="Freeform 19">
            <a:extLst>
              <a:ext uri="{FF2B5EF4-FFF2-40B4-BE49-F238E27FC236}">
                <a16:creationId xmlns:a16="http://schemas.microsoft.com/office/drawing/2014/main" id="{6CC57A94-8729-4571-80BC-2906C3353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135563"/>
            <a:ext cx="131763" cy="20637"/>
          </a:xfrm>
          <a:custGeom>
            <a:avLst/>
            <a:gdLst>
              <a:gd name="T0" fmla="*/ 265 w 283"/>
              <a:gd name="T1" fmla="*/ 0 h 45"/>
              <a:gd name="T2" fmla="*/ 265 w 283"/>
              <a:gd name="T3" fmla="*/ 0 h 45"/>
              <a:gd name="T4" fmla="*/ 9 w 283"/>
              <a:gd name="T5" fmla="*/ 0 h 45"/>
              <a:gd name="T6" fmla="*/ 0 w 283"/>
              <a:gd name="T7" fmla="*/ 17 h 45"/>
              <a:gd name="T8" fmla="*/ 9 w 283"/>
              <a:gd name="T9" fmla="*/ 44 h 45"/>
              <a:gd name="T10" fmla="*/ 265 w 283"/>
              <a:gd name="T11" fmla="*/ 44 h 45"/>
              <a:gd name="T12" fmla="*/ 282 w 283"/>
              <a:gd name="T13" fmla="*/ 17 h 45"/>
              <a:gd name="T14" fmla="*/ 265 w 283"/>
              <a:gd name="T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3" h="45">
                <a:moveTo>
                  <a:pt x="265" y="0"/>
                </a:moveTo>
                <a:lnTo>
                  <a:pt x="265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35"/>
                  <a:pt x="0" y="44"/>
                  <a:pt x="9" y="44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82" y="44"/>
                  <a:pt x="282" y="35"/>
                  <a:pt x="282" y="17"/>
                </a:cubicBezTo>
                <a:cubicBezTo>
                  <a:pt x="282" y="8"/>
                  <a:pt x="282" y="0"/>
                  <a:pt x="26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2" name="Freeform 20">
            <a:extLst>
              <a:ext uri="{FF2B5EF4-FFF2-40B4-BE49-F238E27FC236}">
                <a16:creationId xmlns:a16="http://schemas.microsoft.com/office/drawing/2014/main" id="{F08820C8-963A-439F-AEE2-25AF639D1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3571875"/>
            <a:ext cx="231775" cy="236538"/>
          </a:xfrm>
          <a:custGeom>
            <a:avLst/>
            <a:gdLst>
              <a:gd name="T0" fmla="*/ 469 w 497"/>
              <a:gd name="T1" fmla="*/ 8 h 505"/>
              <a:gd name="T2" fmla="*/ 469 w 497"/>
              <a:gd name="T3" fmla="*/ 8 h 505"/>
              <a:gd name="T4" fmla="*/ 452 w 497"/>
              <a:gd name="T5" fmla="*/ 0 h 505"/>
              <a:gd name="T6" fmla="*/ 443 w 497"/>
              <a:gd name="T7" fmla="*/ 17 h 505"/>
              <a:gd name="T8" fmla="*/ 381 w 497"/>
              <a:gd name="T9" fmla="*/ 168 h 505"/>
              <a:gd name="T10" fmla="*/ 372 w 497"/>
              <a:gd name="T11" fmla="*/ 141 h 505"/>
              <a:gd name="T12" fmla="*/ 346 w 497"/>
              <a:gd name="T13" fmla="*/ 132 h 505"/>
              <a:gd name="T14" fmla="*/ 265 w 497"/>
              <a:gd name="T15" fmla="*/ 132 h 505"/>
              <a:gd name="T16" fmla="*/ 240 w 497"/>
              <a:gd name="T17" fmla="*/ 141 h 505"/>
              <a:gd name="T18" fmla="*/ 9 w 497"/>
              <a:gd name="T19" fmla="*/ 300 h 505"/>
              <a:gd name="T20" fmla="*/ 9 w 497"/>
              <a:gd name="T21" fmla="*/ 336 h 505"/>
              <a:gd name="T22" fmla="*/ 106 w 497"/>
              <a:gd name="T23" fmla="*/ 486 h 505"/>
              <a:gd name="T24" fmla="*/ 142 w 497"/>
              <a:gd name="T25" fmla="*/ 495 h 505"/>
              <a:gd name="T26" fmla="*/ 372 w 497"/>
              <a:gd name="T27" fmla="*/ 327 h 505"/>
              <a:gd name="T28" fmla="*/ 390 w 497"/>
              <a:gd name="T29" fmla="*/ 309 h 505"/>
              <a:gd name="T30" fmla="*/ 416 w 497"/>
              <a:gd name="T31" fmla="*/ 229 h 505"/>
              <a:gd name="T32" fmla="*/ 408 w 497"/>
              <a:gd name="T33" fmla="*/ 203 h 505"/>
              <a:gd name="T34" fmla="*/ 399 w 497"/>
              <a:gd name="T35" fmla="*/ 185 h 505"/>
              <a:gd name="T36" fmla="*/ 469 w 497"/>
              <a:gd name="T37" fmla="*/ 8 h 505"/>
              <a:gd name="T38" fmla="*/ 363 w 497"/>
              <a:gd name="T39" fmla="*/ 247 h 505"/>
              <a:gd name="T40" fmla="*/ 363 w 497"/>
              <a:gd name="T41" fmla="*/ 247 h 505"/>
              <a:gd name="T42" fmla="*/ 310 w 497"/>
              <a:gd name="T43" fmla="*/ 229 h 505"/>
              <a:gd name="T44" fmla="*/ 319 w 497"/>
              <a:gd name="T45" fmla="*/ 176 h 505"/>
              <a:gd name="T46" fmla="*/ 363 w 497"/>
              <a:gd name="T47" fmla="*/ 176 h 505"/>
              <a:gd name="T48" fmla="*/ 355 w 497"/>
              <a:gd name="T49" fmla="*/ 185 h 505"/>
              <a:gd name="T50" fmla="*/ 346 w 497"/>
              <a:gd name="T51" fmla="*/ 203 h 505"/>
              <a:gd name="T52" fmla="*/ 355 w 497"/>
              <a:gd name="T53" fmla="*/ 212 h 505"/>
              <a:gd name="T54" fmla="*/ 363 w 497"/>
              <a:gd name="T55" fmla="*/ 212 h 505"/>
              <a:gd name="T56" fmla="*/ 381 w 497"/>
              <a:gd name="T57" fmla="*/ 203 h 505"/>
              <a:gd name="T58" fmla="*/ 363 w 497"/>
              <a:gd name="T59" fmla="*/ 247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3" name="Freeform 24">
            <a:extLst>
              <a:ext uri="{FF2B5EF4-FFF2-40B4-BE49-F238E27FC236}">
                <a16:creationId xmlns:a16="http://schemas.microsoft.com/office/drawing/2014/main" id="{6220DCFC-F678-4063-87F5-3D262321C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3300" y="2519363"/>
            <a:ext cx="231775" cy="185737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4" name="Freeform 25">
            <a:extLst>
              <a:ext uri="{FF2B5EF4-FFF2-40B4-BE49-F238E27FC236}">
                <a16:creationId xmlns:a16="http://schemas.microsoft.com/office/drawing/2014/main" id="{9FB16006-6043-49E1-8874-26B5752D2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638" y="4035425"/>
            <a:ext cx="160337" cy="223838"/>
          </a:xfrm>
          <a:custGeom>
            <a:avLst/>
            <a:gdLst>
              <a:gd name="T0" fmla="*/ 195 w 346"/>
              <a:gd name="T1" fmla="*/ 0 h 479"/>
              <a:gd name="T2" fmla="*/ 195 w 346"/>
              <a:gd name="T3" fmla="*/ 0 h 479"/>
              <a:gd name="T4" fmla="*/ 160 w 346"/>
              <a:gd name="T5" fmla="*/ 0 h 479"/>
              <a:gd name="T6" fmla="*/ 160 w 346"/>
              <a:gd name="T7" fmla="*/ 328 h 479"/>
              <a:gd name="T8" fmla="*/ 80 w 346"/>
              <a:gd name="T9" fmla="*/ 328 h 479"/>
              <a:gd name="T10" fmla="*/ 10 w 346"/>
              <a:gd name="T11" fmla="*/ 425 h 479"/>
              <a:gd name="T12" fmla="*/ 124 w 346"/>
              <a:gd name="T13" fmla="*/ 461 h 479"/>
              <a:gd name="T14" fmla="*/ 195 w 346"/>
              <a:gd name="T15" fmla="*/ 372 h 479"/>
              <a:gd name="T16" fmla="*/ 195 w 346"/>
              <a:gd name="T17" fmla="*/ 106 h 479"/>
              <a:gd name="T18" fmla="*/ 257 w 346"/>
              <a:gd name="T19" fmla="*/ 230 h 479"/>
              <a:gd name="T20" fmla="*/ 275 w 346"/>
              <a:gd name="T21" fmla="*/ 230 h 479"/>
              <a:gd name="T22" fmla="*/ 195 w 346"/>
              <a:gd name="T23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479">
                <a:moveTo>
                  <a:pt x="195" y="0"/>
                </a:moveTo>
                <a:lnTo>
                  <a:pt x="195" y="0"/>
                </a:lnTo>
                <a:cubicBezTo>
                  <a:pt x="160" y="0"/>
                  <a:pt x="160" y="0"/>
                  <a:pt x="160" y="0"/>
                </a:cubicBezTo>
                <a:cubicBezTo>
                  <a:pt x="160" y="328"/>
                  <a:pt x="160" y="328"/>
                  <a:pt x="160" y="328"/>
                </a:cubicBezTo>
                <a:cubicBezTo>
                  <a:pt x="133" y="319"/>
                  <a:pt x="107" y="319"/>
                  <a:pt x="80" y="328"/>
                </a:cubicBezTo>
                <a:cubicBezTo>
                  <a:pt x="26" y="346"/>
                  <a:pt x="0" y="390"/>
                  <a:pt x="10" y="425"/>
                </a:cubicBezTo>
                <a:cubicBezTo>
                  <a:pt x="26" y="461"/>
                  <a:pt x="71" y="478"/>
                  <a:pt x="124" y="461"/>
                </a:cubicBezTo>
                <a:cubicBezTo>
                  <a:pt x="169" y="443"/>
                  <a:pt x="195" y="408"/>
                  <a:pt x="195" y="372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266" y="124"/>
                  <a:pt x="266" y="212"/>
                  <a:pt x="257" y="230"/>
                </a:cubicBezTo>
                <a:cubicBezTo>
                  <a:pt x="257" y="239"/>
                  <a:pt x="266" y="248"/>
                  <a:pt x="275" y="230"/>
                </a:cubicBezTo>
                <a:cubicBezTo>
                  <a:pt x="345" y="115"/>
                  <a:pt x="195" y="62"/>
                  <a:pt x="19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5" name="Freeform 26">
            <a:extLst>
              <a:ext uri="{FF2B5EF4-FFF2-40B4-BE49-F238E27FC236}">
                <a16:creationId xmlns:a16="http://schemas.microsoft.com/office/drawing/2014/main" id="{8D8A9E13-5086-4CBD-A277-0703A7658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62213"/>
            <a:ext cx="200025" cy="203200"/>
          </a:xfrm>
          <a:custGeom>
            <a:avLst/>
            <a:gdLst>
              <a:gd name="T0" fmla="*/ 256 w 426"/>
              <a:gd name="T1" fmla="*/ 265 h 435"/>
              <a:gd name="T2" fmla="*/ 256 w 426"/>
              <a:gd name="T3" fmla="*/ 265 h 435"/>
              <a:gd name="T4" fmla="*/ 0 w 426"/>
              <a:gd name="T5" fmla="*/ 301 h 435"/>
              <a:gd name="T6" fmla="*/ 35 w 426"/>
              <a:gd name="T7" fmla="*/ 345 h 435"/>
              <a:gd name="T8" fmla="*/ 346 w 426"/>
              <a:gd name="T9" fmla="*/ 345 h 435"/>
              <a:gd name="T10" fmla="*/ 346 w 426"/>
              <a:gd name="T11" fmla="*/ 35 h 435"/>
              <a:gd name="T12" fmla="*/ 292 w 426"/>
              <a:gd name="T13" fmla="*/ 0 h 435"/>
              <a:gd name="T14" fmla="*/ 256 w 426"/>
              <a:gd name="T15" fmla="*/ 265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6" h="435">
                <a:moveTo>
                  <a:pt x="256" y="265"/>
                </a:moveTo>
                <a:lnTo>
                  <a:pt x="256" y="265"/>
                </a:lnTo>
                <a:cubicBezTo>
                  <a:pt x="186" y="336"/>
                  <a:pt x="80" y="345"/>
                  <a:pt x="0" y="301"/>
                </a:cubicBezTo>
                <a:cubicBezTo>
                  <a:pt x="9" y="319"/>
                  <a:pt x="17" y="328"/>
                  <a:pt x="35" y="345"/>
                </a:cubicBezTo>
                <a:cubicBezTo>
                  <a:pt x="124" y="434"/>
                  <a:pt x="256" y="434"/>
                  <a:pt x="346" y="345"/>
                </a:cubicBezTo>
                <a:cubicBezTo>
                  <a:pt x="425" y="256"/>
                  <a:pt x="425" y="124"/>
                  <a:pt x="346" y="35"/>
                </a:cubicBezTo>
                <a:cubicBezTo>
                  <a:pt x="328" y="26"/>
                  <a:pt x="310" y="9"/>
                  <a:pt x="292" y="0"/>
                </a:cubicBezTo>
                <a:cubicBezTo>
                  <a:pt x="346" y="88"/>
                  <a:pt x="328" y="194"/>
                  <a:pt x="256" y="2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6" name="Freeform 27">
            <a:extLst>
              <a:ext uri="{FF2B5EF4-FFF2-40B4-BE49-F238E27FC236}">
                <a16:creationId xmlns:a16="http://schemas.microsoft.com/office/drawing/2014/main" id="{EA79CF27-A3EC-4354-A571-7205DCC14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2141538"/>
            <a:ext cx="234950" cy="184150"/>
          </a:xfrm>
          <a:custGeom>
            <a:avLst/>
            <a:gdLst>
              <a:gd name="T0" fmla="*/ 434 w 506"/>
              <a:gd name="T1" fmla="*/ 70 h 399"/>
              <a:gd name="T2" fmla="*/ 434 w 506"/>
              <a:gd name="T3" fmla="*/ 70 h 399"/>
              <a:gd name="T4" fmla="*/ 168 w 506"/>
              <a:gd name="T5" fmla="*/ 35 h 399"/>
              <a:gd name="T6" fmla="*/ 9 w 506"/>
              <a:gd name="T7" fmla="*/ 221 h 399"/>
              <a:gd name="T8" fmla="*/ 195 w 506"/>
              <a:gd name="T9" fmla="*/ 398 h 399"/>
              <a:gd name="T10" fmla="*/ 381 w 506"/>
              <a:gd name="T11" fmla="*/ 310 h 399"/>
              <a:gd name="T12" fmla="*/ 363 w 506"/>
              <a:gd name="T13" fmla="*/ 212 h 399"/>
              <a:gd name="T14" fmla="*/ 469 w 506"/>
              <a:gd name="T15" fmla="*/ 203 h 399"/>
              <a:gd name="T16" fmla="*/ 434 w 506"/>
              <a:gd name="T17" fmla="*/ 70 h 399"/>
              <a:gd name="T18" fmla="*/ 274 w 506"/>
              <a:gd name="T19" fmla="*/ 301 h 399"/>
              <a:gd name="T20" fmla="*/ 274 w 506"/>
              <a:gd name="T21" fmla="*/ 301 h 399"/>
              <a:gd name="T22" fmla="*/ 239 w 506"/>
              <a:gd name="T23" fmla="*/ 265 h 399"/>
              <a:gd name="T24" fmla="*/ 274 w 506"/>
              <a:gd name="T25" fmla="*/ 230 h 399"/>
              <a:gd name="T26" fmla="*/ 309 w 506"/>
              <a:gd name="T27" fmla="*/ 265 h 399"/>
              <a:gd name="T28" fmla="*/ 274 w 506"/>
              <a:gd name="T29" fmla="*/ 30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7" name="Freeform 29">
            <a:extLst>
              <a:ext uri="{FF2B5EF4-FFF2-40B4-BE49-F238E27FC236}">
                <a16:creationId xmlns:a16="http://schemas.microsoft.com/office/drawing/2014/main" id="{C4C92E39-C24B-433E-BD08-A30794A41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938" y="3654425"/>
            <a:ext cx="207962" cy="215900"/>
          </a:xfrm>
          <a:custGeom>
            <a:avLst/>
            <a:gdLst>
              <a:gd name="T0" fmla="*/ 248 w 444"/>
              <a:gd name="T1" fmla="*/ 337 h 462"/>
              <a:gd name="T2" fmla="*/ 248 w 444"/>
              <a:gd name="T3" fmla="*/ 337 h 462"/>
              <a:gd name="T4" fmla="*/ 320 w 444"/>
              <a:gd name="T5" fmla="*/ 257 h 462"/>
              <a:gd name="T6" fmla="*/ 443 w 444"/>
              <a:gd name="T7" fmla="*/ 71 h 462"/>
              <a:gd name="T8" fmla="*/ 426 w 444"/>
              <a:gd name="T9" fmla="*/ 53 h 462"/>
              <a:gd name="T10" fmla="*/ 346 w 444"/>
              <a:gd name="T11" fmla="*/ 53 h 462"/>
              <a:gd name="T12" fmla="*/ 222 w 444"/>
              <a:gd name="T13" fmla="*/ 0 h 462"/>
              <a:gd name="T14" fmla="*/ 98 w 444"/>
              <a:gd name="T15" fmla="*/ 53 h 462"/>
              <a:gd name="T16" fmla="*/ 18 w 444"/>
              <a:gd name="T17" fmla="*/ 53 h 462"/>
              <a:gd name="T18" fmla="*/ 0 w 444"/>
              <a:gd name="T19" fmla="*/ 71 h 462"/>
              <a:gd name="T20" fmla="*/ 124 w 444"/>
              <a:gd name="T21" fmla="*/ 257 h 462"/>
              <a:gd name="T22" fmla="*/ 195 w 444"/>
              <a:gd name="T23" fmla="*/ 337 h 462"/>
              <a:gd name="T24" fmla="*/ 195 w 444"/>
              <a:gd name="T25" fmla="*/ 372 h 462"/>
              <a:gd name="T26" fmla="*/ 107 w 444"/>
              <a:gd name="T27" fmla="*/ 416 h 462"/>
              <a:gd name="T28" fmla="*/ 222 w 444"/>
              <a:gd name="T29" fmla="*/ 461 h 462"/>
              <a:gd name="T30" fmla="*/ 328 w 444"/>
              <a:gd name="T31" fmla="*/ 416 h 462"/>
              <a:gd name="T32" fmla="*/ 248 w 444"/>
              <a:gd name="T33" fmla="*/ 372 h 462"/>
              <a:gd name="T34" fmla="*/ 248 w 444"/>
              <a:gd name="T35" fmla="*/ 337 h 462"/>
              <a:gd name="T36" fmla="*/ 320 w 444"/>
              <a:gd name="T37" fmla="*/ 212 h 462"/>
              <a:gd name="T38" fmla="*/ 320 w 444"/>
              <a:gd name="T39" fmla="*/ 212 h 462"/>
              <a:gd name="T40" fmla="*/ 346 w 444"/>
              <a:gd name="T41" fmla="*/ 89 h 462"/>
              <a:gd name="T42" fmla="*/ 408 w 444"/>
              <a:gd name="T43" fmla="*/ 89 h 462"/>
              <a:gd name="T44" fmla="*/ 320 w 444"/>
              <a:gd name="T45" fmla="*/ 212 h 462"/>
              <a:gd name="T46" fmla="*/ 222 w 444"/>
              <a:gd name="T47" fmla="*/ 36 h 462"/>
              <a:gd name="T48" fmla="*/ 222 w 444"/>
              <a:gd name="T49" fmla="*/ 36 h 462"/>
              <a:gd name="T50" fmla="*/ 320 w 444"/>
              <a:gd name="T51" fmla="*/ 71 h 462"/>
              <a:gd name="T52" fmla="*/ 222 w 444"/>
              <a:gd name="T53" fmla="*/ 115 h 462"/>
              <a:gd name="T54" fmla="*/ 124 w 444"/>
              <a:gd name="T55" fmla="*/ 71 h 462"/>
              <a:gd name="T56" fmla="*/ 222 w 444"/>
              <a:gd name="T57" fmla="*/ 36 h 462"/>
              <a:gd name="T58" fmla="*/ 36 w 444"/>
              <a:gd name="T59" fmla="*/ 89 h 462"/>
              <a:gd name="T60" fmla="*/ 36 w 444"/>
              <a:gd name="T61" fmla="*/ 89 h 462"/>
              <a:gd name="T62" fmla="*/ 98 w 444"/>
              <a:gd name="T63" fmla="*/ 89 h 462"/>
              <a:gd name="T64" fmla="*/ 124 w 444"/>
              <a:gd name="T65" fmla="*/ 212 h 462"/>
              <a:gd name="T66" fmla="*/ 36 w 444"/>
              <a:gd name="T67" fmla="*/ 89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8" name="Freeform 33">
            <a:extLst>
              <a:ext uri="{FF2B5EF4-FFF2-40B4-BE49-F238E27FC236}">
                <a16:creationId xmlns:a16="http://schemas.microsoft.com/office/drawing/2014/main" id="{C20AF1B8-98EC-4E53-A1E4-CED83841E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3706813"/>
            <a:ext cx="157163" cy="166687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9" name="Freeform 35">
            <a:extLst>
              <a:ext uri="{FF2B5EF4-FFF2-40B4-BE49-F238E27FC236}">
                <a16:creationId xmlns:a16="http://schemas.microsoft.com/office/drawing/2014/main" id="{C056C416-7E1E-4340-97FF-909633BF5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488" y="4586288"/>
            <a:ext cx="166687" cy="195262"/>
          </a:xfrm>
          <a:custGeom>
            <a:avLst/>
            <a:gdLst>
              <a:gd name="T0" fmla="*/ 319 w 355"/>
              <a:gd name="T1" fmla="*/ 141 h 417"/>
              <a:gd name="T2" fmla="*/ 319 w 355"/>
              <a:gd name="T3" fmla="*/ 141 h 417"/>
              <a:gd name="T4" fmla="*/ 274 w 355"/>
              <a:gd name="T5" fmla="*/ 141 h 417"/>
              <a:gd name="T6" fmla="*/ 274 w 355"/>
              <a:gd name="T7" fmla="*/ 106 h 417"/>
              <a:gd name="T8" fmla="*/ 176 w 355"/>
              <a:gd name="T9" fmla="*/ 0 h 417"/>
              <a:gd name="T10" fmla="*/ 79 w 355"/>
              <a:gd name="T11" fmla="*/ 106 h 417"/>
              <a:gd name="T12" fmla="*/ 79 w 355"/>
              <a:gd name="T13" fmla="*/ 141 h 417"/>
              <a:gd name="T14" fmla="*/ 25 w 355"/>
              <a:gd name="T15" fmla="*/ 141 h 417"/>
              <a:gd name="T16" fmla="*/ 0 w 355"/>
              <a:gd name="T17" fmla="*/ 177 h 417"/>
              <a:gd name="T18" fmla="*/ 0 w 355"/>
              <a:gd name="T19" fmla="*/ 372 h 417"/>
              <a:gd name="T20" fmla="*/ 25 w 355"/>
              <a:gd name="T21" fmla="*/ 398 h 417"/>
              <a:gd name="T22" fmla="*/ 53 w 355"/>
              <a:gd name="T23" fmla="*/ 407 h 417"/>
              <a:gd name="T24" fmla="*/ 106 w 355"/>
              <a:gd name="T25" fmla="*/ 416 h 417"/>
              <a:gd name="T26" fmla="*/ 247 w 355"/>
              <a:gd name="T27" fmla="*/ 416 h 417"/>
              <a:gd name="T28" fmla="*/ 300 w 355"/>
              <a:gd name="T29" fmla="*/ 407 h 417"/>
              <a:gd name="T30" fmla="*/ 327 w 355"/>
              <a:gd name="T31" fmla="*/ 398 h 417"/>
              <a:gd name="T32" fmla="*/ 354 w 355"/>
              <a:gd name="T33" fmla="*/ 372 h 417"/>
              <a:gd name="T34" fmla="*/ 354 w 355"/>
              <a:gd name="T35" fmla="*/ 177 h 417"/>
              <a:gd name="T36" fmla="*/ 319 w 355"/>
              <a:gd name="T37" fmla="*/ 141 h 417"/>
              <a:gd name="T38" fmla="*/ 123 w 355"/>
              <a:gd name="T39" fmla="*/ 97 h 417"/>
              <a:gd name="T40" fmla="*/ 123 w 355"/>
              <a:gd name="T41" fmla="*/ 97 h 417"/>
              <a:gd name="T42" fmla="*/ 176 w 355"/>
              <a:gd name="T43" fmla="*/ 44 h 417"/>
              <a:gd name="T44" fmla="*/ 229 w 355"/>
              <a:gd name="T45" fmla="*/ 97 h 417"/>
              <a:gd name="T46" fmla="*/ 229 w 355"/>
              <a:gd name="T47" fmla="*/ 141 h 417"/>
              <a:gd name="T48" fmla="*/ 123 w 355"/>
              <a:gd name="T49" fmla="*/ 141 h 417"/>
              <a:gd name="T50" fmla="*/ 123 w 355"/>
              <a:gd name="T51" fmla="*/ 9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5" h="417">
                <a:moveTo>
                  <a:pt x="319" y="141"/>
                </a:moveTo>
                <a:lnTo>
                  <a:pt x="319" y="141"/>
                </a:lnTo>
                <a:cubicBezTo>
                  <a:pt x="274" y="141"/>
                  <a:pt x="274" y="141"/>
                  <a:pt x="274" y="141"/>
                </a:cubicBezTo>
                <a:cubicBezTo>
                  <a:pt x="274" y="106"/>
                  <a:pt x="274" y="106"/>
                  <a:pt x="274" y="106"/>
                </a:cubicBezTo>
                <a:cubicBezTo>
                  <a:pt x="274" y="35"/>
                  <a:pt x="238" y="0"/>
                  <a:pt x="176" y="0"/>
                </a:cubicBezTo>
                <a:cubicBezTo>
                  <a:pt x="106" y="0"/>
                  <a:pt x="79" y="35"/>
                  <a:pt x="79" y="106"/>
                </a:cubicBezTo>
                <a:cubicBezTo>
                  <a:pt x="79" y="141"/>
                  <a:pt x="79" y="141"/>
                  <a:pt x="79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17" y="141"/>
                  <a:pt x="0" y="159"/>
                  <a:pt x="0" y="17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81"/>
                  <a:pt x="17" y="398"/>
                  <a:pt x="25" y="398"/>
                </a:cubicBezTo>
                <a:cubicBezTo>
                  <a:pt x="53" y="407"/>
                  <a:pt x="53" y="407"/>
                  <a:pt x="53" y="407"/>
                </a:cubicBezTo>
                <a:cubicBezTo>
                  <a:pt x="70" y="416"/>
                  <a:pt x="88" y="416"/>
                  <a:pt x="106" y="416"/>
                </a:cubicBezTo>
                <a:cubicBezTo>
                  <a:pt x="247" y="416"/>
                  <a:pt x="247" y="416"/>
                  <a:pt x="247" y="416"/>
                </a:cubicBezTo>
                <a:cubicBezTo>
                  <a:pt x="265" y="416"/>
                  <a:pt x="283" y="416"/>
                  <a:pt x="300" y="407"/>
                </a:cubicBezTo>
                <a:cubicBezTo>
                  <a:pt x="327" y="398"/>
                  <a:pt x="327" y="398"/>
                  <a:pt x="327" y="398"/>
                </a:cubicBezTo>
                <a:cubicBezTo>
                  <a:pt x="336" y="398"/>
                  <a:pt x="354" y="381"/>
                  <a:pt x="354" y="372"/>
                </a:cubicBezTo>
                <a:cubicBezTo>
                  <a:pt x="354" y="177"/>
                  <a:pt x="354" y="177"/>
                  <a:pt x="354" y="177"/>
                </a:cubicBezTo>
                <a:cubicBezTo>
                  <a:pt x="354" y="159"/>
                  <a:pt x="336" y="141"/>
                  <a:pt x="319" y="141"/>
                </a:cubicBezTo>
                <a:close/>
                <a:moveTo>
                  <a:pt x="123" y="97"/>
                </a:moveTo>
                <a:lnTo>
                  <a:pt x="123" y="97"/>
                </a:lnTo>
                <a:cubicBezTo>
                  <a:pt x="123" y="62"/>
                  <a:pt x="150" y="44"/>
                  <a:pt x="176" y="44"/>
                </a:cubicBezTo>
                <a:cubicBezTo>
                  <a:pt x="203" y="44"/>
                  <a:pt x="229" y="62"/>
                  <a:pt x="229" y="97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123" y="141"/>
                  <a:pt x="123" y="141"/>
                  <a:pt x="123" y="141"/>
                </a:cubicBezTo>
                <a:lnTo>
                  <a:pt x="123" y="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0" name="Freeform 37">
            <a:extLst>
              <a:ext uri="{FF2B5EF4-FFF2-40B4-BE49-F238E27FC236}">
                <a16:creationId xmlns:a16="http://schemas.microsoft.com/office/drawing/2014/main" id="{3CCBFCAB-23AF-4B8D-B894-0C71D9756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0" y="3727450"/>
            <a:ext cx="111125" cy="125413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1" name="Freeform 44">
            <a:extLst>
              <a:ext uri="{FF2B5EF4-FFF2-40B4-BE49-F238E27FC236}">
                <a16:creationId xmlns:a16="http://schemas.microsoft.com/office/drawing/2014/main" id="{AEBFB25D-11CC-452B-AF9E-A38E8CBE8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038" y="4578350"/>
            <a:ext cx="165100" cy="211138"/>
          </a:xfrm>
          <a:custGeom>
            <a:avLst/>
            <a:gdLst>
              <a:gd name="T0" fmla="*/ 319 w 355"/>
              <a:gd name="T1" fmla="*/ 177 h 453"/>
              <a:gd name="T2" fmla="*/ 319 w 355"/>
              <a:gd name="T3" fmla="*/ 177 h 453"/>
              <a:gd name="T4" fmla="*/ 275 w 355"/>
              <a:gd name="T5" fmla="*/ 177 h 453"/>
              <a:gd name="T6" fmla="*/ 275 w 355"/>
              <a:gd name="T7" fmla="*/ 115 h 453"/>
              <a:gd name="T8" fmla="*/ 177 w 355"/>
              <a:gd name="T9" fmla="*/ 0 h 453"/>
              <a:gd name="T10" fmla="*/ 79 w 355"/>
              <a:gd name="T11" fmla="*/ 115 h 453"/>
              <a:gd name="T12" fmla="*/ 79 w 355"/>
              <a:gd name="T13" fmla="*/ 124 h 453"/>
              <a:gd name="T14" fmla="*/ 124 w 355"/>
              <a:gd name="T15" fmla="*/ 124 h 453"/>
              <a:gd name="T16" fmla="*/ 124 w 355"/>
              <a:gd name="T17" fmla="*/ 106 h 453"/>
              <a:gd name="T18" fmla="*/ 177 w 355"/>
              <a:gd name="T19" fmla="*/ 53 h 453"/>
              <a:gd name="T20" fmla="*/ 230 w 355"/>
              <a:gd name="T21" fmla="*/ 106 h 453"/>
              <a:gd name="T22" fmla="*/ 230 w 355"/>
              <a:gd name="T23" fmla="*/ 177 h 453"/>
              <a:gd name="T24" fmla="*/ 26 w 355"/>
              <a:gd name="T25" fmla="*/ 177 h 453"/>
              <a:gd name="T26" fmla="*/ 0 w 355"/>
              <a:gd name="T27" fmla="*/ 204 h 453"/>
              <a:gd name="T28" fmla="*/ 0 w 355"/>
              <a:gd name="T29" fmla="*/ 399 h 453"/>
              <a:gd name="T30" fmla="*/ 26 w 355"/>
              <a:gd name="T31" fmla="*/ 434 h 453"/>
              <a:gd name="T32" fmla="*/ 53 w 355"/>
              <a:gd name="T33" fmla="*/ 443 h 453"/>
              <a:gd name="T34" fmla="*/ 106 w 355"/>
              <a:gd name="T35" fmla="*/ 452 h 453"/>
              <a:gd name="T36" fmla="*/ 248 w 355"/>
              <a:gd name="T37" fmla="*/ 452 h 453"/>
              <a:gd name="T38" fmla="*/ 301 w 355"/>
              <a:gd name="T39" fmla="*/ 443 h 453"/>
              <a:gd name="T40" fmla="*/ 328 w 355"/>
              <a:gd name="T41" fmla="*/ 434 h 453"/>
              <a:gd name="T42" fmla="*/ 354 w 355"/>
              <a:gd name="T43" fmla="*/ 399 h 453"/>
              <a:gd name="T44" fmla="*/ 354 w 355"/>
              <a:gd name="T45" fmla="*/ 204 h 453"/>
              <a:gd name="T46" fmla="*/ 319 w 355"/>
              <a:gd name="T47" fmla="*/ 17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453">
                <a:moveTo>
                  <a:pt x="319" y="177"/>
                </a:moveTo>
                <a:lnTo>
                  <a:pt x="319" y="177"/>
                </a:lnTo>
                <a:cubicBezTo>
                  <a:pt x="275" y="177"/>
                  <a:pt x="275" y="177"/>
                  <a:pt x="275" y="177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275" y="44"/>
                  <a:pt x="238" y="0"/>
                  <a:pt x="177" y="0"/>
                </a:cubicBezTo>
                <a:cubicBezTo>
                  <a:pt x="106" y="0"/>
                  <a:pt x="79" y="44"/>
                  <a:pt x="79" y="115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71"/>
                  <a:pt x="150" y="53"/>
                  <a:pt x="177" y="53"/>
                </a:cubicBezTo>
                <a:cubicBezTo>
                  <a:pt x="203" y="53"/>
                  <a:pt x="230" y="71"/>
                  <a:pt x="230" y="106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26" y="177"/>
                  <a:pt x="26" y="177"/>
                  <a:pt x="26" y="177"/>
                </a:cubicBezTo>
                <a:cubicBezTo>
                  <a:pt x="17" y="177"/>
                  <a:pt x="0" y="195"/>
                  <a:pt x="0" y="20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08"/>
                  <a:pt x="17" y="425"/>
                  <a:pt x="26" y="434"/>
                </a:cubicBezTo>
                <a:cubicBezTo>
                  <a:pt x="53" y="443"/>
                  <a:pt x="53" y="443"/>
                  <a:pt x="53" y="443"/>
                </a:cubicBezTo>
                <a:cubicBezTo>
                  <a:pt x="71" y="443"/>
                  <a:pt x="88" y="452"/>
                  <a:pt x="106" y="452"/>
                </a:cubicBezTo>
                <a:cubicBezTo>
                  <a:pt x="248" y="452"/>
                  <a:pt x="248" y="452"/>
                  <a:pt x="248" y="452"/>
                </a:cubicBezTo>
                <a:cubicBezTo>
                  <a:pt x="266" y="452"/>
                  <a:pt x="283" y="443"/>
                  <a:pt x="301" y="443"/>
                </a:cubicBezTo>
                <a:cubicBezTo>
                  <a:pt x="328" y="434"/>
                  <a:pt x="328" y="434"/>
                  <a:pt x="328" y="434"/>
                </a:cubicBezTo>
                <a:cubicBezTo>
                  <a:pt x="336" y="425"/>
                  <a:pt x="354" y="408"/>
                  <a:pt x="354" y="399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54" y="195"/>
                  <a:pt x="336" y="177"/>
                  <a:pt x="319" y="17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2" name="Freeform 46">
            <a:extLst>
              <a:ext uri="{FF2B5EF4-FFF2-40B4-BE49-F238E27FC236}">
                <a16:creationId xmlns:a16="http://schemas.microsoft.com/office/drawing/2014/main" id="{3E2DBA6A-44B3-4E1D-AD97-E0907306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13" y="4100513"/>
            <a:ext cx="215900" cy="206375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3" name="Freeform 47">
            <a:extLst>
              <a:ext uri="{FF2B5EF4-FFF2-40B4-BE49-F238E27FC236}">
                <a16:creationId xmlns:a16="http://schemas.microsoft.com/office/drawing/2014/main" id="{5856CA76-E2D4-41A0-8A0A-76D781C73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4105275"/>
            <a:ext cx="231775" cy="203200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4" name="Freeform 48">
            <a:extLst>
              <a:ext uri="{FF2B5EF4-FFF2-40B4-BE49-F238E27FC236}">
                <a16:creationId xmlns:a16="http://schemas.microsoft.com/office/drawing/2014/main" id="{23F08CC3-EDB4-452D-B7D5-E40598823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4125913"/>
            <a:ext cx="207963" cy="155575"/>
          </a:xfrm>
          <a:custGeom>
            <a:avLst/>
            <a:gdLst>
              <a:gd name="T0" fmla="*/ 444 w 445"/>
              <a:gd name="T1" fmla="*/ 336 h 337"/>
              <a:gd name="T2" fmla="*/ 444 w 445"/>
              <a:gd name="T3" fmla="*/ 336 h 337"/>
              <a:gd name="T4" fmla="*/ 178 w 445"/>
              <a:gd name="T5" fmla="*/ 98 h 337"/>
              <a:gd name="T6" fmla="*/ 178 w 445"/>
              <a:gd name="T7" fmla="*/ 0 h 337"/>
              <a:gd name="T8" fmla="*/ 0 w 445"/>
              <a:gd name="T9" fmla="*/ 159 h 337"/>
              <a:gd name="T10" fmla="*/ 178 w 445"/>
              <a:gd name="T11" fmla="*/ 327 h 337"/>
              <a:gd name="T12" fmla="*/ 178 w 445"/>
              <a:gd name="T13" fmla="*/ 221 h 337"/>
              <a:gd name="T14" fmla="*/ 444 w 445"/>
              <a:gd name="T15" fmla="*/ 33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5" h="337">
                <a:moveTo>
                  <a:pt x="444" y="336"/>
                </a:moveTo>
                <a:lnTo>
                  <a:pt x="444" y="336"/>
                </a:lnTo>
                <a:cubicBezTo>
                  <a:pt x="444" y="336"/>
                  <a:pt x="399" y="98"/>
                  <a:pt x="178" y="98"/>
                </a:cubicBezTo>
                <a:cubicBezTo>
                  <a:pt x="178" y="0"/>
                  <a:pt x="178" y="0"/>
                  <a:pt x="178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8" y="327"/>
                  <a:pt x="178" y="327"/>
                  <a:pt x="178" y="327"/>
                </a:cubicBezTo>
                <a:cubicBezTo>
                  <a:pt x="178" y="221"/>
                  <a:pt x="178" y="221"/>
                  <a:pt x="178" y="221"/>
                </a:cubicBezTo>
                <a:cubicBezTo>
                  <a:pt x="293" y="221"/>
                  <a:pt x="381" y="230"/>
                  <a:pt x="444" y="3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5" name="Freeform 49">
            <a:extLst>
              <a:ext uri="{FF2B5EF4-FFF2-40B4-BE49-F238E27FC236}">
                <a16:creationId xmlns:a16="http://schemas.microsoft.com/office/drawing/2014/main" id="{EC22601F-AC45-4022-A5CC-E79804266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4125913"/>
            <a:ext cx="207962" cy="155575"/>
          </a:xfrm>
          <a:custGeom>
            <a:avLst/>
            <a:gdLst>
              <a:gd name="T0" fmla="*/ 266 w 444"/>
              <a:gd name="T1" fmla="*/ 221 h 337"/>
              <a:gd name="T2" fmla="*/ 266 w 444"/>
              <a:gd name="T3" fmla="*/ 221 h 337"/>
              <a:gd name="T4" fmla="*/ 266 w 444"/>
              <a:gd name="T5" fmla="*/ 327 h 337"/>
              <a:gd name="T6" fmla="*/ 443 w 444"/>
              <a:gd name="T7" fmla="*/ 159 h 337"/>
              <a:gd name="T8" fmla="*/ 266 w 444"/>
              <a:gd name="T9" fmla="*/ 0 h 337"/>
              <a:gd name="T10" fmla="*/ 266 w 444"/>
              <a:gd name="T11" fmla="*/ 98 h 337"/>
              <a:gd name="T12" fmla="*/ 0 w 444"/>
              <a:gd name="T13" fmla="*/ 336 h 337"/>
              <a:gd name="T14" fmla="*/ 266 w 444"/>
              <a:gd name="T15" fmla="*/ 221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337">
                <a:moveTo>
                  <a:pt x="266" y="221"/>
                </a:moveTo>
                <a:lnTo>
                  <a:pt x="266" y="221"/>
                </a:lnTo>
                <a:cubicBezTo>
                  <a:pt x="266" y="327"/>
                  <a:pt x="266" y="327"/>
                  <a:pt x="266" y="327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45" y="98"/>
                  <a:pt x="0" y="336"/>
                  <a:pt x="0" y="336"/>
                </a:cubicBezTo>
                <a:cubicBezTo>
                  <a:pt x="62" y="230"/>
                  <a:pt x="151" y="221"/>
                  <a:pt x="266" y="2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6" name="Freeform 50">
            <a:extLst>
              <a:ext uri="{FF2B5EF4-FFF2-40B4-BE49-F238E27FC236}">
                <a16:creationId xmlns:a16="http://schemas.microsoft.com/office/drawing/2014/main" id="{75B7102D-3CF1-4AB1-8200-447D7D08C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4100513"/>
            <a:ext cx="206375" cy="206375"/>
          </a:xfrm>
          <a:custGeom>
            <a:avLst/>
            <a:gdLst>
              <a:gd name="T0" fmla="*/ 257 w 444"/>
              <a:gd name="T1" fmla="*/ 257 h 443"/>
              <a:gd name="T2" fmla="*/ 257 w 444"/>
              <a:gd name="T3" fmla="*/ 257 h 443"/>
              <a:gd name="T4" fmla="*/ 160 w 444"/>
              <a:gd name="T5" fmla="*/ 310 h 443"/>
              <a:gd name="T6" fmla="*/ 62 w 444"/>
              <a:gd name="T7" fmla="*/ 310 h 443"/>
              <a:gd name="T8" fmla="*/ 71 w 444"/>
              <a:gd name="T9" fmla="*/ 407 h 443"/>
              <a:gd name="T10" fmla="*/ 310 w 444"/>
              <a:gd name="T11" fmla="*/ 310 h 443"/>
              <a:gd name="T12" fmla="*/ 416 w 444"/>
              <a:gd name="T13" fmla="*/ 61 h 443"/>
              <a:gd name="T14" fmla="*/ 319 w 444"/>
              <a:gd name="T15" fmla="*/ 53 h 443"/>
              <a:gd name="T16" fmla="*/ 319 w 444"/>
              <a:gd name="T17" fmla="*/ 151 h 443"/>
              <a:gd name="T18" fmla="*/ 257 w 444"/>
              <a:gd name="T19" fmla="*/ 257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7" name="Freeform 51">
            <a:extLst>
              <a:ext uri="{FF2B5EF4-FFF2-40B4-BE49-F238E27FC236}">
                <a16:creationId xmlns:a16="http://schemas.microsoft.com/office/drawing/2014/main" id="{7D447CF8-BC93-4E10-BEBE-DE8DE7A2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5" y="4138613"/>
            <a:ext cx="215900" cy="133350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8" name="Freeform 52">
            <a:extLst>
              <a:ext uri="{FF2B5EF4-FFF2-40B4-BE49-F238E27FC236}">
                <a16:creationId xmlns:a16="http://schemas.microsoft.com/office/drawing/2014/main" id="{0E46756D-C944-422E-A6AD-A808F6A3D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775" y="4089400"/>
            <a:ext cx="223838" cy="231775"/>
          </a:xfrm>
          <a:custGeom>
            <a:avLst/>
            <a:gdLst>
              <a:gd name="T0" fmla="*/ 133 w 479"/>
              <a:gd name="T1" fmla="*/ 497 h 498"/>
              <a:gd name="T2" fmla="*/ 133 w 479"/>
              <a:gd name="T3" fmla="*/ 497 h 498"/>
              <a:gd name="T4" fmla="*/ 53 w 479"/>
              <a:gd name="T5" fmla="*/ 460 h 498"/>
              <a:gd name="T6" fmla="*/ 53 w 479"/>
              <a:gd name="T7" fmla="*/ 284 h 498"/>
              <a:gd name="T8" fmla="*/ 301 w 479"/>
              <a:gd name="T9" fmla="*/ 35 h 498"/>
              <a:gd name="T10" fmla="*/ 390 w 479"/>
              <a:gd name="T11" fmla="*/ 9 h 498"/>
              <a:gd name="T12" fmla="*/ 452 w 479"/>
              <a:gd name="T13" fmla="*/ 71 h 498"/>
              <a:gd name="T14" fmla="*/ 425 w 479"/>
              <a:gd name="T15" fmla="*/ 159 h 498"/>
              <a:gd name="T16" fmla="*/ 195 w 479"/>
              <a:gd name="T17" fmla="*/ 390 h 498"/>
              <a:gd name="T18" fmla="*/ 150 w 479"/>
              <a:gd name="T19" fmla="*/ 416 h 498"/>
              <a:gd name="T20" fmla="*/ 106 w 479"/>
              <a:gd name="T21" fmla="*/ 399 h 498"/>
              <a:gd name="T22" fmla="*/ 115 w 479"/>
              <a:gd name="T23" fmla="*/ 319 h 498"/>
              <a:gd name="T24" fmla="*/ 284 w 479"/>
              <a:gd name="T25" fmla="*/ 150 h 498"/>
              <a:gd name="T26" fmla="*/ 309 w 479"/>
              <a:gd name="T27" fmla="*/ 150 h 498"/>
              <a:gd name="T28" fmla="*/ 309 w 479"/>
              <a:gd name="T29" fmla="*/ 178 h 498"/>
              <a:gd name="T30" fmla="*/ 142 w 479"/>
              <a:gd name="T31" fmla="*/ 345 h 498"/>
              <a:gd name="T32" fmla="*/ 133 w 479"/>
              <a:gd name="T33" fmla="*/ 381 h 498"/>
              <a:gd name="T34" fmla="*/ 142 w 479"/>
              <a:gd name="T35" fmla="*/ 381 h 498"/>
              <a:gd name="T36" fmla="*/ 168 w 479"/>
              <a:gd name="T37" fmla="*/ 372 h 498"/>
              <a:gd name="T38" fmla="*/ 399 w 479"/>
              <a:gd name="T39" fmla="*/ 133 h 498"/>
              <a:gd name="T40" fmla="*/ 416 w 479"/>
              <a:gd name="T41" fmla="*/ 80 h 498"/>
              <a:gd name="T42" fmla="*/ 381 w 479"/>
              <a:gd name="T43" fmla="*/ 44 h 498"/>
              <a:gd name="T44" fmla="*/ 328 w 479"/>
              <a:gd name="T45" fmla="*/ 62 h 498"/>
              <a:gd name="T46" fmla="*/ 80 w 479"/>
              <a:gd name="T47" fmla="*/ 301 h 498"/>
              <a:gd name="T48" fmla="*/ 80 w 479"/>
              <a:gd name="T49" fmla="*/ 434 h 498"/>
              <a:gd name="T50" fmla="*/ 203 w 479"/>
              <a:gd name="T51" fmla="*/ 425 h 498"/>
              <a:gd name="T52" fmla="*/ 452 w 479"/>
              <a:gd name="T53" fmla="*/ 186 h 498"/>
              <a:gd name="T54" fmla="*/ 478 w 479"/>
              <a:gd name="T55" fmla="*/ 186 h 498"/>
              <a:gd name="T56" fmla="*/ 478 w 479"/>
              <a:gd name="T57" fmla="*/ 203 h 498"/>
              <a:gd name="T58" fmla="*/ 230 w 479"/>
              <a:gd name="T59" fmla="*/ 452 h 498"/>
              <a:gd name="T60" fmla="*/ 133 w 479"/>
              <a:gd name="T61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79" h="498">
                <a:moveTo>
                  <a:pt x="133" y="497"/>
                </a:moveTo>
                <a:lnTo>
                  <a:pt x="133" y="497"/>
                </a:lnTo>
                <a:cubicBezTo>
                  <a:pt x="106" y="497"/>
                  <a:pt x="71" y="478"/>
                  <a:pt x="53" y="460"/>
                </a:cubicBezTo>
                <a:cubicBezTo>
                  <a:pt x="9" y="416"/>
                  <a:pt x="0" y="337"/>
                  <a:pt x="53" y="284"/>
                </a:cubicBezTo>
                <a:cubicBezTo>
                  <a:pt x="89" y="248"/>
                  <a:pt x="230" y="106"/>
                  <a:pt x="301" y="35"/>
                </a:cubicBezTo>
                <a:cubicBezTo>
                  <a:pt x="328" y="9"/>
                  <a:pt x="363" y="0"/>
                  <a:pt x="390" y="9"/>
                </a:cubicBezTo>
                <a:cubicBezTo>
                  <a:pt x="416" y="18"/>
                  <a:pt x="443" y="44"/>
                  <a:pt x="452" y="71"/>
                </a:cubicBezTo>
                <a:cubicBezTo>
                  <a:pt x="461" y="97"/>
                  <a:pt x="452" y="133"/>
                  <a:pt x="425" y="159"/>
                </a:cubicBezTo>
                <a:cubicBezTo>
                  <a:pt x="195" y="390"/>
                  <a:pt x="195" y="390"/>
                  <a:pt x="195" y="390"/>
                </a:cubicBezTo>
                <a:cubicBezTo>
                  <a:pt x="177" y="407"/>
                  <a:pt x="159" y="416"/>
                  <a:pt x="150" y="416"/>
                </a:cubicBezTo>
                <a:cubicBezTo>
                  <a:pt x="133" y="416"/>
                  <a:pt x="115" y="416"/>
                  <a:pt x="106" y="399"/>
                </a:cubicBezTo>
                <a:cubicBezTo>
                  <a:pt x="89" y="381"/>
                  <a:pt x="89" y="354"/>
                  <a:pt x="115" y="319"/>
                </a:cubicBezTo>
                <a:cubicBezTo>
                  <a:pt x="284" y="150"/>
                  <a:pt x="284" y="150"/>
                  <a:pt x="284" y="150"/>
                </a:cubicBezTo>
                <a:cubicBezTo>
                  <a:pt x="293" y="150"/>
                  <a:pt x="301" y="150"/>
                  <a:pt x="309" y="150"/>
                </a:cubicBezTo>
                <a:cubicBezTo>
                  <a:pt x="309" y="159"/>
                  <a:pt x="309" y="168"/>
                  <a:pt x="309" y="178"/>
                </a:cubicBezTo>
                <a:cubicBezTo>
                  <a:pt x="142" y="345"/>
                  <a:pt x="142" y="345"/>
                  <a:pt x="142" y="345"/>
                </a:cubicBezTo>
                <a:cubicBezTo>
                  <a:pt x="124" y="354"/>
                  <a:pt x="124" y="372"/>
                  <a:pt x="133" y="381"/>
                </a:cubicBezTo>
                <a:lnTo>
                  <a:pt x="142" y="381"/>
                </a:lnTo>
                <a:cubicBezTo>
                  <a:pt x="150" y="381"/>
                  <a:pt x="159" y="372"/>
                  <a:pt x="168" y="372"/>
                </a:cubicBezTo>
                <a:cubicBezTo>
                  <a:pt x="399" y="133"/>
                  <a:pt x="399" y="133"/>
                  <a:pt x="399" y="133"/>
                </a:cubicBezTo>
                <a:cubicBezTo>
                  <a:pt x="416" y="115"/>
                  <a:pt x="425" y="97"/>
                  <a:pt x="416" y="80"/>
                </a:cubicBezTo>
                <a:cubicBezTo>
                  <a:pt x="416" y="62"/>
                  <a:pt x="399" y="44"/>
                  <a:pt x="381" y="44"/>
                </a:cubicBezTo>
                <a:cubicBezTo>
                  <a:pt x="363" y="35"/>
                  <a:pt x="346" y="44"/>
                  <a:pt x="328" y="62"/>
                </a:cubicBezTo>
                <a:cubicBezTo>
                  <a:pt x="256" y="133"/>
                  <a:pt x="115" y="275"/>
                  <a:pt x="80" y="301"/>
                </a:cubicBezTo>
                <a:cubicBezTo>
                  <a:pt x="36" y="354"/>
                  <a:pt x="44" y="407"/>
                  <a:pt x="80" y="434"/>
                </a:cubicBezTo>
                <a:cubicBezTo>
                  <a:pt x="106" y="460"/>
                  <a:pt x="159" y="478"/>
                  <a:pt x="203" y="425"/>
                </a:cubicBezTo>
                <a:cubicBezTo>
                  <a:pt x="452" y="186"/>
                  <a:pt x="452" y="186"/>
                  <a:pt x="452" y="186"/>
                </a:cubicBezTo>
                <a:cubicBezTo>
                  <a:pt x="461" y="178"/>
                  <a:pt x="469" y="178"/>
                  <a:pt x="478" y="186"/>
                </a:cubicBezTo>
                <a:lnTo>
                  <a:pt x="478" y="203"/>
                </a:lnTo>
                <a:cubicBezTo>
                  <a:pt x="230" y="452"/>
                  <a:pt x="230" y="452"/>
                  <a:pt x="230" y="452"/>
                </a:cubicBezTo>
                <a:cubicBezTo>
                  <a:pt x="203" y="478"/>
                  <a:pt x="168" y="497"/>
                  <a:pt x="133" y="49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9" name="Freeform 53">
            <a:extLst>
              <a:ext uri="{FF2B5EF4-FFF2-40B4-BE49-F238E27FC236}">
                <a16:creationId xmlns:a16="http://schemas.microsoft.com/office/drawing/2014/main" id="{E4EF4EF1-5BE2-4623-9FA8-563F4F276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4125913"/>
            <a:ext cx="231775" cy="155575"/>
          </a:xfrm>
          <a:custGeom>
            <a:avLst/>
            <a:gdLst>
              <a:gd name="T0" fmla="*/ 177 w 497"/>
              <a:gd name="T1" fmla="*/ 70 h 337"/>
              <a:gd name="T2" fmla="*/ 177 w 497"/>
              <a:gd name="T3" fmla="*/ 70 h 337"/>
              <a:gd name="T4" fmla="*/ 177 w 497"/>
              <a:gd name="T5" fmla="*/ 0 h 337"/>
              <a:gd name="T6" fmla="*/ 0 w 497"/>
              <a:gd name="T7" fmla="*/ 159 h 337"/>
              <a:gd name="T8" fmla="*/ 177 w 497"/>
              <a:gd name="T9" fmla="*/ 327 h 337"/>
              <a:gd name="T10" fmla="*/ 177 w 497"/>
              <a:gd name="T11" fmla="*/ 257 h 337"/>
              <a:gd name="T12" fmla="*/ 71 w 497"/>
              <a:gd name="T13" fmla="*/ 159 h 337"/>
              <a:gd name="T14" fmla="*/ 177 w 497"/>
              <a:gd name="T15" fmla="*/ 70 h 337"/>
              <a:gd name="T16" fmla="*/ 301 w 497"/>
              <a:gd name="T17" fmla="*/ 98 h 337"/>
              <a:gd name="T18" fmla="*/ 301 w 497"/>
              <a:gd name="T19" fmla="*/ 98 h 337"/>
              <a:gd name="T20" fmla="*/ 301 w 497"/>
              <a:gd name="T21" fmla="*/ 0 h 337"/>
              <a:gd name="T22" fmla="*/ 124 w 497"/>
              <a:gd name="T23" fmla="*/ 159 h 337"/>
              <a:gd name="T24" fmla="*/ 301 w 497"/>
              <a:gd name="T25" fmla="*/ 327 h 337"/>
              <a:gd name="T26" fmla="*/ 301 w 497"/>
              <a:gd name="T27" fmla="*/ 221 h 337"/>
              <a:gd name="T28" fmla="*/ 496 w 497"/>
              <a:gd name="T29" fmla="*/ 336 h 337"/>
              <a:gd name="T30" fmla="*/ 301 w 497"/>
              <a:gd name="T31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177" y="70"/>
                </a:moveTo>
                <a:lnTo>
                  <a:pt x="177" y="70"/>
                </a:lnTo>
                <a:cubicBezTo>
                  <a:pt x="177" y="0"/>
                  <a:pt x="177" y="0"/>
                  <a:pt x="177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71" y="159"/>
                  <a:pt x="71" y="159"/>
                  <a:pt x="71" y="159"/>
                </a:cubicBezTo>
                <a:lnTo>
                  <a:pt x="177" y="70"/>
                </a:lnTo>
                <a:close/>
                <a:moveTo>
                  <a:pt x="301" y="98"/>
                </a:moveTo>
                <a:lnTo>
                  <a:pt x="301" y="98"/>
                </a:lnTo>
                <a:cubicBezTo>
                  <a:pt x="301" y="0"/>
                  <a:pt x="301" y="0"/>
                  <a:pt x="301" y="0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301" y="221"/>
                  <a:pt x="301" y="221"/>
                  <a:pt x="301" y="221"/>
                </a:cubicBezTo>
                <a:cubicBezTo>
                  <a:pt x="381" y="221"/>
                  <a:pt x="435" y="230"/>
                  <a:pt x="496" y="336"/>
                </a:cubicBezTo>
                <a:cubicBezTo>
                  <a:pt x="496" y="336"/>
                  <a:pt x="488" y="98"/>
                  <a:pt x="301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0" name="Freeform 54">
            <a:extLst>
              <a:ext uri="{FF2B5EF4-FFF2-40B4-BE49-F238E27FC236}">
                <a16:creationId xmlns:a16="http://schemas.microsoft.com/office/drawing/2014/main" id="{AAF01737-6432-4CED-895E-4EEA39C64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4100513"/>
            <a:ext cx="233362" cy="206375"/>
          </a:xfrm>
          <a:custGeom>
            <a:avLst/>
            <a:gdLst>
              <a:gd name="T0" fmla="*/ 212 w 497"/>
              <a:gd name="T1" fmla="*/ 0 h 443"/>
              <a:gd name="T2" fmla="*/ 212 w 497"/>
              <a:gd name="T3" fmla="*/ 0 h 443"/>
              <a:gd name="T4" fmla="*/ 186 w 497"/>
              <a:gd name="T5" fmla="*/ 0 h 443"/>
              <a:gd name="T6" fmla="*/ 177 w 497"/>
              <a:gd name="T7" fmla="*/ 8 h 443"/>
              <a:gd name="T8" fmla="*/ 177 w 497"/>
              <a:gd name="T9" fmla="*/ 106 h 443"/>
              <a:gd name="T10" fmla="*/ 88 w 497"/>
              <a:gd name="T11" fmla="*/ 106 h 443"/>
              <a:gd name="T12" fmla="*/ 80 w 497"/>
              <a:gd name="T13" fmla="*/ 106 h 443"/>
              <a:gd name="T14" fmla="*/ 62 w 497"/>
              <a:gd name="T15" fmla="*/ 114 h 443"/>
              <a:gd name="T16" fmla="*/ 0 w 497"/>
              <a:gd name="T17" fmla="*/ 151 h 443"/>
              <a:gd name="T18" fmla="*/ 0 w 497"/>
              <a:gd name="T19" fmla="*/ 159 h 443"/>
              <a:gd name="T20" fmla="*/ 0 w 497"/>
              <a:gd name="T21" fmla="*/ 167 h 443"/>
              <a:gd name="T22" fmla="*/ 62 w 497"/>
              <a:gd name="T23" fmla="*/ 212 h 443"/>
              <a:gd name="T24" fmla="*/ 80 w 497"/>
              <a:gd name="T25" fmla="*/ 212 h 443"/>
              <a:gd name="T26" fmla="*/ 88 w 497"/>
              <a:gd name="T27" fmla="*/ 221 h 443"/>
              <a:gd name="T28" fmla="*/ 177 w 497"/>
              <a:gd name="T29" fmla="*/ 221 h 443"/>
              <a:gd name="T30" fmla="*/ 177 w 497"/>
              <a:gd name="T31" fmla="*/ 433 h 443"/>
              <a:gd name="T32" fmla="*/ 186 w 497"/>
              <a:gd name="T33" fmla="*/ 442 h 443"/>
              <a:gd name="T34" fmla="*/ 212 w 497"/>
              <a:gd name="T35" fmla="*/ 442 h 443"/>
              <a:gd name="T36" fmla="*/ 221 w 497"/>
              <a:gd name="T37" fmla="*/ 433 h 443"/>
              <a:gd name="T38" fmla="*/ 221 w 497"/>
              <a:gd name="T39" fmla="*/ 8 h 443"/>
              <a:gd name="T40" fmla="*/ 212 w 497"/>
              <a:gd name="T41" fmla="*/ 0 h 443"/>
              <a:gd name="T42" fmla="*/ 487 w 497"/>
              <a:gd name="T43" fmla="*/ 106 h 443"/>
              <a:gd name="T44" fmla="*/ 487 w 497"/>
              <a:gd name="T45" fmla="*/ 106 h 443"/>
              <a:gd name="T46" fmla="*/ 434 w 497"/>
              <a:gd name="T47" fmla="*/ 61 h 443"/>
              <a:gd name="T48" fmla="*/ 416 w 497"/>
              <a:gd name="T49" fmla="*/ 53 h 443"/>
              <a:gd name="T50" fmla="*/ 407 w 497"/>
              <a:gd name="T51" fmla="*/ 53 h 443"/>
              <a:gd name="T52" fmla="*/ 239 w 497"/>
              <a:gd name="T53" fmla="*/ 53 h 443"/>
              <a:gd name="T54" fmla="*/ 256 w 497"/>
              <a:gd name="T55" fmla="*/ 167 h 443"/>
              <a:gd name="T56" fmla="*/ 407 w 497"/>
              <a:gd name="T57" fmla="*/ 167 h 443"/>
              <a:gd name="T58" fmla="*/ 416 w 497"/>
              <a:gd name="T59" fmla="*/ 167 h 443"/>
              <a:gd name="T60" fmla="*/ 434 w 497"/>
              <a:gd name="T61" fmla="*/ 159 h 443"/>
              <a:gd name="T62" fmla="*/ 487 w 497"/>
              <a:gd name="T63" fmla="*/ 123 h 443"/>
              <a:gd name="T64" fmla="*/ 496 w 497"/>
              <a:gd name="T65" fmla="*/ 114 h 443"/>
              <a:gd name="T66" fmla="*/ 487 w 497"/>
              <a:gd name="T67" fmla="*/ 10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3">
                <a:moveTo>
                  <a:pt x="212" y="0"/>
                </a:moveTo>
                <a:lnTo>
                  <a:pt x="212" y="0"/>
                </a:lnTo>
                <a:cubicBezTo>
                  <a:pt x="186" y="0"/>
                  <a:pt x="186" y="0"/>
                  <a:pt x="186" y="0"/>
                </a:cubicBezTo>
                <a:lnTo>
                  <a:pt x="177" y="8"/>
                </a:lnTo>
                <a:cubicBezTo>
                  <a:pt x="177" y="106"/>
                  <a:pt x="177" y="106"/>
                  <a:pt x="177" y="106"/>
                </a:cubicBezTo>
                <a:cubicBezTo>
                  <a:pt x="88" y="106"/>
                  <a:pt x="88" y="106"/>
                  <a:pt x="88" y="106"/>
                </a:cubicBezTo>
                <a:lnTo>
                  <a:pt x="80" y="106"/>
                </a:lnTo>
                <a:cubicBezTo>
                  <a:pt x="71" y="106"/>
                  <a:pt x="71" y="106"/>
                  <a:pt x="62" y="114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67"/>
                  <a:pt x="0" y="167"/>
                  <a:pt x="0" y="167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71" y="212"/>
                  <a:pt x="71" y="212"/>
                  <a:pt x="80" y="212"/>
                </a:cubicBezTo>
                <a:cubicBezTo>
                  <a:pt x="80" y="221"/>
                  <a:pt x="88" y="221"/>
                  <a:pt x="88" y="221"/>
                </a:cubicBezTo>
                <a:cubicBezTo>
                  <a:pt x="177" y="221"/>
                  <a:pt x="177" y="221"/>
                  <a:pt x="177" y="221"/>
                </a:cubicBezTo>
                <a:cubicBezTo>
                  <a:pt x="177" y="433"/>
                  <a:pt x="177" y="433"/>
                  <a:pt x="177" y="433"/>
                </a:cubicBezTo>
                <a:cubicBezTo>
                  <a:pt x="177" y="442"/>
                  <a:pt x="186" y="442"/>
                  <a:pt x="186" y="442"/>
                </a:cubicBezTo>
                <a:cubicBezTo>
                  <a:pt x="212" y="442"/>
                  <a:pt x="212" y="442"/>
                  <a:pt x="212" y="442"/>
                </a:cubicBezTo>
                <a:cubicBezTo>
                  <a:pt x="212" y="442"/>
                  <a:pt x="221" y="442"/>
                  <a:pt x="221" y="433"/>
                </a:cubicBezTo>
                <a:cubicBezTo>
                  <a:pt x="221" y="8"/>
                  <a:pt x="221" y="8"/>
                  <a:pt x="221" y="8"/>
                </a:cubicBezTo>
                <a:lnTo>
                  <a:pt x="212" y="0"/>
                </a:lnTo>
                <a:close/>
                <a:moveTo>
                  <a:pt x="487" y="106"/>
                </a:moveTo>
                <a:lnTo>
                  <a:pt x="487" y="106"/>
                </a:lnTo>
                <a:cubicBezTo>
                  <a:pt x="434" y="61"/>
                  <a:pt x="434" y="61"/>
                  <a:pt x="434" y="61"/>
                </a:cubicBezTo>
                <a:cubicBezTo>
                  <a:pt x="425" y="61"/>
                  <a:pt x="425" y="61"/>
                  <a:pt x="416" y="53"/>
                </a:cubicBezTo>
                <a:lnTo>
                  <a:pt x="407" y="53"/>
                </a:lnTo>
                <a:cubicBezTo>
                  <a:pt x="239" y="53"/>
                  <a:pt x="239" y="53"/>
                  <a:pt x="239" y="53"/>
                </a:cubicBezTo>
                <a:cubicBezTo>
                  <a:pt x="256" y="167"/>
                  <a:pt x="256" y="167"/>
                  <a:pt x="256" y="167"/>
                </a:cubicBezTo>
                <a:cubicBezTo>
                  <a:pt x="407" y="167"/>
                  <a:pt x="407" y="167"/>
                  <a:pt x="407" y="167"/>
                </a:cubicBezTo>
                <a:lnTo>
                  <a:pt x="416" y="167"/>
                </a:lnTo>
                <a:cubicBezTo>
                  <a:pt x="425" y="167"/>
                  <a:pt x="425" y="159"/>
                  <a:pt x="434" y="159"/>
                </a:cubicBezTo>
                <a:cubicBezTo>
                  <a:pt x="487" y="123"/>
                  <a:pt x="487" y="123"/>
                  <a:pt x="487" y="123"/>
                </a:cubicBezTo>
                <a:cubicBezTo>
                  <a:pt x="496" y="114"/>
                  <a:pt x="496" y="114"/>
                  <a:pt x="496" y="114"/>
                </a:cubicBezTo>
                <a:cubicBezTo>
                  <a:pt x="496" y="106"/>
                  <a:pt x="496" y="106"/>
                  <a:pt x="487" y="1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1" name="Freeform 55">
            <a:extLst>
              <a:ext uri="{FF2B5EF4-FFF2-40B4-BE49-F238E27FC236}">
                <a16:creationId xmlns:a16="http://schemas.microsoft.com/office/drawing/2014/main" id="{19FC57D7-A068-4939-ACD8-CA8493FB8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4089400"/>
            <a:ext cx="141287" cy="239713"/>
          </a:xfrm>
          <a:custGeom>
            <a:avLst/>
            <a:gdLst>
              <a:gd name="T0" fmla="*/ 284 w 303"/>
              <a:gd name="T1" fmla="*/ 363 h 514"/>
              <a:gd name="T2" fmla="*/ 284 w 303"/>
              <a:gd name="T3" fmla="*/ 363 h 514"/>
              <a:gd name="T4" fmla="*/ 222 w 303"/>
              <a:gd name="T5" fmla="*/ 168 h 514"/>
              <a:gd name="T6" fmla="*/ 89 w 303"/>
              <a:gd name="T7" fmla="*/ 106 h 514"/>
              <a:gd name="T8" fmla="*/ 45 w 303"/>
              <a:gd name="T9" fmla="*/ 9 h 514"/>
              <a:gd name="T10" fmla="*/ 19 w 303"/>
              <a:gd name="T11" fmla="*/ 0 h 514"/>
              <a:gd name="T12" fmla="*/ 10 w 303"/>
              <a:gd name="T13" fmla="*/ 27 h 514"/>
              <a:gd name="T14" fmla="*/ 63 w 303"/>
              <a:gd name="T15" fmla="*/ 124 h 514"/>
              <a:gd name="T16" fmla="*/ 19 w 303"/>
              <a:gd name="T17" fmla="*/ 239 h 514"/>
              <a:gd name="T18" fmla="*/ 72 w 303"/>
              <a:gd name="T19" fmla="*/ 434 h 514"/>
              <a:gd name="T20" fmla="*/ 204 w 303"/>
              <a:gd name="T21" fmla="*/ 497 h 514"/>
              <a:gd name="T22" fmla="*/ 284 w 303"/>
              <a:gd name="T23" fmla="*/ 363 h 514"/>
              <a:gd name="T24" fmla="*/ 125 w 303"/>
              <a:gd name="T25" fmla="*/ 222 h 514"/>
              <a:gd name="T26" fmla="*/ 125 w 303"/>
              <a:gd name="T27" fmla="*/ 222 h 514"/>
              <a:gd name="T28" fmla="*/ 81 w 303"/>
              <a:gd name="T29" fmla="*/ 203 h 514"/>
              <a:gd name="T30" fmla="*/ 98 w 303"/>
              <a:gd name="T31" fmla="*/ 159 h 514"/>
              <a:gd name="T32" fmla="*/ 142 w 303"/>
              <a:gd name="T33" fmla="*/ 178 h 514"/>
              <a:gd name="T34" fmla="*/ 125 w 303"/>
              <a:gd name="T35" fmla="*/ 222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514">
                <a:moveTo>
                  <a:pt x="284" y="363"/>
                </a:moveTo>
                <a:lnTo>
                  <a:pt x="284" y="363"/>
                </a:lnTo>
                <a:cubicBezTo>
                  <a:pt x="222" y="168"/>
                  <a:pt x="222" y="168"/>
                  <a:pt x="222" y="168"/>
                </a:cubicBezTo>
                <a:cubicBezTo>
                  <a:pt x="204" y="124"/>
                  <a:pt x="142" y="88"/>
                  <a:pt x="89" y="106"/>
                </a:cubicBezTo>
                <a:cubicBezTo>
                  <a:pt x="45" y="9"/>
                  <a:pt x="45" y="9"/>
                  <a:pt x="45" y="9"/>
                </a:cubicBezTo>
                <a:cubicBezTo>
                  <a:pt x="36" y="0"/>
                  <a:pt x="28" y="0"/>
                  <a:pt x="19" y="0"/>
                </a:cubicBezTo>
                <a:cubicBezTo>
                  <a:pt x="10" y="9"/>
                  <a:pt x="10" y="18"/>
                  <a:pt x="10" y="27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28" y="141"/>
                  <a:pt x="0" y="194"/>
                  <a:pt x="19" y="239"/>
                </a:cubicBezTo>
                <a:cubicBezTo>
                  <a:pt x="72" y="434"/>
                  <a:pt x="72" y="434"/>
                  <a:pt x="72" y="434"/>
                </a:cubicBezTo>
                <a:cubicBezTo>
                  <a:pt x="81" y="487"/>
                  <a:pt x="142" y="513"/>
                  <a:pt x="204" y="497"/>
                </a:cubicBezTo>
                <a:cubicBezTo>
                  <a:pt x="267" y="469"/>
                  <a:pt x="302" y="407"/>
                  <a:pt x="284" y="363"/>
                </a:cubicBezTo>
                <a:close/>
                <a:moveTo>
                  <a:pt x="125" y="222"/>
                </a:moveTo>
                <a:lnTo>
                  <a:pt x="125" y="222"/>
                </a:lnTo>
                <a:cubicBezTo>
                  <a:pt x="107" y="231"/>
                  <a:pt x="89" y="222"/>
                  <a:pt x="81" y="203"/>
                </a:cubicBezTo>
                <a:cubicBezTo>
                  <a:pt x="72" y="186"/>
                  <a:pt x="81" y="159"/>
                  <a:pt x="98" y="159"/>
                </a:cubicBezTo>
                <a:cubicBezTo>
                  <a:pt x="125" y="150"/>
                  <a:pt x="142" y="159"/>
                  <a:pt x="142" y="178"/>
                </a:cubicBezTo>
                <a:cubicBezTo>
                  <a:pt x="151" y="194"/>
                  <a:pt x="142" y="222"/>
                  <a:pt x="125" y="2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2" name="Freeform 63">
            <a:extLst>
              <a:ext uri="{FF2B5EF4-FFF2-40B4-BE49-F238E27FC236}">
                <a16:creationId xmlns:a16="http://schemas.microsoft.com/office/drawing/2014/main" id="{D5B41585-20BC-4710-8377-1236AC96F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3" y="5049838"/>
            <a:ext cx="180975" cy="160337"/>
          </a:xfrm>
          <a:custGeom>
            <a:avLst/>
            <a:gdLst>
              <a:gd name="T0" fmla="*/ 345 w 390"/>
              <a:gd name="T1" fmla="*/ 0 h 346"/>
              <a:gd name="T2" fmla="*/ 345 w 390"/>
              <a:gd name="T3" fmla="*/ 0 h 346"/>
              <a:gd name="T4" fmla="*/ 44 w 390"/>
              <a:gd name="T5" fmla="*/ 0 h 346"/>
              <a:gd name="T6" fmla="*/ 0 w 390"/>
              <a:gd name="T7" fmla="*/ 44 h 346"/>
              <a:gd name="T8" fmla="*/ 0 w 390"/>
              <a:gd name="T9" fmla="*/ 221 h 346"/>
              <a:gd name="T10" fmla="*/ 44 w 390"/>
              <a:gd name="T11" fmla="*/ 265 h 346"/>
              <a:gd name="T12" fmla="*/ 142 w 390"/>
              <a:gd name="T13" fmla="*/ 265 h 346"/>
              <a:gd name="T14" fmla="*/ 248 w 390"/>
              <a:gd name="T15" fmla="*/ 345 h 346"/>
              <a:gd name="T16" fmla="*/ 248 w 390"/>
              <a:gd name="T17" fmla="*/ 265 h 346"/>
              <a:gd name="T18" fmla="*/ 345 w 390"/>
              <a:gd name="T19" fmla="*/ 265 h 346"/>
              <a:gd name="T20" fmla="*/ 389 w 390"/>
              <a:gd name="T21" fmla="*/ 221 h 346"/>
              <a:gd name="T22" fmla="*/ 389 w 390"/>
              <a:gd name="T23" fmla="*/ 44 h 346"/>
              <a:gd name="T24" fmla="*/ 345 w 390"/>
              <a:gd name="T25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0" h="346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44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47"/>
                  <a:pt x="17" y="265"/>
                  <a:pt x="44" y="265"/>
                </a:cubicBezTo>
                <a:cubicBezTo>
                  <a:pt x="142" y="265"/>
                  <a:pt x="142" y="265"/>
                  <a:pt x="142" y="265"/>
                </a:cubicBezTo>
                <a:cubicBezTo>
                  <a:pt x="248" y="345"/>
                  <a:pt x="248" y="345"/>
                  <a:pt x="248" y="345"/>
                </a:cubicBezTo>
                <a:cubicBezTo>
                  <a:pt x="248" y="265"/>
                  <a:pt x="248" y="265"/>
                  <a:pt x="248" y="265"/>
                </a:cubicBezTo>
                <a:cubicBezTo>
                  <a:pt x="345" y="265"/>
                  <a:pt x="345" y="265"/>
                  <a:pt x="345" y="265"/>
                </a:cubicBezTo>
                <a:cubicBezTo>
                  <a:pt x="372" y="265"/>
                  <a:pt x="389" y="247"/>
                  <a:pt x="389" y="221"/>
                </a:cubicBezTo>
                <a:cubicBezTo>
                  <a:pt x="389" y="44"/>
                  <a:pt x="389" y="44"/>
                  <a:pt x="389" y="44"/>
                </a:cubicBezTo>
                <a:cubicBezTo>
                  <a:pt x="389" y="17"/>
                  <a:pt x="372" y="0"/>
                  <a:pt x="34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3" name="Freeform 64">
            <a:extLst>
              <a:ext uri="{FF2B5EF4-FFF2-40B4-BE49-F238E27FC236}">
                <a16:creationId xmlns:a16="http://schemas.microsoft.com/office/drawing/2014/main" id="{E9E8757E-D32F-44DF-9444-5B737D043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838" y="4567238"/>
            <a:ext cx="207962" cy="203200"/>
          </a:xfrm>
          <a:custGeom>
            <a:avLst/>
            <a:gdLst>
              <a:gd name="T0" fmla="*/ 222 w 444"/>
              <a:gd name="T1" fmla="*/ 0 h 435"/>
              <a:gd name="T2" fmla="*/ 284 w 444"/>
              <a:gd name="T3" fmla="*/ 160 h 435"/>
              <a:gd name="T4" fmla="*/ 443 w 444"/>
              <a:gd name="T5" fmla="*/ 160 h 435"/>
              <a:gd name="T6" fmla="*/ 310 w 444"/>
              <a:gd name="T7" fmla="*/ 257 h 435"/>
              <a:gd name="T8" fmla="*/ 354 w 444"/>
              <a:gd name="T9" fmla="*/ 434 h 435"/>
              <a:gd name="T10" fmla="*/ 222 w 444"/>
              <a:gd name="T11" fmla="*/ 327 h 435"/>
              <a:gd name="T12" fmla="*/ 88 w 444"/>
              <a:gd name="T13" fmla="*/ 434 h 435"/>
              <a:gd name="T14" fmla="*/ 133 w 444"/>
              <a:gd name="T15" fmla="*/ 257 h 435"/>
              <a:gd name="T16" fmla="*/ 0 w 444"/>
              <a:gd name="T17" fmla="*/ 160 h 435"/>
              <a:gd name="T18" fmla="*/ 160 w 444"/>
              <a:gd name="T19" fmla="*/ 160 h 435"/>
              <a:gd name="T20" fmla="*/ 222 w 444"/>
              <a:gd name="T21" fmla="*/ 0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4" h="435">
                <a:moveTo>
                  <a:pt x="222" y="0"/>
                </a:moveTo>
                <a:lnTo>
                  <a:pt x="284" y="160"/>
                </a:lnTo>
                <a:lnTo>
                  <a:pt x="443" y="160"/>
                </a:lnTo>
                <a:lnTo>
                  <a:pt x="310" y="257"/>
                </a:lnTo>
                <a:lnTo>
                  <a:pt x="354" y="434"/>
                </a:lnTo>
                <a:lnTo>
                  <a:pt x="222" y="327"/>
                </a:lnTo>
                <a:lnTo>
                  <a:pt x="88" y="434"/>
                </a:lnTo>
                <a:lnTo>
                  <a:pt x="133" y="257"/>
                </a:lnTo>
                <a:lnTo>
                  <a:pt x="0" y="160"/>
                </a:lnTo>
                <a:lnTo>
                  <a:pt x="160" y="160"/>
                </a:lnTo>
                <a:lnTo>
                  <a:pt x="222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4" name="Freeform 65">
            <a:extLst>
              <a:ext uri="{FF2B5EF4-FFF2-40B4-BE49-F238E27FC236}">
                <a16:creationId xmlns:a16="http://schemas.microsoft.com/office/drawing/2014/main" id="{11238136-F459-4EFD-968F-11F7856A7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0963" y="4146550"/>
            <a:ext cx="195262" cy="195263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5" name="Freeform 66">
            <a:extLst>
              <a:ext uri="{FF2B5EF4-FFF2-40B4-BE49-F238E27FC236}">
                <a16:creationId xmlns:a16="http://schemas.microsoft.com/office/drawing/2014/main" id="{F4968939-F6EC-446C-8ACE-531227155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5021263"/>
            <a:ext cx="215900" cy="215900"/>
          </a:xfrm>
          <a:custGeom>
            <a:avLst/>
            <a:gdLst>
              <a:gd name="T0" fmla="*/ 408 w 462"/>
              <a:gd name="T1" fmla="*/ 54 h 462"/>
              <a:gd name="T2" fmla="*/ 408 w 462"/>
              <a:gd name="T3" fmla="*/ 54 h 462"/>
              <a:gd name="T4" fmla="*/ 292 w 462"/>
              <a:gd name="T5" fmla="*/ 19 h 462"/>
              <a:gd name="T6" fmla="*/ 230 w 462"/>
              <a:gd name="T7" fmla="*/ 80 h 462"/>
              <a:gd name="T8" fmla="*/ 213 w 462"/>
              <a:gd name="T9" fmla="*/ 160 h 462"/>
              <a:gd name="T10" fmla="*/ 8 w 462"/>
              <a:gd name="T11" fmla="*/ 363 h 462"/>
              <a:gd name="T12" fmla="*/ 35 w 462"/>
              <a:gd name="T13" fmla="*/ 426 h 462"/>
              <a:gd name="T14" fmla="*/ 98 w 462"/>
              <a:gd name="T15" fmla="*/ 453 h 462"/>
              <a:gd name="T16" fmla="*/ 301 w 462"/>
              <a:gd name="T17" fmla="*/ 248 h 462"/>
              <a:gd name="T18" fmla="*/ 381 w 462"/>
              <a:gd name="T19" fmla="*/ 231 h 462"/>
              <a:gd name="T20" fmla="*/ 443 w 462"/>
              <a:gd name="T21" fmla="*/ 169 h 462"/>
              <a:gd name="T22" fmla="*/ 408 w 462"/>
              <a:gd name="T23" fmla="*/ 54 h 462"/>
              <a:gd name="T24" fmla="*/ 186 w 462"/>
              <a:gd name="T25" fmla="*/ 257 h 462"/>
              <a:gd name="T26" fmla="*/ 186 w 462"/>
              <a:gd name="T27" fmla="*/ 257 h 462"/>
              <a:gd name="T28" fmla="*/ 195 w 462"/>
              <a:gd name="T29" fmla="*/ 222 h 462"/>
              <a:gd name="T30" fmla="*/ 230 w 462"/>
              <a:gd name="T31" fmla="*/ 213 h 462"/>
              <a:gd name="T32" fmla="*/ 221 w 462"/>
              <a:gd name="T33" fmla="*/ 248 h 462"/>
              <a:gd name="T34" fmla="*/ 186 w 462"/>
              <a:gd name="T35" fmla="*/ 257 h 462"/>
              <a:gd name="T36" fmla="*/ 354 w 462"/>
              <a:gd name="T37" fmla="*/ 116 h 462"/>
              <a:gd name="T38" fmla="*/ 354 w 462"/>
              <a:gd name="T39" fmla="*/ 116 h 462"/>
              <a:gd name="T40" fmla="*/ 310 w 462"/>
              <a:gd name="T41" fmla="*/ 36 h 462"/>
              <a:gd name="T42" fmla="*/ 390 w 462"/>
              <a:gd name="T43" fmla="*/ 72 h 462"/>
              <a:gd name="T44" fmla="*/ 425 w 462"/>
              <a:gd name="T45" fmla="*/ 151 h 462"/>
              <a:gd name="T46" fmla="*/ 354 w 462"/>
              <a:gd name="T47" fmla="*/ 116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462">
                <a:moveTo>
                  <a:pt x="408" y="54"/>
                </a:moveTo>
                <a:lnTo>
                  <a:pt x="408" y="54"/>
                </a:lnTo>
                <a:cubicBezTo>
                  <a:pt x="363" y="19"/>
                  <a:pt x="310" y="0"/>
                  <a:pt x="292" y="19"/>
                </a:cubicBezTo>
                <a:cubicBezTo>
                  <a:pt x="230" y="80"/>
                  <a:pt x="230" y="80"/>
                  <a:pt x="230" y="80"/>
                </a:cubicBezTo>
                <a:cubicBezTo>
                  <a:pt x="221" y="89"/>
                  <a:pt x="213" y="125"/>
                  <a:pt x="213" y="160"/>
                </a:cubicBezTo>
                <a:cubicBezTo>
                  <a:pt x="8" y="363"/>
                  <a:pt x="8" y="363"/>
                  <a:pt x="8" y="363"/>
                </a:cubicBezTo>
                <a:cubicBezTo>
                  <a:pt x="0" y="372"/>
                  <a:pt x="8" y="408"/>
                  <a:pt x="35" y="426"/>
                </a:cubicBezTo>
                <a:cubicBezTo>
                  <a:pt x="62" y="453"/>
                  <a:pt x="89" y="461"/>
                  <a:pt x="98" y="453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36" y="248"/>
                  <a:pt x="372" y="240"/>
                  <a:pt x="381" y="231"/>
                </a:cubicBezTo>
                <a:cubicBezTo>
                  <a:pt x="443" y="169"/>
                  <a:pt x="443" y="169"/>
                  <a:pt x="443" y="169"/>
                </a:cubicBezTo>
                <a:cubicBezTo>
                  <a:pt x="461" y="151"/>
                  <a:pt x="452" y="98"/>
                  <a:pt x="408" y="54"/>
                </a:cubicBezTo>
                <a:close/>
                <a:moveTo>
                  <a:pt x="186" y="257"/>
                </a:moveTo>
                <a:lnTo>
                  <a:pt x="186" y="257"/>
                </a:lnTo>
                <a:cubicBezTo>
                  <a:pt x="177" y="248"/>
                  <a:pt x="177" y="231"/>
                  <a:pt x="195" y="222"/>
                </a:cubicBezTo>
                <a:cubicBezTo>
                  <a:pt x="204" y="204"/>
                  <a:pt x="221" y="204"/>
                  <a:pt x="230" y="213"/>
                </a:cubicBezTo>
                <a:cubicBezTo>
                  <a:pt x="239" y="222"/>
                  <a:pt x="239" y="240"/>
                  <a:pt x="221" y="248"/>
                </a:cubicBezTo>
                <a:cubicBezTo>
                  <a:pt x="213" y="266"/>
                  <a:pt x="195" y="266"/>
                  <a:pt x="186" y="257"/>
                </a:cubicBezTo>
                <a:close/>
                <a:moveTo>
                  <a:pt x="354" y="116"/>
                </a:moveTo>
                <a:lnTo>
                  <a:pt x="354" y="116"/>
                </a:lnTo>
                <a:cubicBezTo>
                  <a:pt x="319" y="80"/>
                  <a:pt x="310" y="36"/>
                  <a:pt x="310" y="36"/>
                </a:cubicBezTo>
                <a:cubicBezTo>
                  <a:pt x="319" y="27"/>
                  <a:pt x="354" y="44"/>
                  <a:pt x="390" y="72"/>
                </a:cubicBezTo>
                <a:cubicBezTo>
                  <a:pt x="425" y="107"/>
                  <a:pt x="434" y="142"/>
                  <a:pt x="425" y="151"/>
                </a:cubicBezTo>
                <a:cubicBezTo>
                  <a:pt x="425" y="151"/>
                  <a:pt x="381" y="142"/>
                  <a:pt x="354" y="11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6" name="Freeform 67">
            <a:extLst>
              <a:ext uri="{FF2B5EF4-FFF2-40B4-BE49-F238E27FC236}">
                <a16:creationId xmlns:a16="http://schemas.microsoft.com/office/drawing/2014/main" id="{68FB8EA5-B56D-47BA-AA97-E988FC787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100" y="4530725"/>
            <a:ext cx="212725" cy="249238"/>
          </a:xfrm>
          <a:custGeom>
            <a:avLst/>
            <a:gdLst>
              <a:gd name="T0" fmla="*/ 434 w 453"/>
              <a:gd name="T1" fmla="*/ 186 h 533"/>
              <a:gd name="T2" fmla="*/ 434 w 453"/>
              <a:gd name="T3" fmla="*/ 186 h 533"/>
              <a:gd name="T4" fmla="*/ 44 w 453"/>
              <a:gd name="T5" fmla="*/ 160 h 533"/>
              <a:gd name="T6" fmla="*/ 0 w 453"/>
              <a:gd name="T7" fmla="*/ 178 h 533"/>
              <a:gd name="T8" fmla="*/ 88 w 453"/>
              <a:gd name="T9" fmla="*/ 532 h 533"/>
              <a:gd name="T10" fmla="*/ 141 w 453"/>
              <a:gd name="T11" fmla="*/ 532 h 533"/>
              <a:gd name="T12" fmla="*/ 97 w 453"/>
              <a:gd name="T13" fmla="*/ 355 h 533"/>
              <a:gd name="T14" fmla="*/ 443 w 453"/>
              <a:gd name="T15" fmla="*/ 195 h 533"/>
              <a:gd name="T16" fmla="*/ 434 w 453"/>
              <a:gd name="T17" fmla="*/ 18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" h="533">
                <a:moveTo>
                  <a:pt x="434" y="186"/>
                </a:moveTo>
                <a:lnTo>
                  <a:pt x="434" y="186"/>
                </a:lnTo>
                <a:cubicBezTo>
                  <a:pt x="151" y="301"/>
                  <a:pt x="266" y="0"/>
                  <a:pt x="44" y="160"/>
                </a:cubicBezTo>
                <a:cubicBezTo>
                  <a:pt x="0" y="178"/>
                  <a:pt x="0" y="178"/>
                  <a:pt x="0" y="178"/>
                </a:cubicBezTo>
                <a:cubicBezTo>
                  <a:pt x="88" y="532"/>
                  <a:pt x="88" y="532"/>
                  <a:pt x="88" y="532"/>
                </a:cubicBezTo>
                <a:cubicBezTo>
                  <a:pt x="141" y="532"/>
                  <a:pt x="141" y="532"/>
                  <a:pt x="141" y="532"/>
                </a:cubicBezTo>
                <a:cubicBezTo>
                  <a:pt x="97" y="355"/>
                  <a:pt x="97" y="355"/>
                  <a:pt x="97" y="355"/>
                </a:cubicBezTo>
                <a:cubicBezTo>
                  <a:pt x="293" y="195"/>
                  <a:pt x="213" y="532"/>
                  <a:pt x="443" y="195"/>
                </a:cubicBezTo>
                <a:cubicBezTo>
                  <a:pt x="452" y="195"/>
                  <a:pt x="443" y="186"/>
                  <a:pt x="434" y="18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7" name="Freeform 68">
            <a:extLst>
              <a:ext uri="{FF2B5EF4-FFF2-40B4-BE49-F238E27FC236}">
                <a16:creationId xmlns:a16="http://schemas.microsoft.com/office/drawing/2014/main" id="{400BEAF8-0C96-4250-896D-C59CD87EC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38" y="5026025"/>
            <a:ext cx="198437" cy="215900"/>
          </a:xfrm>
          <a:custGeom>
            <a:avLst/>
            <a:gdLst>
              <a:gd name="T0" fmla="*/ 327 w 426"/>
              <a:gd name="T1" fmla="*/ 186 h 462"/>
              <a:gd name="T2" fmla="*/ 327 w 426"/>
              <a:gd name="T3" fmla="*/ 186 h 462"/>
              <a:gd name="T4" fmla="*/ 150 w 426"/>
              <a:gd name="T5" fmla="*/ 18 h 462"/>
              <a:gd name="T6" fmla="*/ 97 w 426"/>
              <a:gd name="T7" fmla="*/ 10 h 462"/>
              <a:gd name="T8" fmla="*/ 70 w 426"/>
              <a:gd name="T9" fmla="*/ 54 h 462"/>
              <a:gd name="T10" fmla="*/ 35 w 426"/>
              <a:gd name="T11" fmla="*/ 293 h 462"/>
              <a:gd name="T12" fmla="*/ 26 w 426"/>
              <a:gd name="T13" fmla="*/ 408 h 462"/>
              <a:gd name="T14" fmla="*/ 248 w 426"/>
              <a:gd name="T15" fmla="*/ 417 h 462"/>
              <a:gd name="T16" fmla="*/ 407 w 426"/>
              <a:gd name="T17" fmla="*/ 266 h 462"/>
              <a:gd name="T18" fmla="*/ 327 w 426"/>
              <a:gd name="T19" fmla="*/ 186 h 462"/>
              <a:gd name="T20" fmla="*/ 238 w 426"/>
              <a:gd name="T21" fmla="*/ 391 h 462"/>
              <a:gd name="T22" fmla="*/ 238 w 426"/>
              <a:gd name="T23" fmla="*/ 391 h 462"/>
              <a:gd name="T24" fmla="*/ 53 w 426"/>
              <a:gd name="T25" fmla="*/ 391 h 462"/>
              <a:gd name="T26" fmla="*/ 194 w 426"/>
              <a:gd name="T27" fmla="*/ 284 h 462"/>
              <a:gd name="T28" fmla="*/ 372 w 426"/>
              <a:gd name="T29" fmla="*/ 275 h 462"/>
              <a:gd name="T30" fmla="*/ 238 w 426"/>
              <a:gd name="T31" fmla="*/ 391 h 462"/>
              <a:gd name="T32" fmla="*/ 203 w 426"/>
              <a:gd name="T33" fmla="*/ 301 h 462"/>
              <a:gd name="T34" fmla="*/ 203 w 426"/>
              <a:gd name="T35" fmla="*/ 301 h 462"/>
              <a:gd name="T36" fmla="*/ 97 w 426"/>
              <a:gd name="T37" fmla="*/ 363 h 462"/>
              <a:gd name="T38" fmla="*/ 167 w 426"/>
              <a:gd name="T39" fmla="*/ 363 h 462"/>
              <a:gd name="T40" fmla="*/ 221 w 426"/>
              <a:gd name="T41" fmla="*/ 293 h 462"/>
              <a:gd name="T42" fmla="*/ 221 w 426"/>
              <a:gd name="T43" fmla="*/ 293 h 462"/>
              <a:gd name="T44" fmla="*/ 203 w 426"/>
              <a:gd name="T45" fmla="*/ 301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26" h="462">
                <a:moveTo>
                  <a:pt x="327" y="186"/>
                </a:moveTo>
                <a:lnTo>
                  <a:pt x="327" y="186"/>
                </a:lnTo>
                <a:cubicBezTo>
                  <a:pt x="274" y="63"/>
                  <a:pt x="238" y="18"/>
                  <a:pt x="150" y="18"/>
                </a:cubicBezTo>
                <a:cubicBezTo>
                  <a:pt x="114" y="18"/>
                  <a:pt x="123" y="0"/>
                  <a:pt x="97" y="10"/>
                </a:cubicBezTo>
                <a:cubicBezTo>
                  <a:pt x="70" y="18"/>
                  <a:pt x="97" y="27"/>
                  <a:pt x="70" y="54"/>
                </a:cubicBezTo>
                <a:cubicBezTo>
                  <a:pt x="0" y="107"/>
                  <a:pt x="8" y="169"/>
                  <a:pt x="35" y="293"/>
                </a:cubicBezTo>
                <a:cubicBezTo>
                  <a:pt x="53" y="346"/>
                  <a:pt x="8" y="354"/>
                  <a:pt x="26" y="408"/>
                </a:cubicBezTo>
                <a:cubicBezTo>
                  <a:pt x="35" y="444"/>
                  <a:pt x="141" y="461"/>
                  <a:pt x="248" y="417"/>
                </a:cubicBezTo>
                <a:cubicBezTo>
                  <a:pt x="354" y="382"/>
                  <a:pt x="425" y="301"/>
                  <a:pt x="407" y="266"/>
                </a:cubicBezTo>
                <a:cubicBezTo>
                  <a:pt x="389" y="213"/>
                  <a:pt x="354" y="239"/>
                  <a:pt x="327" y="186"/>
                </a:cubicBezTo>
                <a:close/>
                <a:moveTo>
                  <a:pt x="238" y="391"/>
                </a:moveTo>
                <a:lnTo>
                  <a:pt x="238" y="391"/>
                </a:lnTo>
                <a:cubicBezTo>
                  <a:pt x="141" y="426"/>
                  <a:pt x="61" y="399"/>
                  <a:pt x="53" y="391"/>
                </a:cubicBezTo>
                <a:cubicBezTo>
                  <a:pt x="53" y="382"/>
                  <a:pt x="88" y="319"/>
                  <a:pt x="194" y="284"/>
                </a:cubicBezTo>
                <a:cubicBezTo>
                  <a:pt x="310" y="239"/>
                  <a:pt x="372" y="257"/>
                  <a:pt x="372" y="275"/>
                </a:cubicBezTo>
                <a:cubicBezTo>
                  <a:pt x="380" y="284"/>
                  <a:pt x="336" y="354"/>
                  <a:pt x="238" y="391"/>
                </a:cubicBezTo>
                <a:close/>
                <a:moveTo>
                  <a:pt x="203" y="301"/>
                </a:moveTo>
                <a:lnTo>
                  <a:pt x="203" y="301"/>
                </a:lnTo>
                <a:cubicBezTo>
                  <a:pt x="150" y="319"/>
                  <a:pt x="123" y="337"/>
                  <a:pt x="97" y="363"/>
                </a:cubicBezTo>
                <a:cubicBezTo>
                  <a:pt x="114" y="373"/>
                  <a:pt x="141" y="382"/>
                  <a:pt x="167" y="363"/>
                </a:cubicBezTo>
                <a:cubicBezTo>
                  <a:pt x="212" y="354"/>
                  <a:pt x="230" y="319"/>
                  <a:pt x="221" y="293"/>
                </a:cubicBezTo>
                <a:lnTo>
                  <a:pt x="221" y="293"/>
                </a:lnTo>
                <a:cubicBezTo>
                  <a:pt x="221" y="293"/>
                  <a:pt x="212" y="301"/>
                  <a:pt x="203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8" name="Freeform 69">
            <a:extLst>
              <a:ext uri="{FF2B5EF4-FFF2-40B4-BE49-F238E27FC236}">
                <a16:creationId xmlns:a16="http://schemas.microsoft.com/office/drawing/2014/main" id="{68CC0ABD-0169-4E22-B81C-AF1F487D6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975" y="5029200"/>
            <a:ext cx="223838" cy="200025"/>
          </a:xfrm>
          <a:custGeom>
            <a:avLst/>
            <a:gdLst>
              <a:gd name="T0" fmla="*/ 26 w 479"/>
              <a:gd name="T1" fmla="*/ 123 h 426"/>
              <a:gd name="T2" fmla="*/ 26 w 479"/>
              <a:gd name="T3" fmla="*/ 123 h 426"/>
              <a:gd name="T4" fmla="*/ 451 w 479"/>
              <a:gd name="T5" fmla="*/ 123 h 426"/>
              <a:gd name="T6" fmla="*/ 451 w 479"/>
              <a:gd name="T7" fmla="*/ 106 h 426"/>
              <a:gd name="T8" fmla="*/ 354 w 479"/>
              <a:gd name="T9" fmla="*/ 79 h 426"/>
              <a:gd name="T10" fmla="*/ 336 w 479"/>
              <a:gd name="T11" fmla="*/ 79 h 426"/>
              <a:gd name="T12" fmla="*/ 336 w 479"/>
              <a:gd name="T13" fmla="*/ 0 h 426"/>
              <a:gd name="T14" fmla="*/ 141 w 479"/>
              <a:gd name="T15" fmla="*/ 0 h 426"/>
              <a:gd name="T16" fmla="*/ 141 w 479"/>
              <a:gd name="T17" fmla="*/ 79 h 426"/>
              <a:gd name="T18" fmla="*/ 124 w 479"/>
              <a:gd name="T19" fmla="*/ 79 h 426"/>
              <a:gd name="T20" fmla="*/ 26 w 479"/>
              <a:gd name="T21" fmla="*/ 106 h 426"/>
              <a:gd name="T22" fmla="*/ 26 w 479"/>
              <a:gd name="T23" fmla="*/ 123 h 426"/>
              <a:gd name="T24" fmla="*/ 451 w 479"/>
              <a:gd name="T25" fmla="*/ 159 h 426"/>
              <a:gd name="T26" fmla="*/ 451 w 479"/>
              <a:gd name="T27" fmla="*/ 159 h 426"/>
              <a:gd name="T28" fmla="*/ 26 w 479"/>
              <a:gd name="T29" fmla="*/ 159 h 426"/>
              <a:gd name="T30" fmla="*/ 0 w 479"/>
              <a:gd name="T31" fmla="*/ 185 h 426"/>
              <a:gd name="T32" fmla="*/ 0 w 479"/>
              <a:gd name="T33" fmla="*/ 274 h 426"/>
              <a:gd name="T34" fmla="*/ 26 w 479"/>
              <a:gd name="T35" fmla="*/ 300 h 426"/>
              <a:gd name="T36" fmla="*/ 71 w 479"/>
              <a:gd name="T37" fmla="*/ 300 h 426"/>
              <a:gd name="T38" fmla="*/ 53 w 479"/>
              <a:gd name="T39" fmla="*/ 425 h 426"/>
              <a:gd name="T40" fmla="*/ 425 w 479"/>
              <a:gd name="T41" fmla="*/ 425 h 426"/>
              <a:gd name="T42" fmla="*/ 407 w 479"/>
              <a:gd name="T43" fmla="*/ 300 h 426"/>
              <a:gd name="T44" fmla="*/ 451 w 479"/>
              <a:gd name="T45" fmla="*/ 300 h 426"/>
              <a:gd name="T46" fmla="*/ 478 w 479"/>
              <a:gd name="T47" fmla="*/ 274 h 426"/>
              <a:gd name="T48" fmla="*/ 478 w 479"/>
              <a:gd name="T49" fmla="*/ 185 h 426"/>
              <a:gd name="T50" fmla="*/ 451 w 479"/>
              <a:gd name="T51" fmla="*/ 159 h 426"/>
              <a:gd name="T52" fmla="*/ 97 w 479"/>
              <a:gd name="T53" fmla="*/ 372 h 426"/>
              <a:gd name="T54" fmla="*/ 97 w 479"/>
              <a:gd name="T55" fmla="*/ 372 h 426"/>
              <a:gd name="T56" fmla="*/ 132 w 479"/>
              <a:gd name="T57" fmla="*/ 212 h 426"/>
              <a:gd name="T58" fmla="*/ 345 w 479"/>
              <a:gd name="T59" fmla="*/ 212 h 426"/>
              <a:gd name="T60" fmla="*/ 381 w 479"/>
              <a:gd name="T61" fmla="*/ 372 h 426"/>
              <a:gd name="T62" fmla="*/ 97 w 479"/>
              <a:gd name="T63" fmla="*/ 372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" h="426">
                <a:moveTo>
                  <a:pt x="26" y="123"/>
                </a:moveTo>
                <a:lnTo>
                  <a:pt x="26" y="123"/>
                </a:lnTo>
                <a:cubicBezTo>
                  <a:pt x="451" y="123"/>
                  <a:pt x="451" y="123"/>
                  <a:pt x="451" y="123"/>
                </a:cubicBezTo>
                <a:cubicBezTo>
                  <a:pt x="460" y="123"/>
                  <a:pt x="460" y="115"/>
                  <a:pt x="451" y="106"/>
                </a:cubicBezTo>
                <a:cubicBezTo>
                  <a:pt x="451" y="106"/>
                  <a:pt x="372" y="79"/>
                  <a:pt x="354" y="79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0"/>
                  <a:pt x="336" y="0"/>
                  <a:pt x="33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79"/>
                  <a:pt x="141" y="79"/>
                  <a:pt x="141" y="79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06" y="79"/>
                  <a:pt x="26" y="106"/>
                  <a:pt x="26" y="106"/>
                </a:cubicBezTo>
                <a:cubicBezTo>
                  <a:pt x="17" y="115"/>
                  <a:pt x="17" y="123"/>
                  <a:pt x="26" y="123"/>
                </a:cubicBezTo>
                <a:close/>
                <a:moveTo>
                  <a:pt x="451" y="159"/>
                </a:moveTo>
                <a:lnTo>
                  <a:pt x="451" y="159"/>
                </a:lnTo>
                <a:cubicBezTo>
                  <a:pt x="26" y="159"/>
                  <a:pt x="26" y="159"/>
                  <a:pt x="26" y="159"/>
                </a:cubicBezTo>
                <a:cubicBezTo>
                  <a:pt x="8" y="159"/>
                  <a:pt x="0" y="168"/>
                  <a:pt x="0" y="185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83"/>
                  <a:pt x="8" y="300"/>
                  <a:pt x="26" y="300"/>
                </a:cubicBezTo>
                <a:cubicBezTo>
                  <a:pt x="71" y="300"/>
                  <a:pt x="71" y="300"/>
                  <a:pt x="71" y="300"/>
                </a:cubicBezTo>
                <a:cubicBezTo>
                  <a:pt x="53" y="425"/>
                  <a:pt x="53" y="425"/>
                  <a:pt x="53" y="425"/>
                </a:cubicBezTo>
                <a:cubicBezTo>
                  <a:pt x="425" y="425"/>
                  <a:pt x="425" y="425"/>
                  <a:pt x="425" y="425"/>
                </a:cubicBezTo>
                <a:cubicBezTo>
                  <a:pt x="407" y="300"/>
                  <a:pt x="407" y="300"/>
                  <a:pt x="407" y="300"/>
                </a:cubicBezTo>
                <a:cubicBezTo>
                  <a:pt x="451" y="300"/>
                  <a:pt x="451" y="300"/>
                  <a:pt x="451" y="300"/>
                </a:cubicBezTo>
                <a:cubicBezTo>
                  <a:pt x="469" y="300"/>
                  <a:pt x="478" y="283"/>
                  <a:pt x="478" y="274"/>
                </a:cubicBezTo>
                <a:cubicBezTo>
                  <a:pt x="478" y="185"/>
                  <a:pt x="478" y="185"/>
                  <a:pt x="478" y="185"/>
                </a:cubicBezTo>
                <a:cubicBezTo>
                  <a:pt x="478" y="168"/>
                  <a:pt x="469" y="159"/>
                  <a:pt x="451" y="159"/>
                </a:cubicBezTo>
                <a:close/>
                <a:moveTo>
                  <a:pt x="97" y="372"/>
                </a:moveTo>
                <a:lnTo>
                  <a:pt x="97" y="372"/>
                </a:lnTo>
                <a:cubicBezTo>
                  <a:pt x="132" y="212"/>
                  <a:pt x="132" y="212"/>
                  <a:pt x="132" y="212"/>
                </a:cubicBezTo>
                <a:cubicBezTo>
                  <a:pt x="345" y="212"/>
                  <a:pt x="345" y="212"/>
                  <a:pt x="345" y="212"/>
                </a:cubicBezTo>
                <a:cubicBezTo>
                  <a:pt x="381" y="372"/>
                  <a:pt x="381" y="372"/>
                  <a:pt x="381" y="372"/>
                </a:cubicBezTo>
                <a:lnTo>
                  <a:pt x="97" y="37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9" name="Freeform 70">
            <a:extLst>
              <a:ext uri="{FF2B5EF4-FFF2-40B4-BE49-F238E27FC236}">
                <a16:creationId xmlns:a16="http://schemas.microsoft.com/office/drawing/2014/main" id="{A1E8B3AA-71C4-462B-86A5-CD119EBEC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5026025"/>
            <a:ext cx="231775" cy="207963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0" name="Freeform 71">
            <a:extLst>
              <a:ext uri="{FF2B5EF4-FFF2-40B4-BE49-F238E27FC236}">
                <a16:creationId xmlns:a16="http://schemas.microsoft.com/office/drawing/2014/main" id="{A44DC86F-D0EC-4659-B532-D40ADE494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5054600"/>
            <a:ext cx="207962" cy="153988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1" name="Freeform 72">
            <a:extLst>
              <a:ext uri="{FF2B5EF4-FFF2-40B4-BE49-F238E27FC236}">
                <a16:creationId xmlns:a16="http://schemas.microsoft.com/office/drawing/2014/main" id="{80617630-232E-4922-8EAB-9399ECC75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38" y="5038725"/>
            <a:ext cx="182562" cy="185738"/>
          </a:xfrm>
          <a:custGeom>
            <a:avLst/>
            <a:gdLst>
              <a:gd name="T0" fmla="*/ 346 w 391"/>
              <a:gd name="T1" fmla="*/ 0 h 400"/>
              <a:gd name="T2" fmla="*/ 346 w 391"/>
              <a:gd name="T3" fmla="*/ 0 h 400"/>
              <a:gd name="T4" fmla="*/ 142 w 391"/>
              <a:gd name="T5" fmla="*/ 0 h 400"/>
              <a:gd name="T6" fmla="*/ 98 w 391"/>
              <a:gd name="T7" fmla="*/ 44 h 400"/>
              <a:gd name="T8" fmla="*/ 98 w 391"/>
              <a:gd name="T9" fmla="*/ 248 h 400"/>
              <a:gd name="T10" fmla="*/ 142 w 391"/>
              <a:gd name="T11" fmla="*/ 292 h 400"/>
              <a:gd name="T12" fmla="*/ 346 w 391"/>
              <a:gd name="T13" fmla="*/ 292 h 400"/>
              <a:gd name="T14" fmla="*/ 390 w 391"/>
              <a:gd name="T15" fmla="*/ 248 h 400"/>
              <a:gd name="T16" fmla="*/ 390 w 391"/>
              <a:gd name="T17" fmla="*/ 44 h 400"/>
              <a:gd name="T18" fmla="*/ 346 w 391"/>
              <a:gd name="T19" fmla="*/ 0 h 400"/>
              <a:gd name="T20" fmla="*/ 346 w 391"/>
              <a:gd name="T21" fmla="*/ 248 h 400"/>
              <a:gd name="T22" fmla="*/ 346 w 391"/>
              <a:gd name="T23" fmla="*/ 248 h 400"/>
              <a:gd name="T24" fmla="*/ 142 w 391"/>
              <a:gd name="T25" fmla="*/ 248 h 400"/>
              <a:gd name="T26" fmla="*/ 142 w 391"/>
              <a:gd name="T27" fmla="*/ 44 h 400"/>
              <a:gd name="T28" fmla="*/ 346 w 391"/>
              <a:gd name="T29" fmla="*/ 44 h 400"/>
              <a:gd name="T30" fmla="*/ 346 w 391"/>
              <a:gd name="T31" fmla="*/ 248 h 400"/>
              <a:gd name="T32" fmla="*/ 45 w 391"/>
              <a:gd name="T33" fmla="*/ 195 h 400"/>
              <a:gd name="T34" fmla="*/ 45 w 391"/>
              <a:gd name="T35" fmla="*/ 195 h 400"/>
              <a:gd name="T36" fmla="*/ 0 w 391"/>
              <a:gd name="T37" fmla="*/ 195 h 400"/>
              <a:gd name="T38" fmla="*/ 0 w 391"/>
              <a:gd name="T39" fmla="*/ 346 h 400"/>
              <a:gd name="T40" fmla="*/ 45 w 391"/>
              <a:gd name="T41" fmla="*/ 399 h 400"/>
              <a:gd name="T42" fmla="*/ 196 w 391"/>
              <a:gd name="T43" fmla="*/ 399 h 400"/>
              <a:gd name="T44" fmla="*/ 196 w 391"/>
              <a:gd name="T45" fmla="*/ 346 h 400"/>
              <a:gd name="T46" fmla="*/ 45 w 391"/>
              <a:gd name="T47" fmla="*/ 346 h 400"/>
              <a:gd name="T48" fmla="*/ 45 w 391"/>
              <a:gd name="T49" fmla="*/ 19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1" h="400">
                <a:moveTo>
                  <a:pt x="346" y="0"/>
                </a:moveTo>
                <a:lnTo>
                  <a:pt x="346" y="0"/>
                </a:ln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98" y="18"/>
                  <a:pt x="98" y="44"/>
                </a:cubicBezTo>
                <a:cubicBezTo>
                  <a:pt x="98" y="248"/>
                  <a:pt x="98" y="248"/>
                  <a:pt x="98" y="248"/>
                </a:cubicBezTo>
                <a:cubicBezTo>
                  <a:pt x="98" y="274"/>
                  <a:pt x="115" y="292"/>
                  <a:pt x="142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72" y="292"/>
                  <a:pt x="390" y="274"/>
                  <a:pt x="390" y="248"/>
                </a:cubicBezTo>
                <a:cubicBezTo>
                  <a:pt x="390" y="44"/>
                  <a:pt x="390" y="44"/>
                  <a:pt x="390" y="44"/>
                </a:cubicBezTo>
                <a:cubicBezTo>
                  <a:pt x="390" y="18"/>
                  <a:pt x="372" y="0"/>
                  <a:pt x="346" y="0"/>
                </a:cubicBezTo>
                <a:close/>
                <a:moveTo>
                  <a:pt x="346" y="248"/>
                </a:moveTo>
                <a:lnTo>
                  <a:pt x="346" y="248"/>
                </a:lnTo>
                <a:cubicBezTo>
                  <a:pt x="142" y="248"/>
                  <a:pt x="142" y="248"/>
                  <a:pt x="142" y="248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346" y="44"/>
                  <a:pt x="346" y="44"/>
                  <a:pt x="346" y="44"/>
                </a:cubicBezTo>
                <a:lnTo>
                  <a:pt x="346" y="248"/>
                </a:lnTo>
                <a:close/>
                <a:moveTo>
                  <a:pt x="45" y="195"/>
                </a:moveTo>
                <a:lnTo>
                  <a:pt x="45" y="195"/>
                </a:lnTo>
                <a:cubicBezTo>
                  <a:pt x="0" y="195"/>
                  <a:pt x="0" y="195"/>
                  <a:pt x="0" y="195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5" y="399"/>
                </a:cubicBezTo>
                <a:cubicBezTo>
                  <a:pt x="196" y="399"/>
                  <a:pt x="196" y="399"/>
                  <a:pt x="196" y="399"/>
                </a:cubicBezTo>
                <a:cubicBezTo>
                  <a:pt x="196" y="346"/>
                  <a:pt x="196" y="346"/>
                  <a:pt x="196" y="346"/>
                </a:cubicBezTo>
                <a:cubicBezTo>
                  <a:pt x="45" y="346"/>
                  <a:pt x="45" y="346"/>
                  <a:pt x="45" y="346"/>
                </a:cubicBezTo>
                <a:lnTo>
                  <a:pt x="45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2" name="Freeform 74">
            <a:extLst>
              <a:ext uri="{FF2B5EF4-FFF2-40B4-BE49-F238E27FC236}">
                <a16:creationId xmlns:a16="http://schemas.microsoft.com/office/drawing/2014/main" id="{6322325F-8783-4600-9EA4-82154A961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713" y="5033963"/>
            <a:ext cx="215900" cy="190500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3" name="Freeform 75">
            <a:extLst>
              <a:ext uri="{FF2B5EF4-FFF2-40B4-BE49-F238E27FC236}">
                <a16:creationId xmlns:a16="http://schemas.microsoft.com/office/drawing/2014/main" id="{13E4B37F-7FE3-43F3-8633-9918083F5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4575175"/>
            <a:ext cx="231775" cy="187325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4" name="Freeform 76">
            <a:extLst>
              <a:ext uri="{FF2B5EF4-FFF2-40B4-BE49-F238E27FC236}">
                <a16:creationId xmlns:a16="http://schemas.microsoft.com/office/drawing/2014/main" id="{74D90752-3E24-4CAA-AD05-F6ECE8FFE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4092575"/>
            <a:ext cx="131763" cy="228600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5" name="Freeform 77">
            <a:extLst>
              <a:ext uri="{FF2B5EF4-FFF2-40B4-BE49-F238E27FC236}">
                <a16:creationId xmlns:a16="http://schemas.microsoft.com/office/drawing/2014/main" id="{F63CCF02-15FA-4D29-904A-BD9FA6FCE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5" y="1754188"/>
            <a:ext cx="231775" cy="195262"/>
          </a:xfrm>
          <a:custGeom>
            <a:avLst/>
            <a:gdLst>
              <a:gd name="T0" fmla="*/ 372 w 497"/>
              <a:gd name="T1" fmla="*/ 124 h 418"/>
              <a:gd name="T2" fmla="*/ 372 w 497"/>
              <a:gd name="T3" fmla="*/ 124 h 418"/>
              <a:gd name="T4" fmla="*/ 389 w 497"/>
              <a:gd name="T5" fmla="*/ 124 h 418"/>
              <a:gd name="T6" fmla="*/ 389 w 497"/>
              <a:gd name="T7" fmla="*/ 178 h 418"/>
              <a:gd name="T8" fmla="*/ 496 w 497"/>
              <a:gd name="T9" fmla="*/ 89 h 418"/>
              <a:gd name="T10" fmla="*/ 389 w 497"/>
              <a:gd name="T11" fmla="*/ 0 h 418"/>
              <a:gd name="T12" fmla="*/ 389 w 497"/>
              <a:gd name="T13" fmla="*/ 53 h 418"/>
              <a:gd name="T14" fmla="*/ 372 w 497"/>
              <a:gd name="T15" fmla="*/ 53 h 418"/>
              <a:gd name="T16" fmla="*/ 186 w 497"/>
              <a:gd name="T17" fmla="*/ 187 h 418"/>
              <a:gd name="T18" fmla="*/ 53 w 497"/>
              <a:gd name="T19" fmla="*/ 284 h 418"/>
              <a:gd name="T20" fmla="*/ 0 w 497"/>
              <a:gd name="T21" fmla="*/ 284 h 418"/>
              <a:gd name="T22" fmla="*/ 0 w 497"/>
              <a:gd name="T23" fmla="*/ 355 h 418"/>
              <a:gd name="T24" fmla="*/ 53 w 497"/>
              <a:gd name="T25" fmla="*/ 355 h 418"/>
              <a:gd name="T26" fmla="*/ 239 w 497"/>
              <a:gd name="T27" fmla="*/ 222 h 418"/>
              <a:gd name="T28" fmla="*/ 372 w 497"/>
              <a:gd name="T29" fmla="*/ 124 h 418"/>
              <a:gd name="T30" fmla="*/ 132 w 497"/>
              <a:gd name="T31" fmla="*/ 169 h 418"/>
              <a:gd name="T32" fmla="*/ 132 w 497"/>
              <a:gd name="T33" fmla="*/ 169 h 418"/>
              <a:gd name="T34" fmla="*/ 141 w 497"/>
              <a:gd name="T35" fmla="*/ 152 h 418"/>
              <a:gd name="T36" fmla="*/ 177 w 497"/>
              <a:gd name="T37" fmla="*/ 116 h 418"/>
              <a:gd name="T38" fmla="*/ 53 w 497"/>
              <a:gd name="T39" fmla="*/ 63 h 418"/>
              <a:gd name="T40" fmla="*/ 0 w 497"/>
              <a:gd name="T41" fmla="*/ 63 h 418"/>
              <a:gd name="T42" fmla="*/ 0 w 497"/>
              <a:gd name="T43" fmla="*/ 134 h 418"/>
              <a:gd name="T44" fmla="*/ 53 w 497"/>
              <a:gd name="T45" fmla="*/ 134 h 418"/>
              <a:gd name="T46" fmla="*/ 132 w 497"/>
              <a:gd name="T47" fmla="*/ 169 h 418"/>
              <a:gd name="T48" fmla="*/ 389 w 497"/>
              <a:gd name="T49" fmla="*/ 293 h 418"/>
              <a:gd name="T50" fmla="*/ 389 w 497"/>
              <a:gd name="T51" fmla="*/ 293 h 418"/>
              <a:gd name="T52" fmla="*/ 372 w 497"/>
              <a:gd name="T53" fmla="*/ 293 h 418"/>
              <a:gd name="T54" fmla="*/ 283 w 497"/>
              <a:gd name="T55" fmla="*/ 249 h 418"/>
              <a:gd name="T56" fmla="*/ 283 w 497"/>
              <a:gd name="T57" fmla="*/ 258 h 418"/>
              <a:gd name="T58" fmla="*/ 248 w 497"/>
              <a:gd name="T59" fmla="*/ 302 h 418"/>
              <a:gd name="T60" fmla="*/ 372 w 497"/>
              <a:gd name="T61" fmla="*/ 355 h 418"/>
              <a:gd name="T62" fmla="*/ 389 w 497"/>
              <a:gd name="T63" fmla="*/ 355 h 418"/>
              <a:gd name="T64" fmla="*/ 389 w 497"/>
              <a:gd name="T65" fmla="*/ 417 h 418"/>
              <a:gd name="T66" fmla="*/ 496 w 497"/>
              <a:gd name="T67" fmla="*/ 328 h 418"/>
              <a:gd name="T68" fmla="*/ 389 w 497"/>
              <a:gd name="T69" fmla="*/ 240 h 418"/>
              <a:gd name="T70" fmla="*/ 389 w 497"/>
              <a:gd name="T71" fmla="*/ 29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418">
                <a:moveTo>
                  <a:pt x="372" y="124"/>
                </a:moveTo>
                <a:lnTo>
                  <a:pt x="372" y="124"/>
                </a:lnTo>
                <a:cubicBezTo>
                  <a:pt x="389" y="124"/>
                  <a:pt x="389" y="124"/>
                  <a:pt x="389" y="124"/>
                </a:cubicBezTo>
                <a:cubicBezTo>
                  <a:pt x="389" y="178"/>
                  <a:pt x="389" y="178"/>
                  <a:pt x="389" y="178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72" y="53"/>
                  <a:pt x="372" y="53"/>
                  <a:pt x="372" y="53"/>
                </a:cubicBezTo>
                <a:cubicBezTo>
                  <a:pt x="283" y="53"/>
                  <a:pt x="230" y="124"/>
                  <a:pt x="186" y="187"/>
                </a:cubicBezTo>
                <a:cubicBezTo>
                  <a:pt x="141" y="240"/>
                  <a:pt x="106" y="284"/>
                  <a:pt x="53" y="284"/>
                </a:cubicBezTo>
                <a:cubicBezTo>
                  <a:pt x="0" y="284"/>
                  <a:pt x="0" y="284"/>
                  <a:pt x="0" y="284"/>
                </a:cubicBezTo>
                <a:cubicBezTo>
                  <a:pt x="0" y="355"/>
                  <a:pt x="0" y="355"/>
                  <a:pt x="0" y="355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141" y="355"/>
                  <a:pt x="194" y="284"/>
                  <a:pt x="239" y="222"/>
                </a:cubicBezTo>
                <a:cubicBezTo>
                  <a:pt x="283" y="169"/>
                  <a:pt x="319" y="124"/>
                  <a:pt x="372" y="124"/>
                </a:cubicBezTo>
                <a:close/>
                <a:moveTo>
                  <a:pt x="132" y="169"/>
                </a:moveTo>
                <a:lnTo>
                  <a:pt x="132" y="169"/>
                </a:lnTo>
                <a:cubicBezTo>
                  <a:pt x="132" y="160"/>
                  <a:pt x="141" y="160"/>
                  <a:pt x="141" y="152"/>
                </a:cubicBezTo>
                <a:cubicBezTo>
                  <a:pt x="150" y="143"/>
                  <a:pt x="167" y="124"/>
                  <a:pt x="177" y="116"/>
                </a:cubicBezTo>
                <a:cubicBezTo>
                  <a:pt x="141" y="80"/>
                  <a:pt x="106" y="63"/>
                  <a:pt x="53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134"/>
                  <a:pt x="0" y="134"/>
                  <a:pt x="0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79" y="134"/>
                  <a:pt x="106" y="143"/>
                  <a:pt x="132" y="169"/>
                </a:cubicBezTo>
                <a:close/>
                <a:moveTo>
                  <a:pt x="389" y="293"/>
                </a:moveTo>
                <a:lnTo>
                  <a:pt x="389" y="293"/>
                </a:lnTo>
                <a:cubicBezTo>
                  <a:pt x="372" y="293"/>
                  <a:pt x="372" y="293"/>
                  <a:pt x="372" y="293"/>
                </a:cubicBezTo>
                <a:cubicBezTo>
                  <a:pt x="336" y="293"/>
                  <a:pt x="310" y="275"/>
                  <a:pt x="283" y="249"/>
                </a:cubicBezTo>
                <a:cubicBezTo>
                  <a:pt x="283" y="249"/>
                  <a:pt x="283" y="249"/>
                  <a:pt x="283" y="258"/>
                </a:cubicBezTo>
                <a:cubicBezTo>
                  <a:pt x="266" y="266"/>
                  <a:pt x="257" y="284"/>
                  <a:pt x="248" y="302"/>
                </a:cubicBezTo>
                <a:cubicBezTo>
                  <a:pt x="274" y="337"/>
                  <a:pt x="319" y="355"/>
                  <a:pt x="372" y="355"/>
                </a:cubicBezTo>
                <a:cubicBezTo>
                  <a:pt x="389" y="355"/>
                  <a:pt x="389" y="355"/>
                  <a:pt x="389" y="355"/>
                </a:cubicBezTo>
                <a:cubicBezTo>
                  <a:pt x="389" y="417"/>
                  <a:pt x="389" y="417"/>
                  <a:pt x="389" y="417"/>
                </a:cubicBezTo>
                <a:cubicBezTo>
                  <a:pt x="496" y="328"/>
                  <a:pt x="496" y="328"/>
                  <a:pt x="496" y="328"/>
                </a:cubicBezTo>
                <a:cubicBezTo>
                  <a:pt x="389" y="240"/>
                  <a:pt x="389" y="240"/>
                  <a:pt x="389" y="240"/>
                </a:cubicBezTo>
                <a:lnTo>
                  <a:pt x="389" y="2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6" name="Freeform 78">
            <a:extLst>
              <a:ext uri="{FF2B5EF4-FFF2-40B4-BE49-F238E27FC236}">
                <a16:creationId xmlns:a16="http://schemas.microsoft.com/office/drawing/2014/main" id="{A3BF1F7C-8236-46A6-97CC-DF22254FE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5038725"/>
            <a:ext cx="184150" cy="185738"/>
          </a:xfrm>
          <a:custGeom>
            <a:avLst/>
            <a:gdLst>
              <a:gd name="T0" fmla="*/ 381 w 399"/>
              <a:gd name="T1" fmla="*/ 336 h 400"/>
              <a:gd name="T2" fmla="*/ 381 w 399"/>
              <a:gd name="T3" fmla="*/ 336 h 400"/>
              <a:gd name="T4" fmla="*/ 292 w 399"/>
              <a:gd name="T5" fmla="*/ 239 h 400"/>
              <a:gd name="T6" fmla="*/ 310 w 399"/>
              <a:gd name="T7" fmla="*/ 159 h 400"/>
              <a:gd name="T8" fmla="*/ 151 w 399"/>
              <a:gd name="T9" fmla="*/ 0 h 400"/>
              <a:gd name="T10" fmla="*/ 0 w 399"/>
              <a:gd name="T11" fmla="*/ 151 h 400"/>
              <a:gd name="T12" fmla="*/ 160 w 399"/>
              <a:gd name="T13" fmla="*/ 310 h 400"/>
              <a:gd name="T14" fmla="*/ 230 w 399"/>
              <a:gd name="T15" fmla="*/ 292 h 400"/>
              <a:gd name="T16" fmla="*/ 328 w 399"/>
              <a:gd name="T17" fmla="*/ 390 h 400"/>
              <a:gd name="T18" fmla="*/ 363 w 399"/>
              <a:gd name="T19" fmla="*/ 390 h 400"/>
              <a:gd name="T20" fmla="*/ 389 w 399"/>
              <a:gd name="T21" fmla="*/ 364 h 400"/>
              <a:gd name="T22" fmla="*/ 381 w 399"/>
              <a:gd name="T23" fmla="*/ 336 h 400"/>
              <a:gd name="T24" fmla="*/ 44 w 399"/>
              <a:gd name="T25" fmla="*/ 151 h 400"/>
              <a:gd name="T26" fmla="*/ 44 w 399"/>
              <a:gd name="T27" fmla="*/ 151 h 400"/>
              <a:gd name="T28" fmla="*/ 151 w 399"/>
              <a:gd name="T29" fmla="*/ 44 h 400"/>
              <a:gd name="T30" fmla="*/ 266 w 399"/>
              <a:gd name="T31" fmla="*/ 159 h 400"/>
              <a:gd name="T32" fmla="*/ 160 w 399"/>
              <a:gd name="T33" fmla="*/ 266 h 400"/>
              <a:gd name="T34" fmla="*/ 44 w 399"/>
              <a:gd name="T35" fmla="*/ 15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9" h="400">
                <a:moveTo>
                  <a:pt x="381" y="336"/>
                </a:moveTo>
                <a:lnTo>
                  <a:pt x="381" y="336"/>
                </a:lnTo>
                <a:cubicBezTo>
                  <a:pt x="292" y="239"/>
                  <a:pt x="292" y="239"/>
                  <a:pt x="292" y="239"/>
                </a:cubicBezTo>
                <a:cubicBezTo>
                  <a:pt x="301" y="212"/>
                  <a:pt x="310" y="186"/>
                  <a:pt x="310" y="159"/>
                </a:cubicBezTo>
                <a:cubicBezTo>
                  <a:pt x="310" y="71"/>
                  <a:pt x="239" y="0"/>
                  <a:pt x="151" y="0"/>
                </a:cubicBezTo>
                <a:cubicBezTo>
                  <a:pt x="70" y="0"/>
                  <a:pt x="0" y="71"/>
                  <a:pt x="0" y="151"/>
                </a:cubicBezTo>
                <a:cubicBezTo>
                  <a:pt x="0" y="239"/>
                  <a:pt x="70" y="310"/>
                  <a:pt x="160" y="310"/>
                </a:cubicBezTo>
                <a:cubicBezTo>
                  <a:pt x="186" y="310"/>
                  <a:pt x="213" y="302"/>
                  <a:pt x="230" y="292"/>
                </a:cubicBezTo>
                <a:cubicBezTo>
                  <a:pt x="328" y="390"/>
                  <a:pt x="328" y="390"/>
                  <a:pt x="328" y="390"/>
                </a:cubicBezTo>
                <a:cubicBezTo>
                  <a:pt x="336" y="399"/>
                  <a:pt x="354" y="399"/>
                  <a:pt x="363" y="390"/>
                </a:cubicBezTo>
                <a:cubicBezTo>
                  <a:pt x="389" y="364"/>
                  <a:pt x="389" y="364"/>
                  <a:pt x="389" y="364"/>
                </a:cubicBezTo>
                <a:cubicBezTo>
                  <a:pt x="398" y="355"/>
                  <a:pt x="389" y="346"/>
                  <a:pt x="381" y="336"/>
                </a:cubicBezTo>
                <a:close/>
                <a:moveTo>
                  <a:pt x="44" y="151"/>
                </a:moveTo>
                <a:lnTo>
                  <a:pt x="44" y="151"/>
                </a:lnTo>
                <a:cubicBezTo>
                  <a:pt x="44" y="98"/>
                  <a:pt x="98" y="44"/>
                  <a:pt x="151" y="44"/>
                </a:cubicBezTo>
                <a:cubicBezTo>
                  <a:pt x="213" y="44"/>
                  <a:pt x="266" y="98"/>
                  <a:pt x="266" y="159"/>
                </a:cubicBezTo>
                <a:cubicBezTo>
                  <a:pt x="266" y="221"/>
                  <a:pt x="213" y="266"/>
                  <a:pt x="160" y="266"/>
                </a:cubicBezTo>
                <a:cubicBezTo>
                  <a:pt x="98" y="266"/>
                  <a:pt x="44" y="212"/>
                  <a:pt x="44" y="15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7" name="Freeform 85">
            <a:extLst>
              <a:ext uri="{FF2B5EF4-FFF2-40B4-BE49-F238E27FC236}">
                <a16:creationId xmlns:a16="http://schemas.microsoft.com/office/drawing/2014/main" id="{8A109CD9-682E-4F6E-87E9-3027E8418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5029200"/>
            <a:ext cx="207962" cy="204788"/>
          </a:xfrm>
          <a:custGeom>
            <a:avLst/>
            <a:gdLst>
              <a:gd name="T0" fmla="*/ 443 w 444"/>
              <a:gd name="T1" fmla="*/ 159 h 435"/>
              <a:gd name="T2" fmla="*/ 284 w 444"/>
              <a:gd name="T3" fmla="*/ 159 h 435"/>
              <a:gd name="T4" fmla="*/ 222 w 444"/>
              <a:gd name="T5" fmla="*/ 0 h 435"/>
              <a:gd name="T6" fmla="*/ 160 w 444"/>
              <a:gd name="T7" fmla="*/ 159 h 435"/>
              <a:gd name="T8" fmla="*/ 0 w 444"/>
              <a:gd name="T9" fmla="*/ 159 h 435"/>
              <a:gd name="T10" fmla="*/ 133 w 444"/>
              <a:gd name="T11" fmla="*/ 256 h 435"/>
              <a:gd name="T12" fmla="*/ 88 w 444"/>
              <a:gd name="T13" fmla="*/ 434 h 435"/>
              <a:gd name="T14" fmla="*/ 222 w 444"/>
              <a:gd name="T15" fmla="*/ 327 h 435"/>
              <a:gd name="T16" fmla="*/ 354 w 444"/>
              <a:gd name="T17" fmla="*/ 434 h 435"/>
              <a:gd name="T18" fmla="*/ 310 w 444"/>
              <a:gd name="T19" fmla="*/ 256 h 435"/>
              <a:gd name="T20" fmla="*/ 443 w 444"/>
              <a:gd name="T21" fmla="*/ 159 h 435"/>
              <a:gd name="T22" fmla="*/ 222 w 444"/>
              <a:gd name="T23" fmla="*/ 283 h 435"/>
              <a:gd name="T24" fmla="*/ 141 w 444"/>
              <a:gd name="T25" fmla="*/ 344 h 435"/>
              <a:gd name="T26" fmla="*/ 177 w 444"/>
              <a:gd name="T27" fmla="*/ 256 h 435"/>
              <a:gd name="T28" fmla="*/ 106 w 444"/>
              <a:gd name="T29" fmla="*/ 194 h 435"/>
              <a:gd name="T30" fmla="*/ 195 w 444"/>
              <a:gd name="T31" fmla="*/ 203 h 435"/>
              <a:gd name="T32" fmla="*/ 222 w 444"/>
              <a:gd name="T33" fmla="*/ 97 h 435"/>
              <a:gd name="T34" fmla="*/ 248 w 444"/>
              <a:gd name="T35" fmla="*/ 203 h 435"/>
              <a:gd name="T36" fmla="*/ 337 w 444"/>
              <a:gd name="T37" fmla="*/ 194 h 435"/>
              <a:gd name="T38" fmla="*/ 266 w 444"/>
              <a:gd name="T39" fmla="*/ 256 h 435"/>
              <a:gd name="T40" fmla="*/ 293 w 444"/>
              <a:gd name="T41" fmla="*/ 344 h 435"/>
              <a:gd name="T42" fmla="*/ 222 w 444"/>
              <a:gd name="T43" fmla="*/ 283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35">
                <a:moveTo>
                  <a:pt x="443" y="159"/>
                </a:moveTo>
                <a:lnTo>
                  <a:pt x="284" y="159"/>
                </a:lnTo>
                <a:lnTo>
                  <a:pt x="222" y="0"/>
                </a:lnTo>
                <a:lnTo>
                  <a:pt x="160" y="159"/>
                </a:lnTo>
                <a:lnTo>
                  <a:pt x="0" y="159"/>
                </a:lnTo>
                <a:lnTo>
                  <a:pt x="133" y="256"/>
                </a:lnTo>
                <a:lnTo>
                  <a:pt x="88" y="434"/>
                </a:lnTo>
                <a:lnTo>
                  <a:pt x="222" y="327"/>
                </a:lnTo>
                <a:lnTo>
                  <a:pt x="354" y="434"/>
                </a:lnTo>
                <a:lnTo>
                  <a:pt x="310" y="256"/>
                </a:lnTo>
                <a:lnTo>
                  <a:pt x="443" y="159"/>
                </a:lnTo>
                <a:close/>
                <a:moveTo>
                  <a:pt x="222" y="283"/>
                </a:moveTo>
                <a:lnTo>
                  <a:pt x="141" y="344"/>
                </a:lnTo>
                <a:lnTo>
                  <a:pt x="177" y="256"/>
                </a:lnTo>
                <a:lnTo>
                  <a:pt x="106" y="194"/>
                </a:lnTo>
                <a:lnTo>
                  <a:pt x="195" y="203"/>
                </a:lnTo>
                <a:lnTo>
                  <a:pt x="222" y="97"/>
                </a:lnTo>
                <a:lnTo>
                  <a:pt x="248" y="203"/>
                </a:lnTo>
                <a:lnTo>
                  <a:pt x="337" y="194"/>
                </a:lnTo>
                <a:lnTo>
                  <a:pt x="266" y="256"/>
                </a:lnTo>
                <a:lnTo>
                  <a:pt x="293" y="344"/>
                </a:lnTo>
                <a:lnTo>
                  <a:pt x="222" y="2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8" name="Freeform 86">
            <a:extLst>
              <a:ext uri="{FF2B5EF4-FFF2-40B4-BE49-F238E27FC236}">
                <a16:creationId xmlns:a16="http://schemas.microsoft.com/office/drawing/2014/main" id="{27915CD6-4235-479D-94D9-46C938C01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4584700"/>
            <a:ext cx="206375" cy="165100"/>
          </a:xfrm>
          <a:custGeom>
            <a:avLst/>
            <a:gdLst>
              <a:gd name="T0" fmla="*/ 398 w 443"/>
              <a:gd name="T1" fmla="*/ 36 h 356"/>
              <a:gd name="T2" fmla="*/ 398 w 443"/>
              <a:gd name="T3" fmla="*/ 36 h 356"/>
              <a:gd name="T4" fmla="*/ 247 w 443"/>
              <a:gd name="T5" fmla="*/ 36 h 356"/>
              <a:gd name="T6" fmla="*/ 221 w 443"/>
              <a:gd name="T7" fmla="*/ 62 h 356"/>
              <a:gd name="T8" fmla="*/ 194 w 443"/>
              <a:gd name="T9" fmla="*/ 36 h 356"/>
              <a:gd name="T10" fmla="*/ 44 w 443"/>
              <a:gd name="T11" fmla="*/ 36 h 356"/>
              <a:gd name="T12" fmla="*/ 44 w 443"/>
              <a:gd name="T13" fmla="*/ 186 h 356"/>
              <a:gd name="T14" fmla="*/ 221 w 443"/>
              <a:gd name="T15" fmla="*/ 355 h 356"/>
              <a:gd name="T16" fmla="*/ 398 w 443"/>
              <a:gd name="T17" fmla="*/ 186 h 356"/>
              <a:gd name="T18" fmla="*/ 398 w 443"/>
              <a:gd name="T19" fmla="*/ 36 h 356"/>
              <a:gd name="T20" fmla="*/ 372 w 443"/>
              <a:gd name="T21" fmla="*/ 160 h 356"/>
              <a:gd name="T22" fmla="*/ 372 w 443"/>
              <a:gd name="T23" fmla="*/ 160 h 356"/>
              <a:gd name="T24" fmla="*/ 221 w 443"/>
              <a:gd name="T25" fmla="*/ 301 h 356"/>
              <a:gd name="T26" fmla="*/ 70 w 443"/>
              <a:gd name="T27" fmla="*/ 160 h 356"/>
              <a:gd name="T28" fmla="*/ 44 w 443"/>
              <a:gd name="T29" fmla="*/ 116 h 356"/>
              <a:gd name="T30" fmla="*/ 70 w 443"/>
              <a:gd name="T31" fmla="*/ 62 h 356"/>
              <a:gd name="T32" fmla="*/ 115 w 443"/>
              <a:gd name="T33" fmla="*/ 45 h 356"/>
              <a:gd name="T34" fmla="*/ 168 w 443"/>
              <a:gd name="T35" fmla="*/ 71 h 356"/>
              <a:gd name="T36" fmla="*/ 221 w 443"/>
              <a:gd name="T37" fmla="*/ 116 h 356"/>
              <a:gd name="T38" fmla="*/ 275 w 443"/>
              <a:gd name="T39" fmla="*/ 71 h 356"/>
              <a:gd name="T40" fmla="*/ 328 w 443"/>
              <a:gd name="T41" fmla="*/ 45 h 356"/>
              <a:gd name="T42" fmla="*/ 372 w 443"/>
              <a:gd name="T43" fmla="*/ 62 h 356"/>
              <a:gd name="T44" fmla="*/ 398 w 443"/>
              <a:gd name="T45" fmla="*/ 116 h 356"/>
              <a:gd name="T46" fmla="*/ 372 w 443"/>
              <a:gd name="T47" fmla="*/ 16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3" h="356">
                <a:moveTo>
                  <a:pt x="398" y="36"/>
                </a:moveTo>
                <a:lnTo>
                  <a:pt x="398" y="36"/>
                </a:lnTo>
                <a:cubicBezTo>
                  <a:pt x="354" y="0"/>
                  <a:pt x="292" y="0"/>
                  <a:pt x="247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50" y="0"/>
                  <a:pt x="88" y="0"/>
                  <a:pt x="44" y="36"/>
                </a:cubicBezTo>
                <a:cubicBezTo>
                  <a:pt x="0" y="80"/>
                  <a:pt x="0" y="151"/>
                  <a:pt x="44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8" y="186"/>
                  <a:pt x="398" y="186"/>
                  <a:pt x="398" y="186"/>
                </a:cubicBezTo>
                <a:cubicBezTo>
                  <a:pt x="442" y="151"/>
                  <a:pt x="442" y="80"/>
                  <a:pt x="398" y="36"/>
                </a:cubicBezTo>
                <a:close/>
                <a:moveTo>
                  <a:pt x="372" y="160"/>
                </a:moveTo>
                <a:lnTo>
                  <a:pt x="372" y="160"/>
                </a:lnTo>
                <a:cubicBezTo>
                  <a:pt x="221" y="301"/>
                  <a:pt x="221" y="301"/>
                  <a:pt x="221" y="301"/>
                </a:cubicBezTo>
                <a:cubicBezTo>
                  <a:pt x="70" y="160"/>
                  <a:pt x="70" y="160"/>
                  <a:pt x="70" y="160"/>
                </a:cubicBezTo>
                <a:cubicBezTo>
                  <a:pt x="53" y="151"/>
                  <a:pt x="44" y="133"/>
                  <a:pt x="44" y="116"/>
                </a:cubicBezTo>
                <a:cubicBezTo>
                  <a:pt x="44" y="89"/>
                  <a:pt x="53" y="80"/>
                  <a:pt x="70" y="62"/>
                </a:cubicBezTo>
                <a:cubicBezTo>
                  <a:pt x="79" y="53"/>
                  <a:pt x="97" y="45"/>
                  <a:pt x="115" y="45"/>
                </a:cubicBezTo>
                <a:cubicBezTo>
                  <a:pt x="141" y="45"/>
                  <a:pt x="159" y="53"/>
                  <a:pt x="168" y="71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75" y="71"/>
                  <a:pt x="275" y="71"/>
                  <a:pt x="275" y="71"/>
                </a:cubicBezTo>
                <a:cubicBezTo>
                  <a:pt x="283" y="53"/>
                  <a:pt x="301" y="45"/>
                  <a:pt x="328" y="45"/>
                </a:cubicBezTo>
                <a:cubicBezTo>
                  <a:pt x="345" y="45"/>
                  <a:pt x="363" y="53"/>
                  <a:pt x="372" y="62"/>
                </a:cubicBezTo>
                <a:cubicBezTo>
                  <a:pt x="389" y="80"/>
                  <a:pt x="398" y="89"/>
                  <a:pt x="398" y="116"/>
                </a:cubicBezTo>
                <a:cubicBezTo>
                  <a:pt x="398" y="133"/>
                  <a:pt x="389" y="151"/>
                  <a:pt x="372" y="1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9" name="Freeform 94">
            <a:extLst>
              <a:ext uri="{FF2B5EF4-FFF2-40B4-BE49-F238E27FC236}">
                <a16:creationId xmlns:a16="http://schemas.microsoft.com/office/drawing/2014/main" id="{E24A0888-8675-4521-ACA2-E86E3488F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4154488"/>
            <a:ext cx="231775" cy="104775"/>
          </a:xfrm>
          <a:custGeom>
            <a:avLst/>
            <a:gdLst>
              <a:gd name="T0" fmla="*/ 478 w 498"/>
              <a:gd name="T1" fmla="*/ 90 h 223"/>
              <a:gd name="T2" fmla="*/ 478 w 498"/>
              <a:gd name="T3" fmla="*/ 90 h 223"/>
              <a:gd name="T4" fmla="*/ 399 w 498"/>
              <a:gd name="T5" fmla="*/ 9 h 223"/>
              <a:gd name="T6" fmla="*/ 372 w 498"/>
              <a:gd name="T7" fmla="*/ 0 h 223"/>
              <a:gd name="T8" fmla="*/ 249 w 498"/>
              <a:gd name="T9" fmla="*/ 0 h 223"/>
              <a:gd name="T10" fmla="*/ 124 w 498"/>
              <a:gd name="T11" fmla="*/ 0 h 223"/>
              <a:gd name="T12" fmla="*/ 98 w 498"/>
              <a:gd name="T13" fmla="*/ 9 h 223"/>
              <a:gd name="T14" fmla="*/ 18 w 498"/>
              <a:gd name="T15" fmla="*/ 90 h 223"/>
              <a:gd name="T16" fmla="*/ 0 w 498"/>
              <a:gd name="T17" fmla="*/ 125 h 223"/>
              <a:gd name="T18" fmla="*/ 18 w 498"/>
              <a:gd name="T19" fmla="*/ 196 h 223"/>
              <a:gd name="T20" fmla="*/ 45 w 498"/>
              <a:gd name="T21" fmla="*/ 222 h 223"/>
              <a:gd name="T22" fmla="*/ 452 w 498"/>
              <a:gd name="T23" fmla="*/ 222 h 223"/>
              <a:gd name="T24" fmla="*/ 478 w 498"/>
              <a:gd name="T25" fmla="*/ 196 h 223"/>
              <a:gd name="T26" fmla="*/ 497 w 498"/>
              <a:gd name="T27" fmla="*/ 125 h 223"/>
              <a:gd name="T28" fmla="*/ 478 w 498"/>
              <a:gd name="T29" fmla="*/ 90 h 223"/>
              <a:gd name="T30" fmla="*/ 346 w 498"/>
              <a:gd name="T31" fmla="*/ 98 h 223"/>
              <a:gd name="T32" fmla="*/ 346 w 498"/>
              <a:gd name="T33" fmla="*/ 98 h 223"/>
              <a:gd name="T34" fmla="*/ 346 w 498"/>
              <a:gd name="T35" fmla="*/ 107 h 223"/>
              <a:gd name="T36" fmla="*/ 319 w 498"/>
              <a:gd name="T37" fmla="*/ 151 h 223"/>
              <a:gd name="T38" fmla="*/ 178 w 498"/>
              <a:gd name="T39" fmla="*/ 151 h 223"/>
              <a:gd name="T40" fmla="*/ 151 w 498"/>
              <a:gd name="T41" fmla="*/ 107 h 223"/>
              <a:gd name="T42" fmla="*/ 151 w 498"/>
              <a:gd name="T43" fmla="*/ 98 h 223"/>
              <a:gd name="T44" fmla="*/ 62 w 498"/>
              <a:gd name="T45" fmla="*/ 98 h 223"/>
              <a:gd name="T46" fmla="*/ 106 w 498"/>
              <a:gd name="T47" fmla="*/ 45 h 223"/>
              <a:gd name="T48" fmla="*/ 390 w 498"/>
              <a:gd name="T49" fmla="*/ 45 h 223"/>
              <a:gd name="T50" fmla="*/ 434 w 498"/>
              <a:gd name="T51" fmla="*/ 98 h 223"/>
              <a:gd name="T52" fmla="*/ 346 w 498"/>
              <a:gd name="T53" fmla="*/ 98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8" h="223">
                <a:moveTo>
                  <a:pt x="478" y="90"/>
                </a:moveTo>
                <a:lnTo>
                  <a:pt x="478" y="90"/>
                </a:lnTo>
                <a:cubicBezTo>
                  <a:pt x="470" y="72"/>
                  <a:pt x="425" y="27"/>
                  <a:pt x="399" y="9"/>
                </a:cubicBezTo>
                <a:cubicBezTo>
                  <a:pt x="399" y="0"/>
                  <a:pt x="390" y="0"/>
                  <a:pt x="372" y="0"/>
                </a:cubicBezTo>
                <a:cubicBezTo>
                  <a:pt x="364" y="0"/>
                  <a:pt x="249" y="0"/>
                  <a:pt x="249" y="0"/>
                </a:cubicBezTo>
                <a:cubicBezTo>
                  <a:pt x="249" y="0"/>
                  <a:pt x="133" y="0"/>
                  <a:pt x="124" y="0"/>
                </a:cubicBezTo>
                <a:cubicBezTo>
                  <a:pt x="106" y="0"/>
                  <a:pt x="98" y="0"/>
                  <a:pt x="98" y="9"/>
                </a:cubicBezTo>
                <a:cubicBezTo>
                  <a:pt x="71" y="27"/>
                  <a:pt x="27" y="72"/>
                  <a:pt x="18" y="90"/>
                </a:cubicBezTo>
                <a:cubicBezTo>
                  <a:pt x="0" y="98"/>
                  <a:pt x="0" y="107"/>
                  <a:pt x="0" y="125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8" y="213"/>
                  <a:pt x="36" y="222"/>
                  <a:pt x="45" y="222"/>
                </a:cubicBezTo>
                <a:cubicBezTo>
                  <a:pt x="452" y="222"/>
                  <a:pt x="452" y="222"/>
                  <a:pt x="452" y="222"/>
                </a:cubicBezTo>
                <a:cubicBezTo>
                  <a:pt x="461" y="222"/>
                  <a:pt x="478" y="213"/>
                  <a:pt x="478" y="196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497" y="107"/>
                  <a:pt x="497" y="98"/>
                  <a:pt x="478" y="90"/>
                </a:cubicBezTo>
                <a:close/>
                <a:moveTo>
                  <a:pt x="346" y="98"/>
                </a:moveTo>
                <a:lnTo>
                  <a:pt x="346" y="98"/>
                </a:lnTo>
                <a:lnTo>
                  <a:pt x="346" y="107"/>
                </a:lnTo>
                <a:cubicBezTo>
                  <a:pt x="319" y="151"/>
                  <a:pt x="319" y="151"/>
                  <a:pt x="319" y="151"/>
                </a:cubicBezTo>
                <a:cubicBezTo>
                  <a:pt x="178" y="151"/>
                  <a:pt x="178" y="151"/>
                  <a:pt x="178" y="151"/>
                </a:cubicBezTo>
                <a:cubicBezTo>
                  <a:pt x="151" y="107"/>
                  <a:pt x="151" y="107"/>
                  <a:pt x="151" y="107"/>
                </a:cubicBezTo>
                <a:lnTo>
                  <a:pt x="151" y="98"/>
                </a:lnTo>
                <a:cubicBezTo>
                  <a:pt x="62" y="98"/>
                  <a:pt x="62" y="98"/>
                  <a:pt x="62" y="9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390" y="45"/>
                  <a:pt x="390" y="45"/>
                  <a:pt x="390" y="45"/>
                </a:cubicBezTo>
                <a:cubicBezTo>
                  <a:pt x="434" y="98"/>
                  <a:pt x="434" y="98"/>
                  <a:pt x="434" y="98"/>
                </a:cubicBezTo>
                <a:lnTo>
                  <a:pt x="346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0" name="Freeform 101">
            <a:extLst>
              <a:ext uri="{FF2B5EF4-FFF2-40B4-BE49-F238E27FC236}">
                <a16:creationId xmlns:a16="http://schemas.microsoft.com/office/drawing/2014/main" id="{0A6374E9-EDBF-4E64-AAB1-C435608AF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50" y="1770063"/>
            <a:ext cx="231775" cy="179387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1" name="Freeform 103">
            <a:extLst>
              <a:ext uri="{FF2B5EF4-FFF2-40B4-BE49-F238E27FC236}">
                <a16:creationId xmlns:a16="http://schemas.microsoft.com/office/drawing/2014/main" id="{3281D656-45CB-4585-B1FC-FB43B03CE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325" y="4064000"/>
            <a:ext cx="177800" cy="228600"/>
          </a:xfrm>
          <a:custGeom>
            <a:avLst/>
            <a:gdLst>
              <a:gd name="T0" fmla="*/ 116 w 383"/>
              <a:gd name="T1" fmla="*/ 62 h 488"/>
              <a:gd name="T2" fmla="*/ 116 w 383"/>
              <a:gd name="T3" fmla="*/ 62 h 488"/>
              <a:gd name="T4" fmla="*/ 116 w 383"/>
              <a:gd name="T5" fmla="*/ 355 h 488"/>
              <a:gd name="T6" fmla="*/ 63 w 383"/>
              <a:gd name="T7" fmla="*/ 364 h 488"/>
              <a:gd name="T8" fmla="*/ 18 w 383"/>
              <a:gd name="T9" fmla="*/ 443 h 488"/>
              <a:gd name="T10" fmla="*/ 98 w 383"/>
              <a:gd name="T11" fmla="*/ 470 h 488"/>
              <a:gd name="T12" fmla="*/ 160 w 383"/>
              <a:gd name="T13" fmla="*/ 399 h 488"/>
              <a:gd name="T14" fmla="*/ 160 w 383"/>
              <a:gd name="T15" fmla="*/ 160 h 488"/>
              <a:gd name="T16" fmla="*/ 337 w 383"/>
              <a:gd name="T17" fmla="*/ 115 h 488"/>
              <a:gd name="T18" fmla="*/ 337 w 383"/>
              <a:gd name="T19" fmla="*/ 311 h 488"/>
              <a:gd name="T20" fmla="*/ 284 w 383"/>
              <a:gd name="T21" fmla="*/ 311 h 488"/>
              <a:gd name="T22" fmla="*/ 239 w 383"/>
              <a:gd name="T23" fmla="*/ 399 h 488"/>
              <a:gd name="T24" fmla="*/ 319 w 383"/>
              <a:gd name="T25" fmla="*/ 425 h 488"/>
              <a:gd name="T26" fmla="*/ 382 w 383"/>
              <a:gd name="T27" fmla="*/ 355 h 488"/>
              <a:gd name="T28" fmla="*/ 382 w 383"/>
              <a:gd name="T29" fmla="*/ 0 h 488"/>
              <a:gd name="T30" fmla="*/ 116 w 383"/>
              <a:gd name="T31" fmla="*/ 6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3" h="488">
                <a:moveTo>
                  <a:pt x="116" y="62"/>
                </a:moveTo>
                <a:lnTo>
                  <a:pt x="116" y="62"/>
                </a:lnTo>
                <a:cubicBezTo>
                  <a:pt x="116" y="355"/>
                  <a:pt x="116" y="355"/>
                  <a:pt x="116" y="355"/>
                </a:cubicBezTo>
                <a:cubicBezTo>
                  <a:pt x="98" y="355"/>
                  <a:pt x="80" y="355"/>
                  <a:pt x="63" y="364"/>
                </a:cubicBezTo>
                <a:cubicBezTo>
                  <a:pt x="18" y="372"/>
                  <a:pt x="0" y="417"/>
                  <a:pt x="18" y="443"/>
                </a:cubicBezTo>
                <a:cubicBezTo>
                  <a:pt x="27" y="478"/>
                  <a:pt x="63" y="487"/>
                  <a:pt x="98" y="470"/>
                </a:cubicBezTo>
                <a:cubicBezTo>
                  <a:pt x="133" y="461"/>
                  <a:pt x="160" y="434"/>
                  <a:pt x="160" y="399"/>
                </a:cubicBezTo>
                <a:cubicBezTo>
                  <a:pt x="160" y="399"/>
                  <a:pt x="160" y="248"/>
                  <a:pt x="160" y="160"/>
                </a:cubicBezTo>
                <a:cubicBezTo>
                  <a:pt x="337" y="115"/>
                  <a:pt x="337" y="115"/>
                  <a:pt x="337" y="115"/>
                </a:cubicBezTo>
                <a:cubicBezTo>
                  <a:pt x="337" y="311"/>
                  <a:pt x="337" y="311"/>
                  <a:pt x="337" y="311"/>
                </a:cubicBezTo>
                <a:cubicBezTo>
                  <a:pt x="319" y="301"/>
                  <a:pt x="301" y="301"/>
                  <a:pt x="284" y="311"/>
                </a:cubicBezTo>
                <a:cubicBezTo>
                  <a:pt x="239" y="328"/>
                  <a:pt x="222" y="364"/>
                  <a:pt x="239" y="399"/>
                </a:cubicBezTo>
                <a:cubicBezTo>
                  <a:pt x="248" y="425"/>
                  <a:pt x="284" y="434"/>
                  <a:pt x="319" y="425"/>
                </a:cubicBezTo>
                <a:cubicBezTo>
                  <a:pt x="355" y="408"/>
                  <a:pt x="382" y="381"/>
                  <a:pt x="382" y="355"/>
                </a:cubicBezTo>
                <a:cubicBezTo>
                  <a:pt x="382" y="0"/>
                  <a:pt x="382" y="0"/>
                  <a:pt x="382" y="0"/>
                </a:cubicBezTo>
                <a:lnTo>
                  <a:pt x="116" y="6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2" name="Freeform 106">
            <a:extLst>
              <a:ext uri="{FF2B5EF4-FFF2-40B4-BE49-F238E27FC236}">
                <a16:creationId xmlns:a16="http://schemas.microsoft.com/office/drawing/2014/main" id="{141BFF3E-FA32-4BA3-AFF7-320EEEF37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4089400"/>
            <a:ext cx="166687" cy="234950"/>
          </a:xfrm>
          <a:custGeom>
            <a:avLst/>
            <a:gdLst>
              <a:gd name="T0" fmla="*/ 35 w 355"/>
              <a:gd name="T1" fmla="*/ 497 h 506"/>
              <a:gd name="T2" fmla="*/ 35 w 355"/>
              <a:gd name="T3" fmla="*/ 497 h 506"/>
              <a:gd name="T4" fmla="*/ 70 w 355"/>
              <a:gd name="T5" fmla="*/ 381 h 506"/>
              <a:gd name="T6" fmla="*/ 203 w 355"/>
              <a:gd name="T7" fmla="*/ 310 h 506"/>
              <a:gd name="T8" fmla="*/ 132 w 355"/>
              <a:gd name="T9" fmla="*/ 284 h 506"/>
              <a:gd name="T10" fmla="*/ 292 w 355"/>
              <a:gd name="T11" fmla="*/ 194 h 506"/>
              <a:gd name="T12" fmla="*/ 194 w 355"/>
              <a:gd name="T13" fmla="*/ 168 h 506"/>
              <a:gd name="T14" fmla="*/ 327 w 355"/>
              <a:gd name="T15" fmla="*/ 133 h 506"/>
              <a:gd name="T16" fmla="*/ 345 w 355"/>
              <a:gd name="T17" fmla="*/ 44 h 506"/>
              <a:gd name="T18" fmla="*/ 248 w 355"/>
              <a:gd name="T19" fmla="*/ 0 h 506"/>
              <a:gd name="T20" fmla="*/ 159 w 355"/>
              <a:gd name="T21" fmla="*/ 124 h 506"/>
              <a:gd name="T22" fmla="*/ 168 w 355"/>
              <a:gd name="T23" fmla="*/ 18 h 506"/>
              <a:gd name="T24" fmla="*/ 70 w 355"/>
              <a:gd name="T25" fmla="*/ 106 h 506"/>
              <a:gd name="T26" fmla="*/ 61 w 355"/>
              <a:gd name="T27" fmla="*/ 301 h 506"/>
              <a:gd name="T28" fmla="*/ 8 w 355"/>
              <a:gd name="T29" fmla="*/ 213 h 506"/>
              <a:gd name="T30" fmla="*/ 35 w 355"/>
              <a:gd name="T31" fmla="*/ 363 h 506"/>
              <a:gd name="T32" fmla="*/ 8 w 355"/>
              <a:gd name="T33" fmla="*/ 478 h 506"/>
              <a:gd name="T34" fmla="*/ 35 w 355"/>
              <a:gd name="T35" fmla="*/ 497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5" h="506">
                <a:moveTo>
                  <a:pt x="35" y="497"/>
                </a:moveTo>
                <a:lnTo>
                  <a:pt x="35" y="497"/>
                </a:lnTo>
                <a:cubicBezTo>
                  <a:pt x="44" y="469"/>
                  <a:pt x="53" y="434"/>
                  <a:pt x="70" y="381"/>
                </a:cubicBezTo>
                <a:cubicBezTo>
                  <a:pt x="132" y="372"/>
                  <a:pt x="168" y="390"/>
                  <a:pt x="203" y="310"/>
                </a:cubicBezTo>
                <a:cubicBezTo>
                  <a:pt x="168" y="328"/>
                  <a:pt x="132" y="292"/>
                  <a:pt x="132" y="284"/>
                </a:cubicBezTo>
                <a:cubicBezTo>
                  <a:pt x="132" y="266"/>
                  <a:pt x="229" y="292"/>
                  <a:pt x="292" y="194"/>
                </a:cubicBezTo>
                <a:cubicBezTo>
                  <a:pt x="212" y="213"/>
                  <a:pt x="185" y="178"/>
                  <a:pt x="194" y="168"/>
                </a:cubicBezTo>
                <a:cubicBezTo>
                  <a:pt x="221" y="159"/>
                  <a:pt x="292" y="168"/>
                  <a:pt x="327" y="133"/>
                </a:cubicBezTo>
                <a:cubicBezTo>
                  <a:pt x="345" y="115"/>
                  <a:pt x="354" y="62"/>
                  <a:pt x="345" y="44"/>
                </a:cubicBezTo>
                <a:cubicBezTo>
                  <a:pt x="336" y="27"/>
                  <a:pt x="283" y="0"/>
                  <a:pt x="248" y="0"/>
                </a:cubicBezTo>
                <a:cubicBezTo>
                  <a:pt x="221" y="9"/>
                  <a:pt x="168" y="124"/>
                  <a:pt x="159" y="124"/>
                </a:cubicBezTo>
                <a:cubicBezTo>
                  <a:pt x="141" y="124"/>
                  <a:pt x="141" y="71"/>
                  <a:pt x="168" y="18"/>
                </a:cubicBezTo>
                <a:cubicBezTo>
                  <a:pt x="132" y="35"/>
                  <a:pt x="88" y="71"/>
                  <a:pt x="70" y="106"/>
                </a:cubicBezTo>
                <a:cubicBezTo>
                  <a:pt x="44" y="159"/>
                  <a:pt x="79" y="301"/>
                  <a:pt x="61" y="301"/>
                </a:cubicBezTo>
                <a:cubicBezTo>
                  <a:pt x="53" y="310"/>
                  <a:pt x="17" y="239"/>
                  <a:pt x="8" y="213"/>
                </a:cubicBezTo>
                <a:cubicBezTo>
                  <a:pt x="0" y="257"/>
                  <a:pt x="0" y="301"/>
                  <a:pt x="35" y="363"/>
                </a:cubicBezTo>
                <a:cubicBezTo>
                  <a:pt x="26" y="407"/>
                  <a:pt x="17" y="452"/>
                  <a:pt x="8" y="478"/>
                </a:cubicBezTo>
                <a:cubicBezTo>
                  <a:pt x="8" y="497"/>
                  <a:pt x="35" y="505"/>
                  <a:pt x="35" y="49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3" name="Freeform 127">
            <a:extLst>
              <a:ext uri="{FF2B5EF4-FFF2-40B4-BE49-F238E27FC236}">
                <a16:creationId xmlns:a16="http://schemas.microsoft.com/office/drawing/2014/main" id="{A5C7DF8F-5DFD-44CC-9F94-6E84F2B1D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4575175"/>
            <a:ext cx="231775" cy="187325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4" name="Freeform 144">
            <a:extLst>
              <a:ext uri="{FF2B5EF4-FFF2-40B4-BE49-F238E27FC236}">
                <a16:creationId xmlns:a16="http://schemas.microsoft.com/office/drawing/2014/main" id="{23EBDECA-AA4E-4709-80C2-79FE02233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400" y="4129088"/>
            <a:ext cx="206375" cy="184150"/>
          </a:xfrm>
          <a:custGeom>
            <a:avLst/>
            <a:gdLst>
              <a:gd name="T0" fmla="*/ 426 w 444"/>
              <a:gd name="T1" fmla="*/ 0 h 399"/>
              <a:gd name="T2" fmla="*/ 426 w 444"/>
              <a:gd name="T3" fmla="*/ 0 h 399"/>
              <a:gd name="T4" fmla="*/ 9 w 444"/>
              <a:gd name="T5" fmla="*/ 0 h 399"/>
              <a:gd name="T6" fmla="*/ 0 w 444"/>
              <a:gd name="T7" fmla="*/ 17 h 399"/>
              <a:gd name="T8" fmla="*/ 0 w 444"/>
              <a:gd name="T9" fmla="*/ 70 h 399"/>
              <a:gd name="T10" fmla="*/ 443 w 444"/>
              <a:gd name="T11" fmla="*/ 70 h 399"/>
              <a:gd name="T12" fmla="*/ 443 w 444"/>
              <a:gd name="T13" fmla="*/ 17 h 399"/>
              <a:gd name="T14" fmla="*/ 426 w 444"/>
              <a:gd name="T15" fmla="*/ 0 h 399"/>
              <a:gd name="T16" fmla="*/ 27 w 444"/>
              <a:gd name="T17" fmla="*/ 363 h 399"/>
              <a:gd name="T18" fmla="*/ 27 w 444"/>
              <a:gd name="T19" fmla="*/ 363 h 399"/>
              <a:gd name="T20" fmla="*/ 54 w 444"/>
              <a:gd name="T21" fmla="*/ 398 h 399"/>
              <a:gd name="T22" fmla="*/ 381 w 444"/>
              <a:gd name="T23" fmla="*/ 398 h 399"/>
              <a:gd name="T24" fmla="*/ 417 w 444"/>
              <a:gd name="T25" fmla="*/ 363 h 399"/>
              <a:gd name="T26" fmla="*/ 417 w 444"/>
              <a:gd name="T27" fmla="*/ 97 h 399"/>
              <a:gd name="T28" fmla="*/ 27 w 444"/>
              <a:gd name="T29" fmla="*/ 97 h 399"/>
              <a:gd name="T30" fmla="*/ 27 w 444"/>
              <a:gd name="T31" fmla="*/ 363 h 399"/>
              <a:gd name="T32" fmla="*/ 151 w 444"/>
              <a:gd name="T33" fmla="*/ 150 h 399"/>
              <a:gd name="T34" fmla="*/ 151 w 444"/>
              <a:gd name="T35" fmla="*/ 150 h 399"/>
              <a:gd name="T36" fmla="*/ 293 w 444"/>
              <a:gd name="T37" fmla="*/ 150 h 399"/>
              <a:gd name="T38" fmla="*/ 293 w 444"/>
              <a:gd name="T39" fmla="*/ 194 h 399"/>
              <a:gd name="T40" fmla="*/ 151 w 444"/>
              <a:gd name="T41" fmla="*/ 194 h 399"/>
              <a:gd name="T42" fmla="*/ 151 w 444"/>
              <a:gd name="T43" fmla="*/ 150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399">
                <a:moveTo>
                  <a:pt x="426" y="0"/>
                </a:moveTo>
                <a:lnTo>
                  <a:pt x="426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70"/>
                  <a:pt x="0" y="70"/>
                  <a:pt x="0" y="70"/>
                </a:cubicBezTo>
                <a:cubicBezTo>
                  <a:pt x="443" y="70"/>
                  <a:pt x="443" y="70"/>
                  <a:pt x="443" y="70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3" y="8"/>
                  <a:pt x="434" y="0"/>
                  <a:pt x="426" y="0"/>
                </a:cubicBezTo>
                <a:close/>
                <a:moveTo>
                  <a:pt x="27" y="363"/>
                </a:moveTo>
                <a:lnTo>
                  <a:pt x="27" y="363"/>
                </a:lnTo>
                <a:cubicBezTo>
                  <a:pt x="27" y="380"/>
                  <a:pt x="36" y="398"/>
                  <a:pt x="54" y="398"/>
                </a:cubicBezTo>
                <a:cubicBezTo>
                  <a:pt x="381" y="398"/>
                  <a:pt x="381" y="398"/>
                  <a:pt x="381" y="398"/>
                </a:cubicBezTo>
                <a:cubicBezTo>
                  <a:pt x="408" y="398"/>
                  <a:pt x="417" y="380"/>
                  <a:pt x="417" y="363"/>
                </a:cubicBezTo>
                <a:cubicBezTo>
                  <a:pt x="417" y="97"/>
                  <a:pt x="417" y="97"/>
                  <a:pt x="417" y="97"/>
                </a:cubicBezTo>
                <a:cubicBezTo>
                  <a:pt x="27" y="97"/>
                  <a:pt x="27" y="97"/>
                  <a:pt x="27" y="97"/>
                </a:cubicBezTo>
                <a:lnTo>
                  <a:pt x="27" y="363"/>
                </a:lnTo>
                <a:close/>
                <a:moveTo>
                  <a:pt x="151" y="150"/>
                </a:moveTo>
                <a:lnTo>
                  <a:pt x="151" y="150"/>
                </a:lnTo>
                <a:cubicBezTo>
                  <a:pt x="293" y="150"/>
                  <a:pt x="293" y="150"/>
                  <a:pt x="293" y="150"/>
                </a:cubicBezTo>
                <a:cubicBezTo>
                  <a:pt x="293" y="194"/>
                  <a:pt x="293" y="194"/>
                  <a:pt x="293" y="194"/>
                </a:cubicBezTo>
                <a:cubicBezTo>
                  <a:pt x="151" y="194"/>
                  <a:pt x="151" y="194"/>
                  <a:pt x="151" y="194"/>
                </a:cubicBezTo>
                <a:lnTo>
                  <a:pt x="151" y="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5" name="Freeform 145">
            <a:extLst>
              <a:ext uri="{FF2B5EF4-FFF2-40B4-BE49-F238E27FC236}">
                <a16:creationId xmlns:a16="http://schemas.microsoft.com/office/drawing/2014/main" id="{13B78D15-2F09-4DA8-9B70-1E471C87D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4116388"/>
            <a:ext cx="207963" cy="207962"/>
          </a:xfrm>
          <a:custGeom>
            <a:avLst/>
            <a:gdLst>
              <a:gd name="T0" fmla="*/ 70 w 444"/>
              <a:gd name="T1" fmla="*/ 400 h 445"/>
              <a:gd name="T2" fmla="*/ 70 w 444"/>
              <a:gd name="T3" fmla="*/ 400 h 445"/>
              <a:gd name="T4" fmla="*/ 124 w 444"/>
              <a:gd name="T5" fmla="*/ 444 h 445"/>
              <a:gd name="T6" fmla="*/ 168 w 444"/>
              <a:gd name="T7" fmla="*/ 400 h 445"/>
              <a:gd name="T8" fmla="*/ 124 w 444"/>
              <a:gd name="T9" fmla="*/ 346 h 445"/>
              <a:gd name="T10" fmla="*/ 70 w 444"/>
              <a:gd name="T11" fmla="*/ 400 h 445"/>
              <a:gd name="T12" fmla="*/ 319 w 444"/>
              <a:gd name="T13" fmla="*/ 400 h 445"/>
              <a:gd name="T14" fmla="*/ 319 w 444"/>
              <a:gd name="T15" fmla="*/ 400 h 445"/>
              <a:gd name="T16" fmla="*/ 372 w 444"/>
              <a:gd name="T17" fmla="*/ 444 h 445"/>
              <a:gd name="T18" fmla="*/ 417 w 444"/>
              <a:gd name="T19" fmla="*/ 400 h 445"/>
              <a:gd name="T20" fmla="*/ 372 w 444"/>
              <a:gd name="T21" fmla="*/ 346 h 445"/>
              <a:gd name="T22" fmla="*/ 319 w 444"/>
              <a:gd name="T23" fmla="*/ 400 h 445"/>
              <a:gd name="T24" fmla="*/ 159 w 444"/>
              <a:gd name="T25" fmla="*/ 284 h 445"/>
              <a:gd name="T26" fmla="*/ 159 w 444"/>
              <a:gd name="T27" fmla="*/ 284 h 445"/>
              <a:gd name="T28" fmla="*/ 434 w 444"/>
              <a:gd name="T29" fmla="*/ 204 h 445"/>
              <a:gd name="T30" fmla="*/ 443 w 444"/>
              <a:gd name="T31" fmla="*/ 187 h 445"/>
              <a:gd name="T32" fmla="*/ 443 w 444"/>
              <a:gd name="T33" fmla="*/ 54 h 445"/>
              <a:gd name="T34" fmla="*/ 98 w 444"/>
              <a:gd name="T35" fmla="*/ 54 h 445"/>
              <a:gd name="T36" fmla="*/ 98 w 444"/>
              <a:gd name="T37" fmla="*/ 10 h 445"/>
              <a:gd name="T38" fmla="*/ 89 w 444"/>
              <a:gd name="T39" fmla="*/ 0 h 445"/>
              <a:gd name="T40" fmla="*/ 9 w 444"/>
              <a:gd name="T41" fmla="*/ 0 h 445"/>
              <a:gd name="T42" fmla="*/ 0 w 444"/>
              <a:gd name="T43" fmla="*/ 10 h 445"/>
              <a:gd name="T44" fmla="*/ 0 w 444"/>
              <a:gd name="T45" fmla="*/ 54 h 445"/>
              <a:gd name="T46" fmla="*/ 45 w 444"/>
              <a:gd name="T47" fmla="*/ 54 h 445"/>
              <a:gd name="T48" fmla="*/ 98 w 444"/>
              <a:gd name="T49" fmla="*/ 275 h 445"/>
              <a:gd name="T50" fmla="*/ 98 w 444"/>
              <a:gd name="T51" fmla="*/ 302 h 445"/>
              <a:gd name="T52" fmla="*/ 98 w 444"/>
              <a:gd name="T53" fmla="*/ 338 h 445"/>
              <a:gd name="T54" fmla="*/ 106 w 444"/>
              <a:gd name="T55" fmla="*/ 346 h 445"/>
              <a:gd name="T56" fmla="*/ 124 w 444"/>
              <a:gd name="T57" fmla="*/ 346 h 445"/>
              <a:gd name="T58" fmla="*/ 372 w 444"/>
              <a:gd name="T59" fmla="*/ 346 h 445"/>
              <a:gd name="T60" fmla="*/ 434 w 444"/>
              <a:gd name="T61" fmla="*/ 346 h 445"/>
              <a:gd name="T62" fmla="*/ 443 w 444"/>
              <a:gd name="T63" fmla="*/ 338 h 445"/>
              <a:gd name="T64" fmla="*/ 443 w 444"/>
              <a:gd name="T65" fmla="*/ 302 h 445"/>
              <a:gd name="T66" fmla="*/ 168 w 444"/>
              <a:gd name="T67" fmla="*/ 302 h 445"/>
              <a:gd name="T68" fmla="*/ 159 w 444"/>
              <a:gd name="T69" fmla="*/ 28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445">
                <a:moveTo>
                  <a:pt x="70" y="400"/>
                </a:moveTo>
                <a:lnTo>
                  <a:pt x="70" y="400"/>
                </a:lnTo>
                <a:cubicBezTo>
                  <a:pt x="70" y="426"/>
                  <a:pt x="98" y="444"/>
                  <a:pt x="124" y="444"/>
                </a:cubicBezTo>
                <a:cubicBezTo>
                  <a:pt x="151" y="444"/>
                  <a:pt x="168" y="426"/>
                  <a:pt x="168" y="400"/>
                </a:cubicBezTo>
                <a:cubicBezTo>
                  <a:pt x="168" y="373"/>
                  <a:pt x="151" y="346"/>
                  <a:pt x="124" y="346"/>
                </a:cubicBezTo>
                <a:cubicBezTo>
                  <a:pt x="98" y="346"/>
                  <a:pt x="70" y="373"/>
                  <a:pt x="70" y="400"/>
                </a:cubicBezTo>
                <a:close/>
                <a:moveTo>
                  <a:pt x="319" y="400"/>
                </a:moveTo>
                <a:lnTo>
                  <a:pt x="319" y="400"/>
                </a:lnTo>
                <a:cubicBezTo>
                  <a:pt x="319" y="426"/>
                  <a:pt x="345" y="444"/>
                  <a:pt x="372" y="444"/>
                </a:cubicBezTo>
                <a:cubicBezTo>
                  <a:pt x="399" y="444"/>
                  <a:pt x="417" y="426"/>
                  <a:pt x="417" y="400"/>
                </a:cubicBezTo>
                <a:cubicBezTo>
                  <a:pt x="417" y="373"/>
                  <a:pt x="399" y="346"/>
                  <a:pt x="372" y="346"/>
                </a:cubicBezTo>
                <a:cubicBezTo>
                  <a:pt x="345" y="346"/>
                  <a:pt x="319" y="373"/>
                  <a:pt x="319" y="400"/>
                </a:cubicBezTo>
                <a:close/>
                <a:moveTo>
                  <a:pt x="159" y="284"/>
                </a:moveTo>
                <a:lnTo>
                  <a:pt x="159" y="284"/>
                </a:lnTo>
                <a:cubicBezTo>
                  <a:pt x="434" y="204"/>
                  <a:pt x="434" y="204"/>
                  <a:pt x="434" y="204"/>
                </a:cubicBezTo>
                <a:cubicBezTo>
                  <a:pt x="443" y="204"/>
                  <a:pt x="443" y="195"/>
                  <a:pt x="443" y="187"/>
                </a:cubicBezTo>
                <a:cubicBezTo>
                  <a:pt x="443" y="54"/>
                  <a:pt x="443" y="54"/>
                  <a:pt x="443" y="54"/>
                </a:cubicBezTo>
                <a:cubicBezTo>
                  <a:pt x="98" y="54"/>
                  <a:pt x="98" y="54"/>
                  <a:pt x="98" y="54"/>
                </a:cubicBezTo>
                <a:cubicBezTo>
                  <a:pt x="98" y="10"/>
                  <a:pt x="98" y="10"/>
                  <a:pt x="98" y="10"/>
                </a:cubicBezTo>
                <a:lnTo>
                  <a:pt x="89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10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38"/>
                  <a:pt x="98" y="338"/>
                  <a:pt x="98" y="338"/>
                </a:cubicBezTo>
                <a:cubicBezTo>
                  <a:pt x="98" y="346"/>
                  <a:pt x="106" y="346"/>
                  <a:pt x="106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372" y="346"/>
                  <a:pt x="372" y="346"/>
                  <a:pt x="372" y="346"/>
                </a:cubicBezTo>
                <a:cubicBezTo>
                  <a:pt x="434" y="346"/>
                  <a:pt x="434" y="346"/>
                  <a:pt x="434" y="346"/>
                </a:cubicBezTo>
                <a:cubicBezTo>
                  <a:pt x="443" y="346"/>
                  <a:pt x="443" y="346"/>
                  <a:pt x="443" y="338"/>
                </a:cubicBezTo>
                <a:cubicBezTo>
                  <a:pt x="443" y="302"/>
                  <a:pt x="443" y="302"/>
                  <a:pt x="443" y="302"/>
                </a:cubicBezTo>
                <a:cubicBezTo>
                  <a:pt x="168" y="302"/>
                  <a:pt x="168" y="302"/>
                  <a:pt x="168" y="302"/>
                </a:cubicBezTo>
                <a:cubicBezTo>
                  <a:pt x="133" y="302"/>
                  <a:pt x="133" y="284"/>
                  <a:pt x="159" y="2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6" name="Freeform 158">
            <a:extLst>
              <a:ext uri="{FF2B5EF4-FFF2-40B4-BE49-F238E27FC236}">
                <a16:creationId xmlns:a16="http://schemas.microsoft.com/office/drawing/2014/main" id="{CDDCD62C-35DE-40E5-B026-BE423FFBB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225" y="4165600"/>
            <a:ext cx="231775" cy="107950"/>
          </a:xfrm>
          <a:custGeom>
            <a:avLst/>
            <a:gdLst>
              <a:gd name="T0" fmla="*/ 380 w 497"/>
              <a:gd name="T1" fmla="*/ 0 h 232"/>
              <a:gd name="T2" fmla="*/ 380 w 497"/>
              <a:gd name="T3" fmla="*/ 0 h 232"/>
              <a:gd name="T4" fmla="*/ 266 w 497"/>
              <a:gd name="T5" fmla="*/ 115 h 232"/>
              <a:gd name="T6" fmla="*/ 283 w 497"/>
              <a:gd name="T7" fmla="*/ 186 h 232"/>
              <a:gd name="T8" fmla="*/ 203 w 497"/>
              <a:gd name="T9" fmla="*/ 186 h 232"/>
              <a:gd name="T10" fmla="*/ 230 w 497"/>
              <a:gd name="T11" fmla="*/ 115 h 232"/>
              <a:gd name="T12" fmla="*/ 114 w 497"/>
              <a:gd name="T13" fmla="*/ 0 h 232"/>
              <a:gd name="T14" fmla="*/ 0 w 497"/>
              <a:gd name="T15" fmla="*/ 115 h 232"/>
              <a:gd name="T16" fmla="*/ 114 w 497"/>
              <a:gd name="T17" fmla="*/ 231 h 232"/>
              <a:gd name="T18" fmla="*/ 380 w 497"/>
              <a:gd name="T19" fmla="*/ 231 h 232"/>
              <a:gd name="T20" fmla="*/ 496 w 497"/>
              <a:gd name="T21" fmla="*/ 115 h 232"/>
              <a:gd name="T22" fmla="*/ 380 w 497"/>
              <a:gd name="T23" fmla="*/ 0 h 232"/>
              <a:gd name="T24" fmla="*/ 53 w 497"/>
              <a:gd name="T25" fmla="*/ 115 h 232"/>
              <a:gd name="T26" fmla="*/ 53 w 497"/>
              <a:gd name="T27" fmla="*/ 115 h 232"/>
              <a:gd name="T28" fmla="*/ 114 w 497"/>
              <a:gd name="T29" fmla="*/ 53 h 232"/>
              <a:gd name="T30" fmla="*/ 177 w 497"/>
              <a:gd name="T31" fmla="*/ 115 h 232"/>
              <a:gd name="T32" fmla="*/ 114 w 497"/>
              <a:gd name="T33" fmla="*/ 186 h 232"/>
              <a:gd name="T34" fmla="*/ 53 w 497"/>
              <a:gd name="T35" fmla="*/ 115 h 232"/>
              <a:gd name="T36" fmla="*/ 380 w 497"/>
              <a:gd name="T37" fmla="*/ 186 h 232"/>
              <a:gd name="T38" fmla="*/ 380 w 497"/>
              <a:gd name="T39" fmla="*/ 186 h 232"/>
              <a:gd name="T40" fmla="*/ 319 w 497"/>
              <a:gd name="T41" fmla="*/ 115 h 232"/>
              <a:gd name="T42" fmla="*/ 380 w 497"/>
              <a:gd name="T43" fmla="*/ 53 h 232"/>
              <a:gd name="T44" fmla="*/ 442 w 497"/>
              <a:gd name="T45" fmla="*/ 115 h 232"/>
              <a:gd name="T46" fmla="*/ 380 w 497"/>
              <a:gd name="T47" fmla="*/ 18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32">
                <a:moveTo>
                  <a:pt x="380" y="0"/>
                </a:moveTo>
                <a:lnTo>
                  <a:pt x="380" y="0"/>
                </a:lnTo>
                <a:cubicBezTo>
                  <a:pt x="319" y="0"/>
                  <a:pt x="266" y="53"/>
                  <a:pt x="266" y="115"/>
                </a:cubicBezTo>
                <a:cubicBezTo>
                  <a:pt x="266" y="141"/>
                  <a:pt x="274" y="168"/>
                  <a:pt x="283" y="186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21" y="168"/>
                  <a:pt x="230" y="141"/>
                  <a:pt x="230" y="115"/>
                </a:cubicBezTo>
                <a:cubicBezTo>
                  <a:pt x="230" y="53"/>
                  <a:pt x="177" y="0"/>
                  <a:pt x="114" y="0"/>
                </a:cubicBezTo>
                <a:cubicBezTo>
                  <a:pt x="53" y="0"/>
                  <a:pt x="0" y="53"/>
                  <a:pt x="0" y="115"/>
                </a:cubicBezTo>
                <a:cubicBezTo>
                  <a:pt x="0" y="177"/>
                  <a:pt x="53" y="231"/>
                  <a:pt x="114" y="231"/>
                </a:cubicBezTo>
                <a:cubicBezTo>
                  <a:pt x="380" y="231"/>
                  <a:pt x="380" y="231"/>
                  <a:pt x="380" y="231"/>
                </a:cubicBezTo>
                <a:cubicBezTo>
                  <a:pt x="442" y="231"/>
                  <a:pt x="496" y="177"/>
                  <a:pt x="496" y="115"/>
                </a:cubicBezTo>
                <a:cubicBezTo>
                  <a:pt x="496" y="53"/>
                  <a:pt x="442" y="0"/>
                  <a:pt x="380" y="0"/>
                </a:cubicBezTo>
                <a:close/>
                <a:moveTo>
                  <a:pt x="53" y="115"/>
                </a:moveTo>
                <a:lnTo>
                  <a:pt x="53" y="115"/>
                </a:lnTo>
                <a:cubicBezTo>
                  <a:pt x="53" y="80"/>
                  <a:pt x="79" y="53"/>
                  <a:pt x="114" y="53"/>
                </a:cubicBezTo>
                <a:cubicBezTo>
                  <a:pt x="150" y="53"/>
                  <a:pt x="177" y="80"/>
                  <a:pt x="177" y="115"/>
                </a:cubicBezTo>
                <a:cubicBezTo>
                  <a:pt x="177" y="150"/>
                  <a:pt x="150" y="186"/>
                  <a:pt x="114" y="186"/>
                </a:cubicBezTo>
                <a:cubicBezTo>
                  <a:pt x="79" y="186"/>
                  <a:pt x="53" y="150"/>
                  <a:pt x="53" y="115"/>
                </a:cubicBezTo>
                <a:close/>
                <a:moveTo>
                  <a:pt x="380" y="186"/>
                </a:moveTo>
                <a:lnTo>
                  <a:pt x="380" y="186"/>
                </a:lnTo>
                <a:cubicBezTo>
                  <a:pt x="345" y="186"/>
                  <a:pt x="319" y="150"/>
                  <a:pt x="319" y="115"/>
                </a:cubicBezTo>
                <a:cubicBezTo>
                  <a:pt x="319" y="80"/>
                  <a:pt x="345" y="53"/>
                  <a:pt x="380" y="53"/>
                </a:cubicBezTo>
                <a:cubicBezTo>
                  <a:pt x="416" y="53"/>
                  <a:pt x="442" y="80"/>
                  <a:pt x="442" y="115"/>
                </a:cubicBezTo>
                <a:cubicBezTo>
                  <a:pt x="442" y="150"/>
                  <a:pt x="416" y="186"/>
                  <a:pt x="380" y="1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7" name="Freeform 159">
            <a:extLst>
              <a:ext uri="{FF2B5EF4-FFF2-40B4-BE49-F238E27FC236}">
                <a16:creationId xmlns:a16="http://schemas.microsoft.com/office/drawing/2014/main" id="{B91DC8BC-4673-42CC-8520-E69D7DBCD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700" y="5065713"/>
            <a:ext cx="231775" cy="160337"/>
          </a:xfrm>
          <a:custGeom>
            <a:avLst/>
            <a:gdLst>
              <a:gd name="T0" fmla="*/ 443 w 497"/>
              <a:gd name="T1" fmla="*/ 0 h 346"/>
              <a:gd name="T2" fmla="*/ 443 w 497"/>
              <a:gd name="T3" fmla="*/ 0 h 346"/>
              <a:gd name="T4" fmla="*/ 212 w 497"/>
              <a:gd name="T5" fmla="*/ 0 h 346"/>
              <a:gd name="T6" fmla="*/ 177 w 497"/>
              <a:gd name="T7" fmla="*/ 8 h 346"/>
              <a:gd name="T8" fmla="*/ 9 w 497"/>
              <a:gd name="T9" fmla="*/ 159 h 346"/>
              <a:gd name="T10" fmla="*/ 9 w 497"/>
              <a:gd name="T11" fmla="*/ 186 h 346"/>
              <a:gd name="T12" fmla="*/ 177 w 497"/>
              <a:gd name="T13" fmla="*/ 327 h 346"/>
              <a:gd name="T14" fmla="*/ 212 w 497"/>
              <a:gd name="T15" fmla="*/ 345 h 346"/>
              <a:gd name="T16" fmla="*/ 443 w 497"/>
              <a:gd name="T17" fmla="*/ 345 h 346"/>
              <a:gd name="T18" fmla="*/ 496 w 497"/>
              <a:gd name="T19" fmla="*/ 292 h 346"/>
              <a:gd name="T20" fmla="*/ 496 w 497"/>
              <a:gd name="T21" fmla="*/ 44 h 346"/>
              <a:gd name="T22" fmla="*/ 443 w 497"/>
              <a:gd name="T23" fmla="*/ 0 h 346"/>
              <a:gd name="T24" fmla="*/ 372 w 497"/>
              <a:gd name="T25" fmla="*/ 274 h 346"/>
              <a:gd name="T26" fmla="*/ 372 w 497"/>
              <a:gd name="T27" fmla="*/ 274 h 346"/>
              <a:gd name="T28" fmla="*/ 309 w 497"/>
              <a:gd name="T29" fmla="*/ 204 h 346"/>
              <a:gd name="T30" fmla="*/ 248 w 497"/>
              <a:gd name="T31" fmla="*/ 274 h 346"/>
              <a:gd name="T32" fmla="*/ 212 w 497"/>
              <a:gd name="T33" fmla="*/ 230 h 346"/>
              <a:gd name="T34" fmla="*/ 274 w 497"/>
              <a:gd name="T35" fmla="*/ 168 h 346"/>
              <a:gd name="T36" fmla="*/ 212 w 497"/>
              <a:gd name="T37" fmla="*/ 106 h 346"/>
              <a:gd name="T38" fmla="*/ 248 w 497"/>
              <a:gd name="T39" fmla="*/ 70 h 346"/>
              <a:gd name="T40" fmla="*/ 309 w 497"/>
              <a:gd name="T41" fmla="*/ 133 h 346"/>
              <a:gd name="T42" fmla="*/ 372 w 497"/>
              <a:gd name="T43" fmla="*/ 70 h 346"/>
              <a:gd name="T44" fmla="*/ 416 w 497"/>
              <a:gd name="T45" fmla="*/ 106 h 346"/>
              <a:gd name="T46" fmla="*/ 346 w 497"/>
              <a:gd name="T47" fmla="*/ 168 h 346"/>
              <a:gd name="T48" fmla="*/ 416 w 497"/>
              <a:gd name="T49" fmla="*/ 230 h 346"/>
              <a:gd name="T50" fmla="*/ 372 w 497"/>
              <a:gd name="T51" fmla="*/ 27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97" h="346">
                <a:moveTo>
                  <a:pt x="443" y="0"/>
                </a:moveTo>
                <a:lnTo>
                  <a:pt x="443" y="0"/>
                </a:lnTo>
                <a:cubicBezTo>
                  <a:pt x="212" y="0"/>
                  <a:pt x="212" y="0"/>
                  <a:pt x="212" y="0"/>
                </a:cubicBezTo>
                <a:cubicBezTo>
                  <a:pt x="195" y="0"/>
                  <a:pt x="186" y="0"/>
                  <a:pt x="177" y="8"/>
                </a:cubicBezTo>
                <a:cubicBezTo>
                  <a:pt x="9" y="159"/>
                  <a:pt x="9" y="159"/>
                  <a:pt x="9" y="159"/>
                </a:cubicBezTo>
                <a:cubicBezTo>
                  <a:pt x="0" y="168"/>
                  <a:pt x="0" y="177"/>
                  <a:pt x="9" y="186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86" y="336"/>
                  <a:pt x="195" y="345"/>
                  <a:pt x="212" y="345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469" y="345"/>
                  <a:pt x="496" y="319"/>
                  <a:pt x="496" y="292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69" y="0"/>
                  <a:pt x="443" y="0"/>
                </a:cubicBezTo>
                <a:close/>
                <a:moveTo>
                  <a:pt x="372" y="274"/>
                </a:moveTo>
                <a:lnTo>
                  <a:pt x="372" y="274"/>
                </a:lnTo>
                <a:cubicBezTo>
                  <a:pt x="309" y="204"/>
                  <a:pt x="309" y="204"/>
                  <a:pt x="309" y="204"/>
                </a:cubicBezTo>
                <a:cubicBezTo>
                  <a:pt x="248" y="274"/>
                  <a:pt x="248" y="274"/>
                  <a:pt x="248" y="274"/>
                </a:cubicBezTo>
                <a:cubicBezTo>
                  <a:pt x="212" y="230"/>
                  <a:pt x="212" y="230"/>
                  <a:pt x="212" y="230"/>
                </a:cubicBezTo>
                <a:cubicBezTo>
                  <a:pt x="274" y="168"/>
                  <a:pt x="274" y="168"/>
                  <a:pt x="274" y="168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48" y="70"/>
                  <a:pt x="248" y="70"/>
                  <a:pt x="248" y="70"/>
                </a:cubicBezTo>
                <a:cubicBezTo>
                  <a:pt x="309" y="133"/>
                  <a:pt x="309" y="133"/>
                  <a:pt x="309" y="133"/>
                </a:cubicBezTo>
                <a:cubicBezTo>
                  <a:pt x="372" y="70"/>
                  <a:pt x="372" y="70"/>
                  <a:pt x="372" y="70"/>
                </a:cubicBezTo>
                <a:cubicBezTo>
                  <a:pt x="416" y="106"/>
                  <a:pt x="416" y="106"/>
                  <a:pt x="416" y="106"/>
                </a:cubicBezTo>
                <a:cubicBezTo>
                  <a:pt x="346" y="168"/>
                  <a:pt x="346" y="168"/>
                  <a:pt x="346" y="168"/>
                </a:cubicBezTo>
                <a:cubicBezTo>
                  <a:pt x="416" y="230"/>
                  <a:pt x="416" y="230"/>
                  <a:pt x="416" y="230"/>
                </a:cubicBezTo>
                <a:lnTo>
                  <a:pt x="372" y="2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8" name="Freeform 161">
            <a:extLst>
              <a:ext uri="{FF2B5EF4-FFF2-40B4-BE49-F238E27FC236}">
                <a16:creationId xmlns:a16="http://schemas.microsoft.com/office/drawing/2014/main" id="{89286B1E-8C30-4CDF-801E-1C595F4FF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363" y="4524375"/>
            <a:ext cx="223837" cy="195263"/>
          </a:xfrm>
          <a:custGeom>
            <a:avLst/>
            <a:gdLst>
              <a:gd name="T0" fmla="*/ 478 w 479"/>
              <a:gd name="T1" fmla="*/ 390 h 417"/>
              <a:gd name="T2" fmla="*/ 478 w 479"/>
              <a:gd name="T3" fmla="*/ 390 h 417"/>
              <a:gd name="T4" fmla="*/ 257 w 479"/>
              <a:gd name="T5" fmla="*/ 0 h 417"/>
              <a:gd name="T6" fmla="*/ 239 w 479"/>
              <a:gd name="T7" fmla="*/ 0 h 417"/>
              <a:gd name="T8" fmla="*/ 221 w 479"/>
              <a:gd name="T9" fmla="*/ 0 h 417"/>
              <a:gd name="T10" fmla="*/ 0 w 479"/>
              <a:gd name="T11" fmla="*/ 390 h 417"/>
              <a:gd name="T12" fmla="*/ 0 w 479"/>
              <a:gd name="T13" fmla="*/ 408 h 417"/>
              <a:gd name="T14" fmla="*/ 17 w 479"/>
              <a:gd name="T15" fmla="*/ 416 h 417"/>
              <a:gd name="T16" fmla="*/ 461 w 479"/>
              <a:gd name="T17" fmla="*/ 416 h 417"/>
              <a:gd name="T18" fmla="*/ 478 w 479"/>
              <a:gd name="T19" fmla="*/ 408 h 417"/>
              <a:gd name="T20" fmla="*/ 478 w 479"/>
              <a:gd name="T21" fmla="*/ 390 h 417"/>
              <a:gd name="T22" fmla="*/ 265 w 479"/>
              <a:gd name="T23" fmla="*/ 372 h 417"/>
              <a:gd name="T24" fmla="*/ 265 w 479"/>
              <a:gd name="T25" fmla="*/ 372 h 417"/>
              <a:gd name="T26" fmla="*/ 212 w 479"/>
              <a:gd name="T27" fmla="*/ 372 h 417"/>
              <a:gd name="T28" fmla="*/ 212 w 479"/>
              <a:gd name="T29" fmla="*/ 319 h 417"/>
              <a:gd name="T30" fmla="*/ 265 w 479"/>
              <a:gd name="T31" fmla="*/ 319 h 417"/>
              <a:gd name="T32" fmla="*/ 265 w 479"/>
              <a:gd name="T33" fmla="*/ 372 h 417"/>
              <a:gd name="T34" fmla="*/ 265 w 479"/>
              <a:gd name="T35" fmla="*/ 284 h 417"/>
              <a:gd name="T36" fmla="*/ 265 w 479"/>
              <a:gd name="T37" fmla="*/ 284 h 417"/>
              <a:gd name="T38" fmla="*/ 212 w 479"/>
              <a:gd name="T39" fmla="*/ 284 h 417"/>
              <a:gd name="T40" fmla="*/ 212 w 479"/>
              <a:gd name="T41" fmla="*/ 134 h 417"/>
              <a:gd name="T42" fmla="*/ 265 w 479"/>
              <a:gd name="T43" fmla="*/ 134 h 417"/>
              <a:gd name="T44" fmla="*/ 265 w 479"/>
              <a:gd name="T45" fmla="*/ 28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9" h="417">
                <a:moveTo>
                  <a:pt x="478" y="390"/>
                </a:moveTo>
                <a:lnTo>
                  <a:pt x="478" y="390"/>
                </a:lnTo>
                <a:cubicBezTo>
                  <a:pt x="257" y="0"/>
                  <a:pt x="257" y="0"/>
                  <a:pt x="257" y="0"/>
                </a:cubicBezTo>
                <a:cubicBezTo>
                  <a:pt x="248" y="0"/>
                  <a:pt x="248" y="0"/>
                  <a:pt x="239" y="0"/>
                </a:cubicBezTo>
                <a:cubicBezTo>
                  <a:pt x="230" y="0"/>
                  <a:pt x="230" y="0"/>
                  <a:pt x="221" y="0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399"/>
                  <a:pt x="0" y="408"/>
                  <a:pt x="0" y="408"/>
                </a:cubicBezTo>
                <a:cubicBezTo>
                  <a:pt x="8" y="416"/>
                  <a:pt x="8" y="416"/>
                  <a:pt x="17" y="416"/>
                </a:cubicBezTo>
                <a:cubicBezTo>
                  <a:pt x="461" y="416"/>
                  <a:pt x="461" y="416"/>
                  <a:pt x="461" y="416"/>
                </a:cubicBezTo>
                <a:cubicBezTo>
                  <a:pt x="470" y="416"/>
                  <a:pt x="470" y="416"/>
                  <a:pt x="478" y="408"/>
                </a:cubicBezTo>
                <a:cubicBezTo>
                  <a:pt x="478" y="408"/>
                  <a:pt x="478" y="399"/>
                  <a:pt x="478" y="390"/>
                </a:cubicBezTo>
                <a:close/>
                <a:moveTo>
                  <a:pt x="265" y="372"/>
                </a:moveTo>
                <a:lnTo>
                  <a:pt x="265" y="372"/>
                </a:lnTo>
                <a:cubicBezTo>
                  <a:pt x="212" y="372"/>
                  <a:pt x="212" y="372"/>
                  <a:pt x="212" y="372"/>
                </a:cubicBezTo>
                <a:cubicBezTo>
                  <a:pt x="212" y="319"/>
                  <a:pt x="212" y="319"/>
                  <a:pt x="212" y="319"/>
                </a:cubicBezTo>
                <a:cubicBezTo>
                  <a:pt x="265" y="319"/>
                  <a:pt x="265" y="319"/>
                  <a:pt x="265" y="319"/>
                </a:cubicBezTo>
                <a:lnTo>
                  <a:pt x="265" y="372"/>
                </a:lnTo>
                <a:close/>
                <a:moveTo>
                  <a:pt x="265" y="284"/>
                </a:moveTo>
                <a:lnTo>
                  <a:pt x="265" y="284"/>
                </a:lnTo>
                <a:cubicBezTo>
                  <a:pt x="212" y="284"/>
                  <a:pt x="212" y="284"/>
                  <a:pt x="212" y="284"/>
                </a:cubicBezTo>
                <a:cubicBezTo>
                  <a:pt x="212" y="134"/>
                  <a:pt x="212" y="134"/>
                  <a:pt x="212" y="134"/>
                </a:cubicBezTo>
                <a:cubicBezTo>
                  <a:pt x="265" y="134"/>
                  <a:pt x="265" y="134"/>
                  <a:pt x="265" y="134"/>
                </a:cubicBezTo>
                <a:lnTo>
                  <a:pt x="265" y="2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9" name="Freeform 170">
            <a:extLst>
              <a:ext uri="{FF2B5EF4-FFF2-40B4-BE49-F238E27FC236}">
                <a16:creationId xmlns:a16="http://schemas.microsoft.com/office/drawing/2014/main" id="{F25C08BA-48A8-4862-8266-929517A01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5018088"/>
            <a:ext cx="184150" cy="21590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90" name="Freeform 171">
            <a:extLst>
              <a:ext uri="{FF2B5EF4-FFF2-40B4-BE49-F238E27FC236}">
                <a16:creationId xmlns:a16="http://schemas.microsoft.com/office/drawing/2014/main" id="{39AE2E2A-0FBE-4769-ACAD-B72B79A28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225" y="5026025"/>
            <a:ext cx="182563" cy="215900"/>
          </a:xfrm>
          <a:custGeom>
            <a:avLst/>
            <a:gdLst>
              <a:gd name="T0" fmla="*/ 107 w 392"/>
              <a:gd name="T1" fmla="*/ 293 h 462"/>
              <a:gd name="T2" fmla="*/ 107 w 392"/>
              <a:gd name="T3" fmla="*/ 293 h 462"/>
              <a:gd name="T4" fmla="*/ 72 w 392"/>
              <a:gd name="T5" fmla="*/ 444 h 462"/>
              <a:gd name="T6" fmla="*/ 186 w 392"/>
              <a:gd name="T7" fmla="*/ 329 h 462"/>
              <a:gd name="T8" fmla="*/ 293 w 392"/>
              <a:gd name="T9" fmla="*/ 239 h 462"/>
              <a:gd name="T10" fmla="*/ 293 w 392"/>
              <a:gd name="T11" fmla="*/ 63 h 462"/>
              <a:gd name="T12" fmla="*/ 80 w 392"/>
              <a:gd name="T13" fmla="*/ 0 h 462"/>
              <a:gd name="T14" fmla="*/ 0 w 392"/>
              <a:gd name="T15" fmla="*/ 248 h 462"/>
              <a:gd name="T16" fmla="*/ 107 w 392"/>
              <a:gd name="T17" fmla="*/ 293 h 462"/>
              <a:gd name="T18" fmla="*/ 319 w 392"/>
              <a:gd name="T19" fmla="*/ 284 h 462"/>
              <a:gd name="T20" fmla="*/ 319 w 392"/>
              <a:gd name="T21" fmla="*/ 284 h 462"/>
              <a:gd name="T22" fmla="*/ 391 w 392"/>
              <a:gd name="T23" fmla="*/ 213 h 462"/>
              <a:gd name="T24" fmla="*/ 391 w 392"/>
              <a:gd name="T25" fmla="*/ 89 h 462"/>
              <a:gd name="T26" fmla="*/ 319 w 392"/>
              <a:gd name="T27" fmla="*/ 18 h 462"/>
              <a:gd name="T28" fmla="*/ 346 w 392"/>
              <a:gd name="T29" fmla="*/ 71 h 462"/>
              <a:gd name="T30" fmla="*/ 346 w 392"/>
              <a:gd name="T31" fmla="*/ 231 h 462"/>
              <a:gd name="T32" fmla="*/ 319 w 392"/>
              <a:gd name="T33" fmla="*/ 284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2" h="462">
                <a:moveTo>
                  <a:pt x="107" y="293"/>
                </a:moveTo>
                <a:lnTo>
                  <a:pt x="107" y="293"/>
                </a:lnTo>
                <a:cubicBezTo>
                  <a:pt x="107" y="301"/>
                  <a:pt x="19" y="382"/>
                  <a:pt x="72" y="444"/>
                </a:cubicBezTo>
                <a:cubicBezTo>
                  <a:pt x="80" y="461"/>
                  <a:pt x="125" y="373"/>
                  <a:pt x="186" y="329"/>
                </a:cubicBezTo>
                <a:cubicBezTo>
                  <a:pt x="213" y="310"/>
                  <a:pt x="293" y="257"/>
                  <a:pt x="293" y="239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3" y="35"/>
                  <a:pt x="169" y="0"/>
                  <a:pt x="80" y="0"/>
                </a:cubicBezTo>
                <a:cubicBezTo>
                  <a:pt x="44" y="0"/>
                  <a:pt x="0" y="213"/>
                  <a:pt x="0" y="248"/>
                </a:cubicBezTo>
                <a:cubicBezTo>
                  <a:pt x="0" y="284"/>
                  <a:pt x="98" y="284"/>
                  <a:pt x="107" y="293"/>
                </a:cubicBezTo>
                <a:close/>
                <a:moveTo>
                  <a:pt x="319" y="284"/>
                </a:moveTo>
                <a:lnTo>
                  <a:pt x="319" y="284"/>
                </a:lnTo>
                <a:cubicBezTo>
                  <a:pt x="338" y="284"/>
                  <a:pt x="391" y="275"/>
                  <a:pt x="391" y="213"/>
                </a:cubicBezTo>
                <a:cubicBezTo>
                  <a:pt x="391" y="89"/>
                  <a:pt x="391" y="89"/>
                  <a:pt x="391" y="89"/>
                </a:cubicBezTo>
                <a:cubicBezTo>
                  <a:pt x="391" y="18"/>
                  <a:pt x="338" y="18"/>
                  <a:pt x="319" y="18"/>
                </a:cubicBezTo>
                <a:cubicBezTo>
                  <a:pt x="302" y="18"/>
                  <a:pt x="346" y="27"/>
                  <a:pt x="346" y="71"/>
                </a:cubicBezTo>
                <a:cubicBezTo>
                  <a:pt x="346" y="231"/>
                  <a:pt x="346" y="231"/>
                  <a:pt x="346" y="231"/>
                </a:cubicBezTo>
                <a:cubicBezTo>
                  <a:pt x="346" y="275"/>
                  <a:pt x="302" y="284"/>
                  <a:pt x="319" y="2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91" name="Freeform 73">
            <a:extLst>
              <a:ext uri="{FF2B5EF4-FFF2-40B4-BE49-F238E27FC236}">
                <a16:creationId xmlns:a16="http://schemas.microsoft.com/office/drawing/2014/main" id="{62C83D22-6C4D-4817-9F35-E4EC11709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575" y="2859088"/>
            <a:ext cx="198438" cy="136525"/>
          </a:xfrm>
          <a:custGeom>
            <a:avLst/>
            <a:gdLst>
              <a:gd name="T0" fmla="*/ 372 w 427"/>
              <a:gd name="T1" fmla="*/ 53 h 293"/>
              <a:gd name="T2" fmla="*/ 372 w 427"/>
              <a:gd name="T3" fmla="*/ 53 h 293"/>
              <a:gd name="T4" fmla="*/ 107 w 427"/>
              <a:gd name="T5" fmla="*/ 53 h 293"/>
              <a:gd name="T6" fmla="*/ 107 w 427"/>
              <a:gd name="T7" fmla="*/ 0 h 293"/>
              <a:gd name="T8" fmla="*/ 0 w 427"/>
              <a:gd name="T9" fmla="*/ 89 h 293"/>
              <a:gd name="T10" fmla="*/ 107 w 427"/>
              <a:gd name="T11" fmla="*/ 177 h 293"/>
              <a:gd name="T12" fmla="*/ 107 w 427"/>
              <a:gd name="T13" fmla="*/ 124 h 293"/>
              <a:gd name="T14" fmla="*/ 354 w 427"/>
              <a:gd name="T15" fmla="*/ 124 h 293"/>
              <a:gd name="T16" fmla="*/ 354 w 427"/>
              <a:gd name="T17" fmla="*/ 221 h 293"/>
              <a:gd name="T18" fmla="*/ 27 w 427"/>
              <a:gd name="T19" fmla="*/ 221 h 293"/>
              <a:gd name="T20" fmla="*/ 27 w 427"/>
              <a:gd name="T21" fmla="*/ 292 h 293"/>
              <a:gd name="T22" fmla="*/ 372 w 427"/>
              <a:gd name="T23" fmla="*/ 292 h 293"/>
              <a:gd name="T24" fmla="*/ 426 w 427"/>
              <a:gd name="T25" fmla="*/ 248 h 293"/>
              <a:gd name="T26" fmla="*/ 426 w 427"/>
              <a:gd name="T27" fmla="*/ 97 h 293"/>
              <a:gd name="T28" fmla="*/ 372 w 427"/>
              <a:gd name="T29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7" h="293">
                <a:moveTo>
                  <a:pt x="372" y="53"/>
                </a:moveTo>
                <a:lnTo>
                  <a:pt x="372" y="53"/>
                </a:lnTo>
                <a:cubicBezTo>
                  <a:pt x="107" y="53"/>
                  <a:pt x="107" y="53"/>
                  <a:pt x="107" y="53"/>
                </a:cubicBezTo>
                <a:cubicBezTo>
                  <a:pt x="107" y="0"/>
                  <a:pt x="107" y="0"/>
                  <a:pt x="107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107" y="177"/>
                  <a:pt x="107" y="177"/>
                  <a:pt x="107" y="177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354" y="124"/>
                  <a:pt x="354" y="124"/>
                  <a:pt x="354" y="124"/>
                </a:cubicBezTo>
                <a:cubicBezTo>
                  <a:pt x="354" y="221"/>
                  <a:pt x="354" y="221"/>
                  <a:pt x="354" y="221"/>
                </a:cubicBezTo>
                <a:cubicBezTo>
                  <a:pt x="27" y="221"/>
                  <a:pt x="27" y="221"/>
                  <a:pt x="27" y="221"/>
                </a:cubicBezTo>
                <a:cubicBezTo>
                  <a:pt x="27" y="292"/>
                  <a:pt x="27" y="292"/>
                  <a:pt x="27" y="292"/>
                </a:cubicBezTo>
                <a:cubicBezTo>
                  <a:pt x="372" y="292"/>
                  <a:pt x="372" y="292"/>
                  <a:pt x="372" y="292"/>
                </a:cubicBezTo>
                <a:cubicBezTo>
                  <a:pt x="399" y="292"/>
                  <a:pt x="426" y="274"/>
                  <a:pt x="426" y="248"/>
                </a:cubicBezTo>
                <a:cubicBezTo>
                  <a:pt x="426" y="97"/>
                  <a:pt x="426" y="97"/>
                  <a:pt x="426" y="97"/>
                </a:cubicBezTo>
                <a:cubicBezTo>
                  <a:pt x="426" y="71"/>
                  <a:pt x="399" y="53"/>
                  <a:pt x="372" y="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92" name="Freeform 61">
            <a:extLst>
              <a:ext uri="{FF2B5EF4-FFF2-40B4-BE49-F238E27FC236}">
                <a16:creationId xmlns:a16="http://schemas.microsoft.com/office/drawing/2014/main" id="{12A5E602-2A28-4F25-B810-FF0F7D19B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88" y="5038725"/>
            <a:ext cx="174625" cy="134938"/>
          </a:xfrm>
          <a:custGeom>
            <a:avLst/>
            <a:gdLst>
              <a:gd name="T0" fmla="*/ 54 w 374"/>
              <a:gd name="T1" fmla="*/ 221 h 293"/>
              <a:gd name="T2" fmla="*/ 54 w 374"/>
              <a:gd name="T3" fmla="*/ 221 h 293"/>
              <a:gd name="T4" fmla="*/ 248 w 374"/>
              <a:gd name="T5" fmla="*/ 221 h 293"/>
              <a:gd name="T6" fmla="*/ 248 w 374"/>
              <a:gd name="T7" fmla="*/ 292 h 293"/>
              <a:gd name="T8" fmla="*/ 373 w 374"/>
              <a:gd name="T9" fmla="*/ 186 h 293"/>
              <a:gd name="T10" fmla="*/ 248 w 374"/>
              <a:gd name="T11" fmla="*/ 71 h 293"/>
              <a:gd name="T12" fmla="*/ 248 w 374"/>
              <a:gd name="T13" fmla="*/ 150 h 293"/>
              <a:gd name="T14" fmla="*/ 71 w 374"/>
              <a:gd name="T15" fmla="*/ 150 h 293"/>
              <a:gd name="T16" fmla="*/ 71 w 374"/>
              <a:gd name="T17" fmla="*/ 0 h 293"/>
              <a:gd name="T18" fmla="*/ 0 w 374"/>
              <a:gd name="T19" fmla="*/ 0 h 293"/>
              <a:gd name="T20" fmla="*/ 0 w 374"/>
              <a:gd name="T21" fmla="*/ 168 h 293"/>
              <a:gd name="T22" fmla="*/ 54 w 374"/>
              <a:gd name="T23" fmla="*/ 22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4" h="293">
                <a:moveTo>
                  <a:pt x="54" y="221"/>
                </a:moveTo>
                <a:lnTo>
                  <a:pt x="54" y="221"/>
                </a:lnTo>
                <a:cubicBezTo>
                  <a:pt x="248" y="221"/>
                  <a:pt x="248" y="221"/>
                  <a:pt x="248" y="221"/>
                </a:cubicBezTo>
                <a:cubicBezTo>
                  <a:pt x="248" y="292"/>
                  <a:pt x="248" y="292"/>
                  <a:pt x="248" y="292"/>
                </a:cubicBezTo>
                <a:cubicBezTo>
                  <a:pt x="373" y="186"/>
                  <a:pt x="373" y="186"/>
                  <a:pt x="373" y="186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71" y="150"/>
                  <a:pt x="71" y="150"/>
                  <a:pt x="71" y="150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95"/>
                  <a:pt x="27" y="221"/>
                  <a:pt x="54" y="2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93" name="Freeform 151">
            <a:extLst>
              <a:ext uri="{FF2B5EF4-FFF2-40B4-BE49-F238E27FC236}">
                <a16:creationId xmlns:a16="http://schemas.microsoft.com/office/drawing/2014/main" id="{70982D41-8A7D-4C63-8171-CD9596F5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3" y="2528888"/>
            <a:ext cx="233362" cy="136525"/>
          </a:xfrm>
          <a:custGeom>
            <a:avLst/>
            <a:gdLst>
              <a:gd name="T0" fmla="*/ 124 w 497"/>
              <a:gd name="T1" fmla="*/ 221 h 293"/>
              <a:gd name="T2" fmla="*/ 124 w 497"/>
              <a:gd name="T3" fmla="*/ 221 h 293"/>
              <a:gd name="T4" fmla="*/ 124 w 497"/>
              <a:gd name="T5" fmla="*/ 97 h 293"/>
              <a:gd name="T6" fmla="*/ 177 w 497"/>
              <a:gd name="T7" fmla="*/ 97 h 293"/>
              <a:gd name="T8" fmla="*/ 88 w 497"/>
              <a:gd name="T9" fmla="*/ 0 h 293"/>
              <a:gd name="T10" fmla="*/ 0 w 497"/>
              <a:gd name="T11" fmla="*/ 97 h 293"/>
              <a:gd name="T12" fmla="*/ 53 w 497"/>
              <a:gd name="T13" fmla="*/ 97 h 293"/>
              <a:gd name="T14" fmla="*/ 53 w 497"/>
              <a:gd name="T15" fmla="*/ 248 h 293"/>
              <a:gd name="T16" fmla="*/ 97 w 497"/>
              <a:gd name="T17" fmla="*/ 292 h 293"/>
              <a:gd name="T18" fmla="*/ 319 w 497"/>
              <a:gd name="T19" fmla="*/ 292 h 293"/>
              <a:gd name="T20" fmla="*/ 256 w 497"/>
              <a:gd name="T21" fmla="*/ 221 h 293"/>
              <a:gd name="T22" fmla="*/ 124 w 497"/>
              <a:gd name="T23" fmla="*/ 221 h 293"/>
              <a:gd name="T24" fmla="*/ 443 w 497"/>
              <a:gd name="T25" fmla="*/ 195 h 293"/>
              <a:gd name="T26" fmla="*/ 443 w 497"/>
              <a:gd name="T27" fmla="*/ 195 h 293"/>
              <a:gd name="T28" fmla="*/ 443 w 497"/>
              <a:gd name="T29" fmla="*/ 44 h 293"/>
              <a:gd name="T30" fmla="*/ 399 w 497"/>
              <a:gd name="T31" fmla="*/ 0 h 293"/>
              <a:gd name="T32" fmla="*/ 177 w 497"/>
              <a:gd name="T33" fmla="*/ 0 h 293"/>
              <a:gd name="T34" fmla="*/ 239 w 497"/>
              <a:gd name="T35" fmla="*/ 61 h 293"/>
              <a:gd name="T36" fmla="*/ 372 w 497"/>
              <a:gd name="T37" fmla="*/ 61 h 293"/>
              <a:gd name="T38" fmla="*/ 372 w 497"/>
              <a:gd name="T39" fmla="*/ 195 h 293"/>
              <a:gd name="T40" fmla="*/ 319 w 497"/>
              <a:gd name="T41" fmla="*/ 195 h 293"/>
              <a:gd name="T42" fmla="*/ 407 w 497"/>
              <a:gd name="T43" fmla="*/ 292 h 293"/>
              <a:gd name="T44" fmla="*/ 496 w 497"/>
              <a:gd name="T45" fmla="*/ 195 h 293"/>
              <a:gd name="T46" fmla="*/ 443 w 497"/>
              <a:gd name="T47" fmla="*/ 195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93">
                <a:moveTo>
                  <a:pt x="124" y="221"/>
                </a:moveTo>
                <a:lnTo>
                  <a:pt x="124" y="221"/>
                </a:lnTo>
                <a:cubicBezTo>
                  <a:pt x="124" y="97"/>
                  <a:pt x="124" y="97"/>
                  <a:pt x="124" y="97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53" y="274"/>
                  <a:pt x="71" y="292"/>
                  <a:pt x="97" y="292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256" y="221"/>
                  <a:pt x="256" y="221"/>
                  <a:pt x="256" y="221"/>
                </a:cubicBezTo>
                <a:lnTo>
                  <a:pt x="124" y="221"/>
                </a:lnTo>
                <a:close/>
                <a:moveTo>
                  <a:pt x="443" y="195"/>
                </a:moveTo>
                <a:lnTo>
                  <a:pt x="443" y="195"/>
                </a:lnTo>
                <a:cubicBezTo>
                  <a:pt x="443" y="44"/>
                  <a:pt x="443" y="44"/>
                  <a:pt x="443" y="44"/>
                </a:cubicBezTo>
                <a:cubicBezTo>
                  <a:pt x="443" y="17"/>
                  <a:pt x="425" y="0"/>
                  <a:pt x="399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239" y="61"/>
                  <a:pt x="239" y="61"/>
                  <a:pt x="239" y="61"/>
                </a:cubicBezTo>
                <a:cubicBezTo>
                  <a:pt x="372" y="61"/>
                  <a:pt x="372" y="61"/>
                  <a:pt x="372" y="61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19" y="195"/>
                  <a:pt x="319" y="195"/>
                  <a:pt x="319" y="195"/>
                </a:cubicBezTo>
                <a:cubicBezTo>
                  <a:pt x="407" y="292"/>
                  <a:pt x="407" y="292"/>
                  <a:pt x="407" y="292"/>
                </a:cubicBezTo>
                <a:cubicBezTo>
                  <a:pt x="496" y="195"/>
                  <a:pt x="496" y="195"/>
                  <a:pt x="496" y="195"/>
                </a:cubicBezTo>
                <a:lnTo>
                  <a:pt x="443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7602816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 Unspecif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1">
            <a:extLst>
              <a:ext uri="{FF2B5EF4-FFF2-40B4-BE49-F238E27FC236}">
                <a16:creationId xmlns:a16="http://schemas.microsoft.com/office/drawing/2014/main" id="{1EB96836-DE65-40A0-93C2-57F727EFF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1350963"/>
            <a:ext cx="231775" cy="130175"/>
          </a:xfrm>
          <a:custGeom>
            <a:avLst/>
            <a:gdLst>
              <a:gd name="T0" fmla="*/ 249 w 497"/>
              <a:gd name="T1" fmla="*/ 0 h 276"/>
              <a:gd name="T2" fmla="*/ 249 w 497"/>
              <a:gd name="T3" fmla="*/ 0 h 276"/>
              <a:gd name="T4" fmla="*/ 0 w 497"/>
              <a:gd name="T5" fmla="*/ 133 h 276"/>
              <a:gd name="T6" fmla="*/ 249 w 497"/>
              <a:gd name="T7" fmla="*/ 275 h 276"/>
              <a:gd name="T8" fmla="*/ 496 w 497"/>
              <a:gd name="T9" fmla="*/ 133 h 276"/>
              <a:gd name="T10" fmla="*/ 249 w 497"/>
              <a:gd name="T11" fmla="*/ 0 h 276"/>
              <a:gd name="T12" fmla="*/ 249 w 497"/>
              <a:gd name="T13" fmla="*/ 239 h 276"/>
              <a:gd name="T14" fmla="*/ 249 w 497"/>
              <a:gd name="T15" fmla="*/ 239 h 276"/>
              <a:gd name="T16" fmla="*/ 142 w 497"/>
              <a:gd name="T17" fmla="*/ 133 h 276"/>
              <a:gd name="T18" fmla="*/ 249 w 497"/>
              <a:gd name="T19" fmla="*/ 26 h 276"/>
              <a:gd name="T20" fmla="*/ 355 w 497"/>
              <a:gd name="T21" fmla="*/ 133 h 276"/>
              <a:gd name="T22" fmla="*/ 249 w 497"/>
              <a:gd name="T23" fmla="*/ 239 h 276"/>
              <a:gd name="T24" fmla="*/ 249 w 497"/>
              <a:gd name="T25" fmla="*/ 133 h 276"/>
              <a:gd name="T26" fmla="*/ 249 w 497"/>
              <a:gd name="T27" fmla="*/ 133 h 276"/>
              <a:gd name="T28" fmla="*/ 249 w 497"/>
              <a:gd name="T29" fmla="*/ 79 h 276"/>
              <a:gd name="T30" fmla="*/ 195 w 497"/>
              <a:gd name="T31" fmla="*/ 133 h 276"/>
              <a:gd name="T32" fmla="*/ 249 w 497"/>
              <a:gd name="T33" fmla="*/ 186 h 276"/>
              <a:gd name="T34" fmla="*/ 302 w 497"/>
              <a:gd name="T35" fmla="*/ 133 h 276"/>
              <a:gd name="T36" fmla="*/ 249 w 497"/>
              <a:gd name="T37" fmla="*/ 133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7" h="276">
                <a:moveTo>
                  <a:pt x="249" y="0"/>
                </a:moveTo>
                <a:lnTo>
                  <a:pt x="249" y="0"/>
                </a:lnTo>
                <a:cubicBezTo>
                  <a:pt x="89" y="0"/>
                  <a:pt x="0" y="115"/>
                  <a:pt x="0" y="133"/>
                </a:cubicBezTo>
                <a:cubicBezTo>
                  <a:pt x="0" y="151"/>
                  <a:pt x="89" y="275"/>
                  <a:pt x="249" y="275"/>
                </a:cubicBezTo>
                <a:cubicBezTo>
                  <a:pt x="408" y="275"/>
                  <a:pt x="496" y="151"/>
                  <a:pt x="496" y="133"/>
                </a:cubicBezTo>
                <a:cubicBezTo>
                  <a:pt x="496" y="115"/>
                  <a:pt x="408" y="0"/>
                  <a:pt x="249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186" y="239"/>
                  <a:pt x="142" y="195"/>
                  <a:pt x="142" y="133"/>
                </a:cubicBezTo>
                <a:cubicBezTo>
                  <a:pt x="142" y="79"/>
                  <a:pt x="186" y="26"/>
                  <a:pt x="249" y="26"/>
                </a:cubicBezTo>
                <a:cubicBezTo>
                  <a:pt x="310" y="26"/>
                  <a:pt x="355" y="79"/>
                  <a:pt x="355" y="133"/>
                </a:cubicBezTo>
                <a:cubicBezTo>
                  <a:pt x="355" y="195"/>
                  <a:pt x="310" y="239"/>
                  <a:pt x="249" y="239"/>
                </a:cubicBezTo>
                <a:close/>
                <a:moveTo>
                  <a:pt x="249" y="133"/>
                </a:moveTo>
                <a:lnTo>
                  <a:pt x="249" y="133"/>
                </a:lnTo>
                <a:cubicBezTo>
                  <a:pt x="239" y="123"/>
                  <a:pt x="266" y="79"/>
                  <a:pt x="249" y="79"/>
                </a:cubicBezTo>
                <a:cubicBezTo>
                  <a:pt x="221" y="79"/>
                  <a:pt x="195" y="107"/>
                  <a:pt x="195" y="133"/>
                </a:cubicBezTo>
                <a:cubicBezTo>
                  <a:pt x="195" y="168"/>
                  <a:pt x="221" y="186"/>
                  <a:pt x="249" y="186"/>
                </a:cubicBezTo>
                <a:cubicBezTo>
                  <a:pt x="274" y="186"/>
                  <a:pt x="302" y="168"/>
                  <a:pt x="302" y="133"/>
                </a:cubicBezTo>
                <a:cubicBezTo>
                  <a:pt x="302" y="123"/>
                  <a:pt x="257" y="142"/>
                  <a:pt x="249" y="1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4855DA41-15C9-4DC0-992B-9DE0DD9DB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306513"/>
            <a:ext cx="214312" cy="215900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CAAFC602-ABCA-416A-A892-61AB99850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8" y="1319213"/>
            <a:ext cx="200025" cy="195262"/>
          </a:xfrm>
          <a:custGeom>
            <a:avLst/>
            <a:gdLst>
              <a:gd name="T0" fmla="*/ 416 w 427"/>
              <a:gd name="T1" fmla="*/ 53 h 417"/>
              <a:gd name="T2" fmla="*/ 416 w 427"/>
              <a:gd name="T3" fmla="*/ 53 h 417"/>
              <a:gd name="T4" fmla="*/ 354 w 427"/>
              <a:gd name="T5" fmla="*/ 9 h 417"/>
              <a:gd name="T6" fmla="*/ 328 w 427"/>
              <a:gd name="T7" fmla="*/ 0 h 417"/>
              <a:gd name="T8" fmla="*/ 89 w 427"/>
              <a:gd name="T9" fmla="*/ 0 h 417"/>
              <a:gd name="T10" fmla="*/ 62 w 427"/>
              <a:gd name="T11" fmla="*/ 9 h 417"/>
              <a:gd name="T12" fmla="*/ 9 w 427"/>
              <a:gd name="T13" fmla="*/ 53 h 417"/>
              <a:gd name="T14" fmla="*/ 0 w 427"/>
              <a:gd name="T15" fmla="*/ 80 h 417"/>
              <a:gd name="T16" fmla="*/ 44 w 427"/>
              <a:gd name="T17" fmla="*/ 399 h 417"/>
              <a:gd name="T18" fmla="*/ 72 w 427"/>
              <a:gd name="T19" fmla="*/ 416 h 417"/>
              <a:gd name="T20" fmla="*/ 354 w 427"/>
              <a:gd name="T21" fmla="*/ 416 h 417"/>
              <a:gd name="T22" fmla="*/ 381 w 427"/>
              <a:gd name="T23" fmla="*/ 399 h 417"/>
              <a:gd name="T24" fmla="*/ 426 w 427"/>
              <a:gd name="T25" fmla="*/ 80 h 417"/>
              <a:gd name="T26" fmla="*/ 416 w 427"/>
              <a:gd name="T27" fmla="*/ 53 h 417"/>
              <a:gd name="T28" fmla="*/ 213 w 427"/>
              <a:gd name="T29" fmla="*/ 266 h 417"/>
              <a:gd name="T30" fmla="*/ 213 w 427"/>
              <a:gd name="T31" fmla="*/ 266 h 417"/>
              <a:gd name="T32" fmla="*/ 107 w 427"/>
              <a:gd name="T33" fmla="*/ 124 h 417"/>
              <a:gd name="T34" fmla="*/ 160 w 427"/>
              <a:gd name="T35" fmla="*/ 124 h 417"/>
              <a:gd name="T36" fmla="*/ 213 w 427"/>
              <a:gd name="T37" fmla="*/ 222 h 417"/>
              <a:gd name="T38" fmla="*/ 266 w 427"/>
              <a:gd name="T39" fmla="*/ 124 h 417"/>
              <a:gd name="T40" fmla="*/ 310 w 427"/>
              <a:gd name="T41" fmla="*/ 124 h 417"/>
              <a:gd name="T42" fmla="*/ 213 w 427"/>
              <a:gd name="T43" fmla="*/ 266 h 417"/>
              <a:gd name="T44" fmla="*/ 36 w 427"/>
              <a:gd name="T45" fmla="*/ 80 h 417"/>
              <a:gd name="T46" fmla="*/ 36 w 427"/>
              <a:gd name="T47" fmla="*/ 80 h 417"/>
              <a:gd name="T48" fmla="*/ 89 w 427"/>
              <a:gd name="T49" fmla="*/ 27 h 417"/>
              <a:gd name="T50" fmla="*/ 328 w 427"/>
              <a:gd name="T51" fmla="*/ 27 h 417"/>
              <a:gd name="T52" fmla="*/ 391 w 427"/>
              <a:gd name="T53" fmla="*/ 80 h 417"/>
              <a:gd name="T54" fmla="*/ 36 w 427"/>
              <a:gd name="T55" fmla="*/ 8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7" h="417">
                <a:moveTo>
                  <a:pt x="416" y="53"/>
                </a:moveTo>
                <a:lnTo>
                  <a:pt x="416" y="53"/>
                </a:lnTo>
                <a:cubicBezTo>
                  <a:pt x="408" y="44"/>
                  <a:pt x="363" y="9"/>
                  <a:pt x="354" y="9"/>
                </a:cubicBezTo>
                <a:cubicBezTo>
                  <a:pt x="354" y="0"/>
                  <a:pt x="337" y="0"/>
                  <a:pt x="328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0"/>
                  <a:pt x="72" y="0"/>
                  <a:pt x="62" y="9"/>
                </a:cubicBezTo>
                <a:cubicBezTo>
                  <a:pt x="62" y="9"/>
                  <a:pt x="18" y="44"/>
                  <a:pt x="9" y="53"/>
                </a:cubicBezTo>
                <a:cubicBezTo>
                  <a:pt x="0" y="53"/>
                  <a:pt x="0" y="62"/>
                  <a:pt x="0" y="80"/>
                </a:cubicBezTo>
                <a:cubicBezTo>
                  <a:pt x="0" y="88"/>
                  <a:pt x="44" y="399"/>
                  <a:pt x="44" y="399"/>
                </a:cubicBezTo>
                <a:cubicBezTo>
                  <a:pt x="53" y="407"/>
                  <a:pt x="62" y="416"/>
                  <a:pt x="72" y="416"/>
                </a:cubicBezTo>
                <a:cubicBezTo>
                  <a:pt x="354" y="416"/>
                  <a:pt x="354" y="416"/>
                  <a:pt x="354" y="416"/>
                </a:cubicBezTo>
                <a:cubicBezTo>
                  <a:pt x="363" y="416"/>
                  <a:pt x="372" y="407"/>
                  <a:pt x="381" y="399"/>
                </a:cubicBezTo>
                <a:cubicBezTo>
                  <a:pt x="381" y="399"/>
                  <a:pt x="426" y="88"/>
                  <a:pt x="426" y="80"/>
                </a:cubicBezTo>
                <a:cubicBezTo>
                  <a:pt x="426" y="62"/>
                  <a:pt x="416" y="53"/>
                  <a:pt x="416" y="53"/>
                </a:cubicBezTo>
                <a:close/>
                <a:moveTo>
                  <a:pt x="213" y="266"/>
                </a:moveTo>
                <a:lnTo>
                  <a:pt x="213" y="266"/>
                </a:lnTo>
                <a:cubicBezTo>
                  <a:pt x="133" y="266"/>
                  <a:pt x="116" y="150"/>
                  <a:pt x="107" y="124"/>
                </a:cubicBezTo>
                <a:cubicBezTo>
                  <a:pt x="160" y="124"/>
                  <a:pt x="160" y="124"/>
                  <a:pt x="160" y="124"/>
                </a:cubicBezTo>
                <a:cubicBezTo>
                  <a:pt x="160" y="159"/>
                  <a:pt x="178" y="222"/>
                  <a:pt x="213" y="222"/>
                </a:cubicBezTo>
                <a:cubicBezTo>
                  <a:pt x="248" y="222"/>
                  <a:pt x="257" y="159"/>
                  <a:pt x="266" y="124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310" y="150"/>
                  <a:pt x="293" y="266"/>
                  <a:pt x="213" y="266"/>
                </a:cubicBezTo>
                <a:close/>
                <a:moveTo>
                  <a:pt x="36" y="80"/>
                </a:moveTo>
                <a:lnTo>
                  <a:pt x="36" y="80"/>
                </a:lnTo>
                <a:cubicBezTo>
                  <a:pt x="89" y="27"/>
                  <a:pt x="89" y="27"/>
                  <a:pt x="89" y="27"/>
                </a:cubicBezTo>
                <a:cubicBezTo>
                  <a:pt x="328" y="27"/>
                  <a:pt x="328" y="27"/>
                  <a:pt x="328" y="27"/>
                </a:cubicBezTo>
                <a:cubicBezTo>
                  <a:pt x="391" y="80"/>
                  <a:pt x="391" y="80"/>
                  <a:pt x="391" y="80"/>
                </a:cubicBezTo>
                <a:lnTo>
                  <a:pt x="36" y="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AD4ACFBC-69EC-4A5F-BD42-D5B619208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1306513"/>
            <a:ext cx="231775" cy="219075"/>
          </a:xfrm>
          <a:custGeom>
            <a:avLst/>
            <a:gdLst>
              <a:gd name="T0" fmla="*/ 133 w 498"/>
              <a:gd name="T1" fmla="*/ 469 h 470"/>
              <a:gd name="T2" fmla="*/ 133 w 498"/>
              <a:gd name="T3" fmla="*/ 469 h 470"/>
              <a:gd name="T4" fmla="*/ 186 w 498"/>
              <a:gd name="T5" fmla="*/ 469 h 470"/>
              <a:gd name="T6" fmla="*/ 293 w 498"/>
              <a:gd name="T7" fmla="*/ 265 h 470"/>
              <a:gd name="T8" fmla="*/ 426 w 498"/>
              <a:gd name="T9" fmla="*/ 265 h 470"/>
              <a:gd name="T10" fmla="*/ 497 w 498"/>
              <a:gd name="T11" fmla="*/ 230 h 470"/>
              <a:gd name="T12" fmla="*/ 426 w 498"/>
              <a:gd name="T13" fmla="*/ 195 h 470"/>
              <a:gd name="T14" fmla="*/ 293 w 498"/>
              <a:gd name="T15" fmla="*/ 195 h 470"/>
              <a:gd name="T16" fmla="*/ 186 w 498"/>
              <a:gd name="T17" fmla="*/ 0 h 470"/>
              <a:gd name="T18" fmla="*/ 133 w 498"/>
              <a:gd name="T19" fmla="*/ 0 h 470"/>
              <a:gd name="T20" fmla="*/ 195 w 498"/>
              <a:gd name="T21" fmla="*/ 195 h 470"/>
              <a:gd name="T22" fmla="*/ 107 w 498"/>
              <a:gd name="T23" fmla="*/ 195 h 470"/>
              <a:gd name="T24" fmla="*/ 53 w 498"/>
              <a:gd name="T25" fmla="*/ 150 h 470"/>
              <a:gd name="T26" fmla="*/ 0 w 498"/>
              <a:gd name="T27" fmla="*/ 150 h 470"/>
              <a:gd name="T28" fmla="*/ 36 w 498"/>
              <a:gd name="T29" fmla="*/ 230 h 470"/>
              <a:gd name="T30" fmla="*/ 0 w 498"/>
              <a:gd name="T31" fmla="*/ 319 h 470"/>
              <a:gd name="T32" fmla="*/ 53 w 498"/>
              <a:gd name="T33" fmla="*/ 319 h 470"/>
              <a:gd name="T34" fmla="*/ 107 w 498"/>
              <a:gd name="T35" fmla="*/ 265 h 470"/>
              <a:gd name="T36" fmla="*/ 195 w 498"/>
              <a:gd name="T37" fmla="*/ 265 h 470"/>
              <a:gd name="T38" fmla="*/ 133 w 498"/>
              <a:gd name="T39" fmla="*/ 46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470">
                <a:moveTo>
                  <a:pt x="133" y="469"/>
                </a:moveTo>
                <a:lnTo>
                  <a:pt x="133" y="469"/>
                </a:lnTo>
                <a:cubicBezTo>
                  <a:pt x="186" y="469"/>
                  <a:pt x="186" y="469"/>
                  <a:pt x="186" y="46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426" y="265"/>
                  <a:pt x="426" y="265"/>
                  <a:pt x="426" y="265"/>
                </a:cubicBezTo>
                <a:cubicBezTo>
                  <a:pt x="426" y="265"/>
                  <a:pt x="497" y="265"/>
                  <a:pt x="497" y="230"/>
                </a:cubicBezTo>
                <a:cubicBezTo>
                  <a:pt x="497" y="195"/>
                  <a:pt x="426" y="195"/>
                  <a:pt x="426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186" y="0"/>
                  <a:pt x="186" y="0"/>
                  <a:pt x="186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0" y="319"/>
                  <a:pt x="0" y="319"/>
                  <a:pt x="0" y="319"/>
                </a:cubicBezTo>
                <a:cubicBezTo>
                  <a:pt x="53" y="319"/>
                  <a:pt x="53" y="319"/>
                  <a:pt x="53" y="319"/>
                </a:cubicBezTo>
                <a:cubicBezTo>
                  <a:pt x="107" y="265"/>
                  <a:pt x="107" y="265"/>
                  <a:pt x="107" y="265"/>
                </a:cubicBezTo>
                <a:cubicBezTo>
                  <a:pt x="195" y="265"/>
                  <a:pt x="195" y="265"/>
                  <a:pt x="195" y="265"/>
                </a:cubicBezTo>
                <a:lnTo>
                  <a:pt x="133" y="46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Freeform 31">
            <a:extLst>
              <a:ext uri="{FF2B5EF4-FFF2-40B4-BE49-F238E27FC236}">
                <a16:creationId xmlns:a16="http://schemas.microsoft.com/office/drawing/2014/main" id="{CF5AB20C-B567-4B21-85E0-17DCE65A7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1311275"/>
            <a:ext cx="215900" cy="211138"/>
          </a:xfrm>
          <a:custGeom>
            <a:avLst/>
            <a:gdLst>
              <a:gd name="T0" fmla="*/ 231 w 462"/>
              <a:gd name="T1" fmla="*/ 0 h 453"/>
              <a:gd name="T2" fmla="*/ 231 w 462"/>
              <a:gd name="T3" fmla="*/ 0 h 453"/>
              <a:gd name="T4" fmla="*/ 0 w 462"/>
              <a:gd name="T5" fmla="*/ 222 h 453"/>
              <a:gd name="T6" fmla="*/ 231 w 462"/>
              <a:gd name="T7" fmla="*/ 452 h 453"/>
              <a:gd name="T8" fmla="*/ 461 w 462"/>
              <a:gd name="T9" fmla="*/ 222 h 453"/>
              <a:gd name="T10" fmla="*/ 231 w 462"/>
              <a:gd name="T11" fmla="*/ 0 h 453"/>
              <a:gd name="T12" fmla="*/ 231 w 462"/>
              <a:gd name="T13" fmla="*/ 399 h 453"/>
              <a:gd name="T14" fmla="*/ 231 w 462"/>
              <a:gd name="T15" fmla="*/ 399 h 453"/>
              <a:gd name="T16" fmla="*/ 53 w 462"/>
              <a:gd name="T17" fmla="*/ 222 h 453"/>
              <a:gd name="T18" fmla="*/ 231 w 462"/>
              <a:gd name="T19" fmla="*/ 45 h 453"/>
              <a:gd name="T20" fmla="*/ 408 w 462"/>
              <a:gd name="T21" fmla="*/ 222 h 453"/>
              <a:gd name="T22" fmla="*/ 231 w 462"/>
              <a:gd name="T23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1" y="0"/>
                </a:moveTo>
                <a:lnTo>
                  <a:pt x="231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1" y="452"/>
                </a:cubicBezTo>
                <a:cubicBezTo>
                  <a:pt x="355" y="452"/>
                  <a:pt x="461" y="346"/>
                  <a:pt x="461" y="222"/>
                </a:cubicBezTo>
                <a:cubicBezTo>
                  <a:pt x="461" y="98"/>
                  <a:pt x="355" y="0"/>
                  <a:pt x="231" y="0"/>
                </a:cubicBezTo>
                <a:close/>
                <a:moveTo>
                  <a:pt x="231" y="399"/>
                </a:moveTo>
                <a:lnTo>
                  <a:pt x="231" y="399"/>
                </a:lnTo>
                <a:cubicBezTo>
                  <a:pt x="133" y="399"/>
                  <a:pt x="53" y="319"/>
                  <a:pt x="53" y="222"/>
                </a:cubicBezTo>
                <a:cubicBezTo>
                  <a:pt x="53" y="124"/>
                  <a:pt x="133" y="45"/>
                  <a:pt x="231" y="45"/>
                </a:cubicBezTo>
                <a:cubicBezTo>
                  <a:pt x="328" y="45"/>
                  <a:pt x="408" y="124"/>
                  <a:pt x="408" y="222"/>
                </a:cubicBezTo>
                <a:cubicBezTo>
                  <a:pt x="408" y="319"/>
                  <a:pt x="328" y="399"/>
                  <a:pt x="231" y="3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Freeform 32">
            <a:extLst>
              <a:ext uri="{FF2B5EF4-FFF2-40B4-BE49-F238E27FC236}">
                <a16:creationId xmlns:a16="http://schemas.microsoft.com/office/drawing/2014/main" id="{93FBF85A-92FB-4BCF-A317-8DD94D9A9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63" y="1355725"/>
            <a:ext cx="49212" cy="103188"/>
          </a:xfrm>
          <a:custGeom>
            <a:avLst/>
            <a:gdLst>
              <a:gd name="T0" fmla="*/ 36 w 107"/>
              <a:gd name="T1" fmla="*/ 0 h 222"/>
              <a:gd name="T2" fmla="*/ 0 w 107"/>
              <a:gd name="T3" fmla="*/ 0 h 222"/>
              <a:gd name="T4" fmla="*/ 0 w 107"/>
              <a:gd name="T5" fmla="*/ 133 h 222"/>
              <a:gd name="T6" fmla="*/ 89 w 107"/>
              <a:gd name="T7" fmla="*/ 221 h 222"/>
              <a:gd name="T8" fmla="*/ 106 w 107"/>
              <a:gd name="T9" fmla="*/ 195 h 222"/>
              <a:gd name="T10" fmla="*/ 36 w 107"/>
              <a:gd name="T11" fmla="*/ 114 h 222"/>
              <a:gd name="T12" fmla="*/ 36 w 107"/>
              <a:gd name="T13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" h="222">
                <a:moveTo>
                  <a:pt x="36" y="0"/>
                </a:moveTo>
                <a:lnTo>
                  <a:pt x="0" y="0"/>
                </a:lnTo>
                <a:lnTo>
                  <a:pt x="0" y="133"/>
                </a:lnTo>
                <a:lnTo>
                  <a:pt x="89" y="221"/>
                </a:lnTo>
                <a:lnTo>
                  <a:pt x="106" y="195"/>
                </a:lnTo>
                <a:lnTo>
                  <a:pt x="36" y="114"/>
                </a:lnTo>
                <a:lnTo>
                  <a:pt x="36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Freeform 33">
            <a:extLst>
              <a:ext uri="{FF2B5EF4-FFF2-40B4-BE49-F238E27FC236}">
                <a16:creationId xmlns:a16="http://schemas.microsoft.com/office/drawing/2014/main" id="{AF4C2B3A-13E6-49AA-B5A0-B3F4DF44E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813" y="2260600"/>
            <a:ext cx="158750" cy="165100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Freeform 34">
            <a:extLst>
              <a:ext uri="{FF2B5EF4-FFF2-40B4-BE49-F238E27FC236}">
                <a16:creationId xmlns:a16="http://schemas.microsoft.com/office/drawing/2014/main" id="{C4E3CD91-AA25-4D3A-8C07-CF10EEDBB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5938" y="1298575"/>
            <a:ext cx="131762" cy="231775"/>
          </a:xfrm>
          <a:custGeom>
            <a:avLst/>
            <a:gdLst>
              <a:gd name="T0" fmla="*/ 283 w 284"/>
              <a:gd name="T1" fmla="*/ 115 h 497"/>
              <a:gd name="T2" fmla="*/ 283 w 284"/>
              <a:gd name="T3" fmla="*/ 115 h 497"/>
              <a:gd name="T4" fmla="*/ 283 w 284"/>
              <a:gd name="T5" fmla="*/ 62 h 497"/>
              <a:gd name="T6" fmla="*/ 142 w 284"/>
              <a:gd name="T7" fmla="*/ 0 h 497"/>
              <a:gd name="T8" fmla="*/ 0 w 284"/>
              <a:gd name="T9" fmla="*/ 62 h 497"/>
              <a:gd name="T10" fmla="*/ 0 w 284"/>
              <a:gd name="T11" fmla="*/ 115 h 497"/>
              <a:gd name="T12" fmla="*/ 97 w 284"/>
              <a:gd name="T13" fmla="*/ 248 h 497"/>
              <a:gd name="T14" fmla="*/ 0 w 284"/>
              <a:gd name="T15" fmla="*/ 381 h 497"/>
              <a:gd name="T16" fmla="*/ 0 w 284"/>
              <a:gd name="T17" fmla="*/ 443 h 497"/>
              <a:gd name="T18" fmla="*/ 142 w 284"/>
              <a:gd name="T19" fmla="*/ 496 h 497"/>
              <a:gd name="T20" fmla="*/ 283 w 284"/>
              <a:gd name="T21" fmla="*/ 443 h 497"/>
              <a:gd name="T22" fmla="*/ 283 w 284"/>
              <a:gd name="T23" fmla="*/ 381 h 497"/>
              <a:gd name="T24" fmla="*/ 186 w 284"/>
              <a:gd name="T25" fmla="*/ 248 h 497"/>
              <a:gd name="T26" fmla="*/ 283 w 284"/>
              <a:gd name="T27" fmla="*/ 115 h 497"/>
              <a:gd name="T28" fmla="*/ 44 w 284"/>
              <a:gd name="T29" fmla="*/ 62 h 497"/>
              <a:gd name="T30" fmla="*/ 44 w 284"/>
              <a:gd name="T31" fmla="*/ 62 h 497"/>
              <a:gd name="T32" fmla="*/ 142 w 284"/>
              <a:gd name="T33" fmla="*/ 35 h 497"/>
              <a:gd name="T34" fmla="*/ 239 w 284"/>
              <a:gd name="T35" fmla="*/ 62 h 497"/>
              <a:gd name="T36" fmla="*/ 248 w 284"/>
              <a:gd name="T37" fmla="*/ 71 h 497"/>
              <a:gd name="T38" fmla="*/ 142 w 284"/>
              <a:gd name="T39" fmla="*/ 97 h 497"/>
              <a:gd name="T40" fmla="*/ 35 w 284"/>
              <a:gd name="T41" fmla="*/ 71 h 497"/>
              <a:gd name="T42" fmla="*/ 44 w 284"/>
              <a:gd name="T43" fmla="*/ 62 h 497"/>
              <a:gd name="T44" fmla="*/ 151 w 284"/>
              <a:gd name="T45" fmla="*/ 248 h 497"/>
              <a:gd name="T46" fmla="*/ 151 w 284"/>
              <a:gd name="T47" fmla="*/ 248 h 497"/>
              <a:gd name="T48" fmla="*/ 204 w 284"/>
              <a:gd name="T49" fmla="*/ 328 h 497"/>
              <a:gd name="T50" fmla="*/ 248 w 284"/>
              <a:gd name="T51" fmla="*/ 381 h 497"/>
              <a:gd name="T52" fmla="*/ 248 w 284"/>
              <a:gd name="T53" fmla="*/ 416 h 497"/>
              <a:gd name="T54" fmla="*/ 151 w 284"/>
              <a:gd name="T55" fmla="*/ 354 h 497"/>
              <a:gd name="T56" fmla="*/ 133 w 284"/>
              <a:gd name="T57" fmla="*/ 354 h 497"/>
              <a:gd name="T58" fmla="*/ 35 w 284"/>
              <a:gd name="T59" fmla="*/ 416 h 497"/>
              <a:gd name="T60" fmla="*/ 35 w 284"/>
              <a:gd name="T61" fmla="*/ 381 h 497"/>
              <a:gd name="T62" fmla="*/ 80 w 284"/>
              <a:gd name="T63" fmla="*/ 328 h 497"/>
              <a:gd name="T64" fmla="*/ 133 w 284"/>
              <a:gd name="T65" fmla="*/ 248 h 497"/>
              <a:gd name="T66" fmla="*/ 80 w 284"/>
              <a:gd name="T67" fmla="*/ 177 h 497"/>
              <a:gd name="T68" fmla="*/ 35 w 284"/>
              <a:gd name="T69" fmla="*/ 115 h 497"/>
              <a:gd name="T70" fmla="*/ 35 w 284"/>
              <a:gd name="T71" fmla="*/ 88 h 497"/>
              <a:gd name="T72" fmla="*/ 142 w 284"/>
              <a:gd name="T73" fmla="*/ 115 h 497"/>
              <a:gd name="T74" fmla="*/ 248 w 284"/>
              <a:gd name="T75" fmla="*/ 88 h 497"/>
              <a:gd name="T76" fmla="*/ 248 w 284"/>
              <a:gd name="T77" fmla="*/ 115 h 497"/>
              <a:gd name="T78" fmla="*/ 204 w 284"/>
              <a:gd name="T79" fmla="*/ 177 h 497"/>
              <a:gd name="T80" fmla="*/ 151 w 284"/>
              <a:gd name="T81" fmla="*/ 2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4" h="497">
                <a:moveTo>
                  <a:pt x="283" y="115"/>
                </a:moveTo>
                <a:lnTo>
                  <a:pt x="283" y="115"/>
                </a:lnTo>
                <a:cubicBezTo>
                  <a:pt x="283" y="62"/>
                  <a:pt x="283" y="62"/>
                  <a:pt x="283" y="62"/>
                </a:cubicBezTo>
                <a:cubicBezTo>
                  <a:pt x="283" y="35"/>
                  <a:pt x="221" y="0"/>
                  <a:pt x="142" y="0"/>
                </a:cubicBezTo>
                <a:cubicBezTo>
                  <a:pt x="61" y="0"/>
                  <a:pt x="0" y="35"/>
                  <a:pt x="0" y="62"/>
                </a:cubicBezTo>
                <a:cubicBezTo>
                  <a:pt x="0" y="62"/>
                  <a:pt x="0" y="62"/>
                  <a:pt x="0" y="115"/>
                </a:cubicBezTo>
                <a:cubicBezTo>
                  <a:pt x="0" y="168"/>
                  <a:pt x="97" y="213"/>
                  <a:pt x="97" y="248"/>
                </a:cubicBezTo>
                <a:cubicBezTo>
                  <a:pt x="97" y="292"/>
                  <a:pt x="0" y="328"/>
                  <a:pt x="0" y="381"/>
                </a:cubicBezTo>
                <a:cubicBezTo>
                  <a:pt x="0" y="434"/>
                  <a:pt x="0" y="443"/>
                  <a:pt x="0" y="443"/>
                </a:cubicBezTo>
                <a:cubicBezTo>
                  <a:pt x="0" y="460"/>
                  <a:pt x="61" y="496"/>
                  <a:pt x="142" y="496"/>
                </a:cubicBezTo>
                <a:cubicBezTo>
                  <a:pt x="221" y="496"/>
                  <a:pt x="283" y="460"/>
                  <a:pt x="283" y="443"/>
                </a:cubicBezTo>
                <a:cubicBezTo>
                  <a:pt x="283" y="443"/>
                  <a:pt x="283" y="434"/>
                  <a:pt x="283" y="381"/>
                </a:cubicBezTo>
                <a:cubicBezTo>
                  <a:pt x="283" y="328"/>
                  <a:pt x="186" y="292"/>
                  <a:pt x="186" y="248"/>
                </a:cubicBezTo>
                <a:cubicBezTo>
                  <a:pt x="186" y="213"/>
                  <a:pt x="283" y="168"/>
                  <a:pt x="283" y="115"/>
                </a:cubicBezTo>
                <a:close/>
                <a:moveTo>
                  <a:pt x="44" y="62"/>
                </a:moveTo>
                <a:lnTo>
                  <a:pt x="44" y="62"/>
                </a:lnTo>
                <a:cubicBezTo>
                  <a:pt x="61" y="53"/>
                  <a:pt x="88" y="35"/>
                  <a:pt x="142" y="35"/>
                </a:cubicBezTo>
                <a:cubicBezTo>
                  <a:pt x="195" y="35"/>
                  <a:pt x="239" y="62"/>
                  <a:pt x="239" y="62"/>
                </a:cubicBezTo>
                <a:cubicBezTo>
                  <a:pt x="248" y="62"/>
                  <a:pt x="257" y="71"/>
                  <a:pt x="248" y="71"/>
                </a:cubicBezTo>
                <a:cubicBezTo>
                  <a:pt x="230" y="88"/>
                  <a:pt x="186" y="97"/>
                  <a:pt x="142" y="97"/>
                </a:cubicBezTo>
                <a:cubicBezTo>
                  <a:pt x="97" y="97"/>
                  <a:pt x="53" y="88"/>
                  <a:pt x="35" y="71"/>
                </a:cubicBezTo>
                <a:cubicBezTo>
                  <a:pt x="26" y="71"/>
                  <a:pt x="44" y="62"/>
                  <a:pt x="44" y="62"/>
                </a:cubicBezTo>
                <a:close/>
                <a:moveTo>
                  <a:pt x="151" y="248"/>
                </a:moveTo>
                <a:lnTo>
                  <a:pt x="151" y="248"/>
                </a:lnTo>
                <a:cubicBezTo>
                  <a:pt x="151" y="283"/>
                  <a:pt x="177" y="301"/>
                  <a:pt x="204" y="328"/>
                </a:cubicBezTo>
                <a:cubicBezTo>
                  <a:pt x="221" y="345"/>
                  <a:pt x="248" y="372"/>
                  <a:pt x="248" y="381"/>
                </a:cubicBezTo>
                <a:cubicBezTo>
                  <a:pt x="248" y="416"/>
                  <a:pt x="248" y="416"/>
                  <a:pt x="248" y="416"/>
                </a:cubicBezTo>
                <a:cubicBezTo>
                  <a:pt x="230" y="407"/>
                  <a:pt x="151" y="390"/>
                  <a:pt x="151" y="354"/>
                </a:cubicBezTo>
                <a:cubicBezTo>
                  <a:pt x="151" y="337"/>
                  <a:pt x="133" y="337"/>
                  <a:pt x="133" y="354"/>
                </a:cubicBezTo>
                <a:cubicBezTo>
                  <a:pt x="133" y="390"/>
                  <a:pt x="61" y="407"/>
                  <a:pt x="35" y="416"/>
                </a:cubicBezTo>
                <a:cubicBezTo>
                  <a:pt x="35" y="381"/>
                  <a:pt x="35" y="381"/>
                  <a:pt x="35" y="381"/>
                </a:cubicBezTo>
                <a:cubicBezTo>
                  <a:pt x="35" y="372"/>
                  <a:pt x="61" y="345"/>
                  <a:pt x="80" y="328"/>
                </a:cubicBezTo>
                <a:cubicBezTo>
                  <a:pt x="106" y="301"/>
                  <a:pt x="133" y="283"/>
                  <a:pt x="133" y="248"/>
                </a:cubicBezTo>
                <a:cubicBezTo>
                  <a:pt x="133" y="222"/>
                  <a:pt x="106" y="203"/>
                  <a:pt x="80" y="177"/>
                </a:cubicBezTo>
                <a:cubicBezTo>
                  <a:pt x="61" y="159"/>
                  <a:pt x="35" y="132"/>
                  <a:pt x="35" y="115"/>
                </a:cubicBezTo>
                <a:cubicBezTo>
                  <a:pt x="35" y="88"/>
                  <a:pt x="35" y="88"/>
                  <a:pt x="35" y="88"/>
                </a:cubicBezTo>
                <a:cubicBezTo>
                  <a:pt x="61" y="106"/>
                  <a:pt x="97" y="115"/>
                  <a:pt x="142" y="115"/>
                </a:cubicBezTo>
                <a:cubicBezTo>
                  <a:pt x="186" y="115"/>
                  <a:pt x="230" y="106"/>
                  <a:pt x="248" y="88"/>
                </a:cubicBezTo>
                <a:cubicBezTo>
                  <a:pt x="248" y="115"/>
                  <a:pt x="248" y="115"/>
                  <a:pt x="248" y="115"/>
                </a:cubicBezTo>
                <a:cubicBezTo>
                  <a:pt x="248" y="132"/>
                  <a:pt x="221" y="159"/>
                  <a:pt x="204" y="177"/>
                </a:cubicBezTo>
                <a:cubicBezTo>
                  <a:pt x="177" y="203"/>
                  <a:pt x="151" y="222"/>
                  <a:pt x="151" y="2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4A012B11-9B03-41AE-BF25-0122E1428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513" y="1773238"/>
            <a:ext cx="223837" cy="203200"/>
          </a:xfrm>
          <a:custGeom>
            <a:avLst/>
            <a:gdLst>
              <a:gd name="T0" fmla="*/ 239 w 480"/>
              <a:gd name="T1" fmla="*/ 328 h 436"/>
              <a:gd name="T2" fmla="*/ 239 w 480"/>
              <a:gd name="T3" fmla="*/ 328 h 436"/>
              <a:gd name="T4" fmla="*/ 186 w 480"/>
              <a:gd name="T5" fmla="*/ 382 h 436"/>
              <a:gd name="T6" fmla="*/ 239 w 480"/>
              <a:gd name="T7" fmla="*/ 435 h 436"/>
              <a:gd name="T8" fmla="*/ 292 w 480"/>
              <a:gd name="T9" fmla="*/ 382 h 436"/>
              <a:gd name="T10" fmla="*/ 239 w 480"/>
              <a:gd name="T11" fmla="*/ 328 h 436"/>
              <a:gd name="T12" fmla="*/ 133 w 480"/>
              <a:gd name="T13" fmla="*/ 275 h 436"/>
              <a:gd name="T14" fmla="*/ 133 w 480"/>
              <a:gd name="T15" fmla="*/ 275 h 436"/>
              <a:gd name="T16" fmla="*/ 168 w 480"/>
              <a:gd name="T17" fmla="*/ 311 h 436"/>
              <a:gd name="T18" fmla="*/ 310 w 480"/>
              <a:gd name="T19" fmla="*/ 311 h 436"/>
              <a:gd name="T20" fmla="*/ 345 w 480"/>
              <a:gd name="T21" fmla="*/ 275 h 436"/>
              <a:gd name="T22" fmla="*/ 133 w 480"/>
              <a:gd name="T23" fmla="*/ 275 h 436"/>
              <a:gd name="T24" fmla="*/ 62 w 480"/>
              <a:gd name="T25" fmla="*/ 204 h 436"/>
              <a:gd name="T26" fmla="*/ 62 w 480"/>
              <a:gd name="T27" fmla="*/ 204 h 436"/>
              <a:gd name="T28" fmla="*/ 98 w 480"/>
              <a:gd name="T29" fmla="*/ 240 h 436"/>
              <a:gd name="T30" fmla="*/ 381 w 480"/>
              <a:gd name="T31" fmla="*/ 240 h 436"/>
              <a:gd name="T32" fmla="*/ 417 w 480"/>
              <a:gd name="T33" fmla="*/ 204 h 436"/>
              <a:gd name="T34" fmla="*/ 62 w 480"/>
              <a:gd name="T35" fmla="*/ 204 h 436"/>
              <a:gd name="T36" fmla="*/ 0 w 480"/>
              <a:gd name="T37" fmla="*/ 134 h 436"/>
              <a:gd name="T38" fmla="*/ 0 w 480"/>
              <a:gd name="T39" fmla="*/ 134 h 436"/>
              <a:gd name="T40" fmla="*/ 26 w 480"/>
              <a:gd name="T41" fmla="*/ 169 h 436"/>
              <a:gd name="T42" fmla="*/ 443 w 480"/>
              <a:gd name="T43" fmla="*/ 169 h 436"/>
              <a:gd name="T44" fmla="*/ 479 w 480"/>
              <a:gd name="T45" fmla="*/ 134 h 436"/>
              <a:gd name="T46" fmla="*/ 0 w 480"/>
              <a:gd name="T47" fmla="*/ 13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36">
                <a:moveTo>
                  <a:pt x="239" y="328"/>
                </a:moveTo>
                <a:lnTo>
                  <a:pt x="239" y="328"/>
                </a:lnTo>
                <a:cubicBezTo>
                  <a:pt x="213" y="328"/>
                  <a:pt x="186" y="355"/>
                  <a:pt x="186" y="382"/>
                </a:cubicBezTo>
                <a:cubicBezTo>
                  <a:pt x="186" y="409"/>
                  <a:pt x="213" y="435"/>
                  <a:pt x="239" y="435"/>
                </a:cubicBezTo>
                <a:cubicBezTo>
                  <a:pt x="266" y="435"/>
                  <a:pt x="292" y="409"/>
                  <a:pt x="292" y="382"/>
                </a:cubicBezTo>
                <a:cubicBezTo>
                  <a:pt x="292" y="355"/>
                  <a:pt x="266" y="328"/>
                  <a:pt x="239" y="328"/>
                </a:cubicBezTo>
                <a:close/>
                <a:moveTo>
                  <a:pt x="133" y="275"/>
                </a:moveTo>
                <a:lnTo>
                  <a:pt x="133" y="275"/>
                </a:lnTo>
                <a:cubicBezTo>
                  <a:pt x="168" y="311"/>
                  <a:pt x="168" y="311"/>
                  <a:pt x="168" y="311"/>
                </a:cubicBezTo>
                <a:cubicBezTo>
                  <a:pt x="204" y="275"/>
                  <a:pt x="266" y="275"/>
                  <a:pt x="310" y="311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283" y="222"/>
                  <a:pt x="195" y="222"/>
                  <a:pt x="133" y="275"/>
                </a:cubicBezTo>
                <a:close/>
                <a:moveTo>
                  <a:pt x="62" y="204"/>
                </a:moveTo>
                <a:lnTo>
                  <a:pt x="62" y="204"/>
                </a:lnTo>
                <a:cubicBezTo>
                  <a:pt x="98" y="240"/>
                  <a:pt x="98" y="240"/>
                  <a:pt x="98" y="240"/>
                </a:cubicBezTo>
                <a:cubicBezTo>
                  <a:pt x="177" y="169"/>
                  <a:pt x="301" y="169"/>
                  <a:pt x="381" y="240"/>
                </a:cubicBezTo>
                <a:cubicBezTo>
                  <a:pt x="417" y="204"/>
                  <a:pt x="417" y="204"/>
                  <a:pt x="417" y="204"/>
                </a:cubicBezTo>
                <a:cubicBezTo>
                  <a:pt x="319" y="107"/>
                  <a:pt x="160" y="107"/>
                  <a:pt x="62" y="204"/>
                </a:cubicBezTo>
                <a:close/>
                <a:moveTo>
                  <a:pt x="0" y="134"/>
                </a:moveTo>
                <a:lnTo>
                  <a:pt x="0" y="134"/>
                </a:lnTo>
                <a:cubicBezTo>
                  <a:pt x="26" y="169"/>
                  <a:pt x="26" y="169"/>
                  <a:pt x="26" y="169"/>
                </a:cubicBezTo>
                <a:cubicBezTo>
                  <a:pt x="142" y="54"/>
                  <a:pt x="328" y="54"/>
                  <a:pt x="443" y="169"/>
                </a:cubicBezTo>
                <a:cubicBezTo>
                  <a:pt x="479" y="134"/>
                  <a:pt x="479" y="134"/>
                  <a:pt x="479" y="134"/>
                </a:cubicBezTo>
                <a:cubicBezTo>
                  <a:pt x="345" y="0"/>
                  <a:pt x="133" y="0"/>
                  <a:pt x="0" y="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Freeform 37">
            <a:extLst>
              <a:ext uri="{FF2B5EF4-FFF2-40B4-BE49-F238E27FC236}">
                <a16:creationId xmlns:a16="http://schemas.microsoft.com/office/drawing/2014/main" id="{F008E69C-E2CD-47B0-9ABA-5F9A1A22F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2281238"/>
            <a:ext cx="111125" cy="125412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Freeform 38">
            <a:extLst>
              <a:ext uri="{FF2B5EF4-FFF2-40B4-BE49-F238E27FC236}">
                <a16:creationId xmlns:a16="http://schemas.microsoft.com/office/drawing/2014/main" id="{95E8AADE-8CF3-4C35-80CF-AAF58E735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863" y="1311275"/>
            <a:ext cx="95250" cy="211138"/>
          </a:xfrm>
          <a:custGeom>
            <a:avLst/>
            <a:gdLst>
              <a:gd name="T0" fmla="*/ 26 w 205"/>
              <a:gd name="T1" fmla="*/ 443 h 453"/>
              <a:gd name="T2" fmla="*/ 26 w 205"/>
              <a:gd name="T3" fmla="*/ 443 h 453"/>
              <a:gd name="T4" fmla="*/ 106 w 205"/>
              <a:gd name="T5" fmla="*/ 266 h 453"/>
              <a:gd name="T6" fmla="*/ 8 w 205"/>
              <a:gd name="T7" fmla="*/ 212 h 453"/>
              <a:gd name="T8" fmla="*/ 186 w 205"/>
              <a:gd name="T9" fmla="*/ 0 h 453"/>
              <a:gd name="T10" fmla="*/ 106 w 205"/>
              <a:gd name="T11" fmla="*/ 187 h 453"/>
              <a:gd name="T12" fmla="*/ 204 w 205"/>
              <a:gd name="T13" fmla="*/ 240 h 453"/>
              <a:gd name="T14" fmla="*/ 26 w 205"/>
              <a:gd name="T15" fmla="*/ 44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453">
                <a:moveTo>
                  <a:pt x="26" y="443"/>
                </a:moveTo>
                <a:lnTo>
                  <a:pt x="26" y="443"/>
                </a:lnTo>
                <a:cubicBezTo>
                  <a:pt x="17" y="443"/>
                  <a:pt x="106" y="266"/>
                  <a:pt x="106" y="266"/>
                </a:cubicBezTo>
                <a:cubicBezTo>
                  <a:pt x="97" y="257"/>
                  <a:pt x="8" y="231"/>
                  <a:pt x="8" y="212"/>
                </a:cubicBezTo>
                <a:cubicBezTo>
                  <a:pt x="0" y="196"/>
                  <a:pt x="177" y="0"/>
                  <a:pt x="186" y="0"/>
                </a:cubicBezTo>
                <a:cubicBezTo>
                  <a:pt x="186" y="9"/>
                  <a:pt x="106" y="177"/>
                  <a:pt x="106" y="187"/>
                </a:cubicBezTo>
                <a:cubicBezTo>
                  <a:pt x="114" y="196"/>
                  <a:pt x="204" y="222"/>
                  <a:pt x="204" y="240"/>
                </a:cubicBezTo>
                <a:cubicBezTo>
                  <a:pt x="204" y="249"/>
                  <a:pt x="35" y="452"/>
                  <a:pt x="26" y="44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Freeform 39">
            <a:extLst>
              <a:ext uri="{FF2B5EF4-FFF2-40B4-BE49-F238E27FC236}">
                <a16:creationId xmlns:a16="http://schemas.microsoft.com/office/drawing/2014/main" id="{91C726F1-DA1A-4A1F-AA13-52DD29A95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1311275"/>
            <a:ext cx="207963" cy="206375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Freeform 40">
            <a:extLst>
              <a:ext uri="{FF2B5EF4-FFF2-40B4-BE49-F238E27FC236}">
                <a16:creationId xmlns:a16="http://schemas.microsoft.com/office/drawing/2014/main" id="{EFF5617C-9E00-4834-8EB4-1B5DC373C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1384300"/>
            <a:ext cx="150812" cy="146050"/>
          </a:xfrm>
          <a:custGeom>
            <a:avLst/>
            <a:gdLst>
              <a:gd name="T0" fmla="*/ 311 w 320"/>
              <a:gd name="T1" fmla="*/ 0 h 312"/>
              <a:gd name="T2" fmla="*/ 311 w 320"/>
              <a:gd name="T3" fmla="*/ 0 h 312"/>
              <a:gd name="T4" fmla="*/ 293 w 320"/>
              <a:gd name="T5" fmla="*/ 0 h 312"/>
              <a:gd name="T6" fmla="*/ 284 w 320"/>
              <a:gd name="T7" fmla="*/ 9 h 312"/>
              <a:gd name="T8" fmla="*/ 284 w 320"/>
              <a:gd name="T9" fmla="*/ 72 h 312"/>
              <a:gd name="T10" fmla="*/ 160 w 320"/>
              <a:gd name="T11" fmla="*/ 160 h 312"/>
              <a:gd name="T12" fmla="*/ 36 w 320"/>
              <a:gd name="T13" fmla="*/ 72 h 312"/>
              <a:gd name="T14" fmla="*/ 36 w 320"/>
              <a:gd name="T15" fmla="*/ 9 h 312"/>
              <a:gd name="T16" fmla="*/ 28 w 320"/>
              <a:gd name="T17" fmla="*/ 0 h 312"/>
              <a:gd name="T18" fmla="*/ 9 w 320"/>
              <a:gd name="T19" fmla="*/ 0 h 312"/>
              <a:gd name="T20" fmla="*/ 0 w 320"/>
              <a:gd name="T21" fmla="*/ 9 h 312"/>
              <a:gd name="T22" fmla="*/ 0 w 320"/>
              <a:gd name="T23" fmla="*/ 72 h 312"/>
              <a:gd name="T24" fmla="*/ 134 w 320"/>
              <a:gd name="T25" fmla="*/ 196 h 312"/>
              <a:gd name="T26" fmla="*/ 134 w 320"/>
              <a:gd name="T27" fmla="*/ 266 h 312"/>
              <a:gd name="T28" fmla="*/ 72 w 320"/>
              <a:gd name="T29" fmla="*/ 266 h 312"/>
              <a:gd name="T30" fmla="*/ 63 w 320"/>
              <a:gd name="T31" fmla="*/ 275 h 312"/>
              <a:gd name="T32" fmla="*/ 63 w 320"/>
              <a:gd name="T33" fmla="*/ 302 h 312"/>
              <a:gd name="T34" fmla="*/ 72 w 320"/>
              <a:gd name="T35" fmla="*/ 311 h 312"/>
              <a:gd name="T36" fmla="*/ 249 w 320"/>
              <a:gd name="T37" fmla="*/ 311 h 312"/>
              <a:gd name="T38" fmla="*/ 257 w 320"/>
              <a:gd name="T39" fmla="*/ 302 h 312"/>
              <a:gd name="T40" fmla="*/ 257 w 320"/>
              <a:gd name="T41" fmla="*/ 275 h 312"/>
              <a:gd name="T42" fmla="*/ 249 w 320"/>
              <a:gd name="T43" fmla="*/ 266 h 312"/>
              <a:gd name="T44" fmla="*/ 187 w 320"/>
              <a:gd name="T45" fmla="*/ 266 h 312"/>
              <a:gd name="T46" fmla="*/ 187 w 320"/>
              <a:gd name="T47" fmla="*/ 196 h 312"/>
              <a:gd name="T48" fmla="*/ 319 w 320"/>
              <a:gd name="T49" fmla="*/ 72 h 312"/>
              <a:gd name="T50" fmla="*/ 319 w 320"/>
              <a:gd name="T51" fmla="*/ 9 h 312"/>
              <a:gd name="T52" fmla="*/ 311 w 320"/>
              <a:gd name="T5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20" h="312">
                <a:moveTo>
                  <a:pt x="311" y="0"/>
                </a:moveTo>
                <a:lnTo>
                  <a:pt x="311" y="0"/>
                </a:lnTo>
                <a:cubicBezTo>
                  <a:pt x="293" y="0"/>
                  <a:pt x="293" y="0"/>
                  <a:pt x="293" y="0"/>
                </a:cubicBezTo>
                <a:cubicBezTo>
                  <a:pt x="284" y="0"/>
                  <a:pt x="284" y="0"/>
                  <a:pt x="284" y="9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107"/>
                  <a:pt x="257" y="160"/>
                  <a:pt x="160" y="160"/>
                </a:cubicBezTo>
                <a:cubicBezTo>
                  <a:pt x="63" y="160"/>
                  <a:pt x="36" y="107"/>
                  <a:pt x="36" y="72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0"/>
                  <a:pt x="28" y="0"/>
                  <a:pt x="2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0" y="0"/>
                  <a:pt x="0" y="9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34"/>
                  <a:pt x="44" y="187"/>
                  <a:pt x="134" y="196"/>
                </a:cubicBezTo>
                <a:cubicBezTo>
                  <a:pt x="134" y="266"/>
                  <a:pt x="134" y="266"/>
                  <a:pt x="134" y="266"/>
                </a:cubicBezTo>
                <a:cubicBezTo>
                  <a:pt x="72" y="266"/>
                  <a:pt x="72" y="266"/>
                  <a:pt x="72" y="266"/>
                </a:cubicBezTo>
                <a:cubicBezTo>
                  <a:pt x="63" y="266"/>
                  <a:pt x="63" y="266"/>
                  <a:pt x="63" y="275"/>
                </a:cubicBezTo>
                <a:cubicBezTo>
                  <a:pt x="63" y="302"/>
                  <a:pt x="63" y="302"/>
                  <a:pt x="63" y="302"/>
                </a:cubicBezTo>
                <a:cubicBezTo>
                  <a:pt x="63" y="311"/>
                  <a:pt x="63" y="311"/>
                  <a:pt x="72" y="311"/>
                </a:cubicBezTo>
                <a:cubicBezTo>
                  <a:pt x="249" y="311"/>
                  <a:pt x="249" y="311"/>
                  <a:pt x="249" y="311"/>
                </a:cubicBezTo>
                <a:cubicBezTo>
                  <a:pt x="257" y="311"/>
                  <a:pt x="257" y="311"/>
                  <a:pt x="257" y="302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7" y="266"/>
                  <a:pt x="257" y="266"/>
                  <a:pt x="249" y="266"/>
                </a:cubicBezTo>
                <a:cubicBezTo>
                  <a:pt x="187" y="266"/>
                  <a:pt x="187" y="266"/>
                  <a:pt x="187" y="266"/>
                </a:cubicBezTo>
                <a:cubicBezTo>
                  <a:pt x="187" y="196"/>
                  <a:pt x="187" y="196"/>
                  <a:pt x="187" y="196"/>
                </a:cubicBezTo>
                <a:cubicBezTo>
                  <a:pt x="275" y="187"/>
                  <a:pt x="319" y="134"/>
                  <a:pt x="319" y="72"/>
                </a:cubicBezTo>
                <a:cubicBezTo>
                  <a:pt x="319" y="9"/>
                  <a:pt x="319" y="9"/>
                  <a:pt x="319" y="9"/>
                </a:cubicBezTo>
                <a:cubicBezTo>
                  <a:pt x="319" y="0"/>
                  <a:pt x="311" y="0"/>
                  <a:pt x="31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7" name="Freeform 41">
            <a:extLst>
              <a:ext uri="{FF2B5EF4-FFF2-40B4-BE49-F238E27FC236}">
                <a16:creationId xmlns:a16="http://schemas.microsoft.com/office/drawing/2014/main" id="{753F8D2A-B68D-43A2-82F9-42F58056B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1384300"/>
            <a:ext cx="65087" cy="55563"/>
          </a:xfrm>
          <a:custGeom>
            <a:avLst/>
            <a:gdLst>
              <a:gd name="T0" fmla="*/ 71 w 143"/>
              <a:gd name="T1" fmla="*/ 116 h 117"/>
              <a:gd name="T2" fmla="*/ 71 w 143"/>
              <a:gd name="T3" fmla="*/ 116 h 117"/>
              <a:gd name="T4" fmla="*/ 142 w 143"/>
              <a:gd name="T5" fmla="*/ 72 h 117"/>
              <a:gd name="T6" fmla="*/ 142 w 143"/>
              <a:gd name="T7" fmla="*/ 0 h 117"/>
              <a:gd name="T8" fmla="*/ 0 w 143"/>
              <a:gd name="T9" fmla="*/ 0 h 117"/>
              <a:gd name="T10" fmla="*/ 0 w 143"/>
              <a:gd name="T11" fmla="*/ 72 h 117"/>
              <a:gd name="T12" fmla="*/ 71 w 143"/>
              <a:gd name="T13" fmla="*/ 11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17">
                <a:moveTo>
                  <a:pt x="71" y="116"/>
                </a:moveTo>
                <a:lnTo>
                  <a:pt x="71" y="116"/>
                </a:lnTo>
                <a:cubicBezTo>
                  <a:pt x="133" y="116"/>
                  <a:pt x="142" y="90"/>
                  <a:pt x="142" y="72"/>
                </a:cubicBezTo>
                <a:cubicBezTo>
                  <a:pt x="142" y="0"/>
                  <a:pt x="142" y="0"/>
                  <a:pt x="14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0"/>
                  <a:pt x="9" y="116"/>
                  <a:pt x="71" y="1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" name="Freeform 42">
            <a:extLst>
              <a:ext uri="{FF2B5EF4-FFF2-40B4-BE49-F238E27FC236}">
                <a16:creationId xmlns:a16="http://schemas.microsoft.com/office/drawing/2014/main" id="{E58B1170-220A-415D-AADD-331E20F89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1298575"/>
            <a:ext cx="65087" cy="69850"/>
          </a:xfrm>
          <a:custGeom>
            <a:avLst/>
            <a:gdLst>
              <a:gd name="T0" fmla="*/ 142 w 143"/>
              <a:gd name="T1" fmla="*/ 44 h 151"/>
              <a:gd name="T2" fmla="*/ 142 w 143"/>
              <a:gd name="T3" fmla="*/ 44 h 151"/>
              <a:gd name="T4" fmla="*/ 71 w 143"/>
              <a:gd name="T5" fmla="*/ 0 h 151"/>
              <a:gd name="T6" fmla="*/ 0 w 143"/>
              <a:gd name="T7" fmla="*/ 44 h 151"/>
              <a:gd name="T8" fmla="*/ 0 w 143"/>
              <a:gd name="T9" fmla="*/ 150 h 151"/>
              <a:gd name="T10" fmla="*/ 142 w 143"/>
              <a:gd name="T11" fmla="*/ 150 h 151"/>
              <a:gd name="T12" fmla="*/ 142 w 143"/>
              <a:gd name="T13" fmla="*/ 44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51">
                <a:moveTo>
                  <a:pt x="142" y="44"/>
                </a:moveTo>
                <a:lnTo>
                  <a:pt x="142" y="44"/>
                </a:lnTo>
                <a:cubicBezTo>
                  <a:pt x="142" y="26"/>
                  <a:pt x="133" y="0"/>
                  <a:pt x="71" y="0"/>
                </a:cubicBezTo>
                <a:cubicBezTo>
                  <a:pt x="9" y="0"/>
                  <a:pt x="0" y="26"/>
                  <a:pt x="0" y="44"/>
                </a:cubicBezTo>
                <a:cubicBezTo>
                  <a:pt x="0" y="150"/>
                  <a:pt x="0" y="150"/>
                  <a:pt x="0" y="150"/>
                </a:cubicBezTo>
                <a:cubicBezTo>
                  <a:pt x="142" y="150"/>
                  <a:pt x="142" y="150"/>
                  <a:pt x="142" y="150"/>
                </a:cubicBezTo>
                <a:lnTo>
                  <a:pt x="142" y="4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9" name="Freeform 79">
            <a:extLst>
              <a:ext uri="{FF2B5EF4-FFF2-40B4-BE49-F238E27FC236}">
                <a16:creationId xmlns:a16="http://schemas.microsoft.com/office/drawing/2014/main" id="{4A22AD5F-6FBE-4E1C-8A0D-0463CDCAA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938" y="1765300"/>
            <a:ext cx="223837" cy="223838"/>
          </a:xfrm>
          <a:custGeom>
            <a:avLst/>
            <a:gdLst>
              <a:gd name="T0" fmla="*/ 239 w 479"/>
              <a:gd name="T1" fmla="*/ 0 h 479"/>
              <a:gd name="T2" fmla="*/ 239 w 479"/>
              <a:gd name="T3" fmla="*/ 0 h 479"/>
              <a:gd name="T4" fmla="*/ 0 w 479"/>
              <a:gd name="T5" fmla="*/ 239 h 479"/>
              <a:gd name="T6" fmla="*/ 239 w 479"/>
              <a:gd name="T7" fmla="*/ 478 h 479"/>
              <a:gd name="T8" fmla="*/ 478 w 479"/>
              <a:gd name="T9" fmla="*/ 239 h 479"/>
              <a:gd name="T10" fmla="*/ 239 w 479"/>
              <a:gd name="T11" fmla="*/ 0 h 479"/>
              <a:gd name="T12" fmla="*/ 443 w 479"/>
              <a:gd name="T13" fmla="*/ 239 h 479"/>
              <a:gd name="T14" fmla="*/ 443 w 479"/>
              <a:gd name="T15" fmla="*/ 239 h 479"/>
              <a:gd name="T16" fmla="*/ 399 w 479"/>
              <a:gd name="T17" fmla="*/ 363 h 479"/>
              <a:gd name="T18" fmla="*/ 390 w 479"/>
              <a:gd name="T19" fmla="*/ 328 h 479"/>
              <a:gd name="T20" fmla="*/ 399 w 479"/>
              <a:gd name="T21" fmla="*/ 257 h 479"/>
              <a:gd name="T22" fmla="*/ 372 w 479"/>
              <a:gd name="T23" fmla="*/ 204 h 479"/>
              <a:gd name="T24" fmla="*/ 319 w 479"/>
              <a:gd name="T25" fmla="*/ 178 h 479"/>
              <a:gd name="T26" fmla="*/ 346 w 479"/>
              <a:gd name="T27" fmla="*/ 88 h 479"/>
              <a:gd name="T28" fmla="*/ 293 w 479"/>
              <a:gd name="T29" fmla="*/ 62 h 479"/>
              <a:gd name="T30" fmla="*/ 301 w 479"/>
              <a:gd name="T31" fmla="*/ 53 h 479"/>
              <a:gd name="T32" fmla="*/ 443 w 479"/>
              <a:gd name="T33" fmla="*/ 239 h 479"/>
              <a:gd name="T34" fmla="*/ 212 w 479"/>
              <a:gd name="T35" fmla="*/ 44 h 479"/>
              <a:gd name="T36" fmla="*/ 212 w 479"/>
              <a:gd name="T37" fmla="*/ 44 h 479"/>
              <a:gd name="T38" fmla="*/ 186 w 479"/>
              <a:gd name="T39" fmla="*/ 62 h 479"/>
              <a:gd name="T40" fmla="*/ 150 w 479"/>
              <a:gd name="T41" fmla="*/ 88 h 479"/>
              <a:gd name="T42" fmla="*/ 115 w 479"/>
              <a:gd name="T43" fmla="*/ 133 h 479"/>
              <a:gd name="T44" fmla="*/ 133 w 479"/>
              <a:gd name="T45" fmla="*/ 159 h 479"/>
              <a:gd name="T46" fmla="*/ 177 w 479"/>
              <a:gd name="T47" fmla="*/ 159 h 479"/>
              <a:gd name="T48" fmla="*/ 248 w 479"/>
              <a:gd name="T49" fmla="*/ 239 h 479"/>
              <a:gd name="T50" fmla="*/ 186 w 479"/>
              <a:gd name="T51" fmla="*/ 292 h 479"/>
              <a:gd name="T52" fmla="*/ 177 w 479"/>
              <a:gd name="T53" fmla="*/ 337 h 479"/>
              <a:gd name="T54" fmla="*/ 177 w 479"/>
              <a:gd name="T55" fmla="*/ 390 h 479"/>
              <a:gd name="T56" fmla="*/ 133 w 479"/>
              <a:gd name="T57" fmla="*/ 345 h 479"/>
              <a:gd name="T58" fmla="*/ 124 w 479"/>
              <a:gd name="T59" fmla="*/ 284 h 479"/>
              <a:gd name="T60" fmla="*/ 88 w 479"/>
              <a:gd name="T61" fmla="*/ 239 h 479"/>
              <a:gd name="T62" fmla="*/ 106 w 479"/>
              <a:gd name="T63" fmla="*/ 186 h 479"/>
              <a:gd name="T64" fmla="*/ 53 w 479"/>
              <a:gd name="T65" fmla="*/ 169 h 479"/>
              <a:gd name="T66" fmla="*/ 212 w 479"/>
              <a:gd name="T67" fmla="*/ 44 h 479"/>
              <a:gd name="T68" fmla="*/ 177 w 479"/>
              <a:gd name="T69" fmla="*/ 434 h 479"/>
              <a:gd name="T70" fmla="*/ 177 w 479"/>
              <a:gd name="T71" fmla="*/ 434 h 479"/>
              <a:gd name="T72" fmla="*/ 204 w 479"/>
              <a:gd name="T73" fmla="*/ 416 h 479"/>
              <a:gd name="T74" fmla="*/ 239 w 479"/>
              <a:gd name="T75" fmla="*/ 407 h 479"/>
              <a:gd name="T76" fmla="*/ 293 w 479"/>
              <a:gd name="T77" fmla="*/ 390 h 479"/>
              <a:gd name="T78" fmla="*/ 354 w 479"/>
              <a:gd name="T79" fmla="*/ 407 h 479"/>
              <a:gd name="T80" fmla="*/ 239 w 479"/>
              <a:gd name="T81" fmla="*/ 443 h 479"/>
              <a:gd name="T82" fmla="*/ 177 w 479"/>
              <a:gd name="T83" fmla="*/ 43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0" name="Freeform 80">
            <a:extLst>
              <a:ext uri="{FF2B5EF4-FFF2-40B4-BE49-F238E27FC236}">
                <a16:creationId xmlns:a16="http://schemas.microsoft.com/office/drawing/2014/main" id="{1B1A693B-7B25-443C-BC97-7F2CADF6F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1806575"/>
            <a:ext cx="231775" cy="141288"/>
          </a:xfrm>
          <a:custGeom>
            <a:avLst/>
            <a:gdLst>
              <a:gd name="T0" fmla="*/ 462 w 498"/>
              <a:gd name="T1" fmla="*/ 0 h 303"/>
              <a:gd name="T2" fmla="*/ 0 w 498"/>
              <a:gd name="T3" fmla="*/ 36 h 303"/>
              <a:gd name="T4" fmla="*/ 36 w 498"/>
              <a:gd name="T5" fmla="*/ 302 h 303"/>
              <a:gd name="T6" fmla="*/ 497 w 498"/>
              <a:gd name="T7" fmla="*/ 266 h 303"/>
              <a:gd name="T8" fmla="*/ 462 w 498"/>
              <a:gd name="T9" fmla="*/ 0 h 303"/>
              <a:gd name="T10" fmla="*/ 275 w 498"/>
              <a:gd name="T11" fmla="*/ 54 h 303"/>
              <a:gd name="T12" fmla="*/ 319 w 498"/>
              <a:gd name="T13" fmla="*/ 107 h 303"/>
              <a:gd name="T14" fmla="*/ 275 w 498"/>
              <a:gd name="T15" fmla="*/ 54 h 303"/>
              <a:gd name="T16" fmla="*/ 346 w 498"/>
              <a:gd name="T17" fmla="*/ 125 h 303"/>
              <a:gd name="T18" fmla="*/ 302 w 498"/>
              <a:gd name="T19" fmla="*/ 178 h 303"/>
              <a:gd name="T20" fmla="*/ 346 w 498"/>
              <a:gd name="T21" fmla="*/ 125 h 303"/>
              <a:gd name="T22" fmla="*/ 195 w 498"/>
              <a:gd name="T23" fmla="*/ 54 h 303"/>
              <a:gd name="T24" fmla="*/ 249 w 498"/>
              <a:gd name="T25" fmla="*/ 107 h 303"/>
              <a:gd name="T26" fmla="*/ 195 w 498"/>
              <a:gd name="T27" fmla="*/ 54 h 303"/>
              <a:gd name="T28" fmla="*/ 275 w 498"/>
              <a:gd name="T29" fmla="*/ 125 h 303"/>
              <a:gd name="T30" fmla="*/ 222 w 498"/>
              <a:gd name="T31" fmla="*/ 178 h 303"/>
              <a:gd name="T32" fmla="*/ 275 w 498"/>
              <a:gd name="T33" fmla="*/ 125 h 303"/>
              <a:gd name="T34" fmla="*/ 124 w 498"/>
              <a:gd name="T35" fmla="*/ 54 h 303"/>
              <a:gd name="T36" fmla="*/ 178 w 498"/>
              <a:gd name="T37" fmla="*/ 107 h 303"/>
              <a:gd name="T38" fmla="*/ 124 w 498"/>
              <a:gd name="T39" fmla="*/ 54 h 303"/>
              <a:gd name="T40" fmla="*/ 195 w 498"/>
              <a:gd name="T41" fmla="*/ 125 h 303"/>
              <a:gd name="T42" fmla="*/ 151 w 498"/>
              <a:gd name="T43" fmla="*/ 178 h 303"/>
              <a:gd name="T44" fmla="*/ 195 w 498"/>
              <a:gd name="T45" fmla="*/ 125 h 303"/>
              <a:gd name="T46" fmla="*/ 54 w 498"/>
              <a:gd name="T47" fmla="*/ 54 h 303"/>
              <a:gd name="T48" fmla="*/ 98 w 498"/>
              <a:gd name="T49" fmla="*/ 107 h 303"/>
              <a:gd name="T50" fmla="*/ 54 w 498"/>
              <a:gd name="T51" fmla="*/ 54 h 303"/>
              <a:gd name="T52" fmla="*/ 124 w 498"/>
              <a:gd name="T53" fmla="*/ 125 h 303"/>
              <a:gd name="T54" fmla="*/ 71 w 498"/>
              <a:gd name="T55" fmla="*/ 178 h 303"/>
              <a:gd name="T56" fmla="*/ 124 w 498"/>
              <a:gd name="T57" fmla="*/ 125 h 303"/>
              <a:gd name="T58" fmla="*/ 98 w 498"/>
              <a:gd name="T59" fmla="*/ 249 h 303"/>
              <a:gd name="T60" fmla="*/ 54 w 498"/>
              <a:gd name="T61" fmla="*/ 204 h 303"/>
              <a:gd name="T62" fmla="*/ 98 w 498"/>
              <a:gd name="T63" fmla="*/ 249 h 303"/>
              <a:gd name="T64" fmla="*/ 372 w 498"/>
              <a:gd name="T65" fmla="*/ 249 h 303"/>
              <a:gd name="T66" fmla="*/ 124 w 498"/>
              <a:gd name="T67" fmla="*/ 204 h 303"/>
              <a:gd name="T68" fmla="*/ 372 w 498"/>
              <a:gd name="T69" fmla="*/ 249 h 303"/>
              <a:gd name="T70" fmla="*/ 443 w 498"/>
              <a:gd name="T71" fmla="*/ 249 h 303"/>
              <a:gd name="T72" fmla="*/ 399 w 498"/>
              <a:gd name="T73" fmla="*/ 204 h 303"/>
              <a:gd name="T74" fmla="*/ 443 w 498"/>
              <a:gd name="T75" fmla="*/ 249 h 303"/>
              <a:gd name="T76" fmla="*/ 372 w 498"/>
              <a:gd name="T77" fmla="*/ 178 h 303"/>
              <a:gd name="T78" fmla="*/ 425 w 498"/>
              <a:gd name="T79" fmla="*/ 125 h 303"/>
              <a:gd name="T80" fmla="*/ 372 w 498"/>
              <a:gd name="T81" fmla="*/ 178 h 303"/>
              <a:gd name="T82" fmla="*/ 443 w 498"/>
              <a:gd name="T83" fmla="*/ 107 h 303"/>
              <a:gd name="T84" fmla="*/ 346 w 498"/>
              <a:gd name="T85" fmla="*/ 54 h 303"/>
              <a:gd name="T86" fmla="*/ 443 w 498"/>
              <a:gd name="T87" fmla="*/ 10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98" h="303">
                <a:moveTo>
                  <a:pt x="462" y="0"/>
                </a:moveTo>
                <a:lnTo>
                  <a:pt x="462" y="0"/>
                </a:lnTo>
                <a:cubicBezTo>
                  <a:pt x="36" y="0"/>
                  <a:pt x="36" y="0"/>
                  <a:pt x="36" y="0"/>
                </a:cubicBezTo>
                <a:cubicBezTo>
                  <a:pt x="18" y="0"/>
                  <a:pt x="0" y="18"/>
                  <a:pt x="0" y="3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4"/>
                  <a:pt x="18" y="302"/>
                  <a:pt x="36" y="302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79" y="302"/>
                  <a:pt x="497" y="284"/>
                  <a:pt x="497" y="266"/>
                </a:cubicBezTo>
                <a:cubicBezTo>
                  <a:pt x="497" y="36"/>
                  <a:pt x="497" y="36"/>
                  <a:pt x="497" y="36"/>
                </a:cubicBezTo>
                <a:cubicBezTo>
                  <a:pt x="497" y="18"/>
                  <a:pt x="479" y="0"/>
                  <a:pt x="462" y="0"/>
                </a:cubicBezTo>
                <a:close/>
                <a:moveTo>
                  <a:pt x="275" y="54"/>
                </a:moveTo>
                <a:lnTo>
                  <a:pt x="275" y="54"/>
                </a:lnTo>
                <a:cubicBezTo>
                  <a:pt x="319" y="54"/>
                  <a:pt x="319" y="54"/>
                  <a:pt x="319" y="54"/>
                </a:cubicBezTo>
                <a:cubicBezTo>
                  <a:pt x="319" y="107"/>
                  <a:pt x="319" y="107"/>
                  <a:pt x="319" y="107"/>
                </a:cubicBezTo>
                <a:cubicBezTo>
                  <a:pt x="275" y="107"/>
                  <a:pt x="275" y="107"/>
                  <a:pt x="275" y="107"/>
                </a:cubicBezTo>
                <a:lnTo>
                  <a:pt x="275" y="54"/>
                </a:lnTo>
                <a:close/>
                <a:moveTo>
                  <a:pt x="346" y="125"/>
                </a:moveTo>
                <a:lnTo>
                  <a:pt x="346" y="125"/>
                </a:lnTo>
                <a:cubicBezTo>
                  <a:pt x="346" y="178"/>
                  <a:pt x="346" y="178"/>
                  <a:pt x="346" y="178"/>
                </a:cubicBezTo>
                <a:cubicBezTo>
                  <a:pt x="302" y="178"/>
                  <a:pt x="302" y="178"/>
                  <a:pt x="302" y="178"/>
                </a:cubicBezTo>
                <a:cubicBezTo>
                  <a:pt x="302" y="125"/>
                  <a:pt x="302" y="125"/>
                  <a:pt x="302" y="125"/>
                </a:cubicBezTo>
                <a:lnTo>
                  <a:pt x="346" y="125"/>
                </a:lnTo>
                <a:close/>
                <a:moveTo>
                  <a:pt x="195" y="54"/>
                </a:moveTo>
                <a:lnTo>
                  <a:pt x="195" y="54"/>
                </a:lnTo>
                <a:cubicBezTo>
                  <a:pt x="249" y="54"/>
                  <a:pt x="249" y="54"/>
                  <a:pt x="249" y="54"/>
                </a:cubicBezTo>
                <a:cubicBezTo>
                  <a:pt x="249" y="107"/>
                  <a:pt x="249" y="107"/>
                  <a:pt x="249" y="107"/>
                </a:cubicBezTo>
                <a:cubicBezTo>
                  <a:pt x="195" y="107"/>
                  <a:pt x="195" y="107"/>
                  <a:pt x="195" y="107"/>
                </a:cubicBezTo>
                <a:lnTo>
                  <a:pt x="195" y="54"/>
                </a:lnTo>
                <a:close/>
                <a:moveTo>
                  <a:pt x="275" y="125"/>
                </a:moveTo>
                <a:lnTo>
                  <a:pt x="275" y="125"/>
                </a:lnTo>
                <a:cubicBezTo>
                  <a:pt x="275" y="178"/>
                  <a:pt x="275" y="178"/>
                  <a:pt x="275" y="178"/>
                </a:cubicBezTo>
                <a:cubicBezTo>
                  <a:pt x="222" y="178"/>
                  <a:pt x="222" y="178"/>
                  <a:pt x="222" y="178"/>
                </a:cubicBezTo>
                <a:cubicBezTo>
                  <a:pt x="222" y="125"/>
                  <a:pt x="222" y="125"/>
                  <a:pt x="222" y="125"/>
                </a:cubicBezTo>
                <a:lnTo>
                  <a:pt x="275" y="125"/>
                </a:lnTo>
                <a:close/>
                <a:moveTo>
                  <a:pt x="124" y="54"/>
                </a:moveTo>
                <a:lnTo>
                  <a:pt x="124" y="54"/>
                </a:lnTo>
                <a:cubicBezTo>
                  <a:pt x="178" y="54"/>
                  <a:pt x="178" y="54"/>
                  <a:pt x="178" y="54"/>
                </a:cubicBezTo>
                <a:cubicBezTo>
                  <a:pt x="178" y="107"/>
                  <a:pt x="178" y="107"/>
                  <a:pt x="178" y="107"/>
                </a:cubicBezTo>
                <a:cubicBezTo>
                  <a:pt x="124" y="107"/>
                  <a:pt x="124" y="107"/>
                  <a:pt x="124" y="107"/>
                </a:cubicBezTo>
                <a:lnTo>
                  <a:pt x="124" y="54"/>
                </a:lnTo>
                <a:close/>
                <a:moveTo>
                  <a:pt x="195" y="125"/>
                </a:moveTo>
                <a:lnTo>
                  <a:pt x="195" y="125"/>
                </a:lnTo>
                <a:cubicBezTo>
                  <a:pt x="195" y="178"/>
                  <a:pt x="195" y="178"/>
                  <a:pt x="195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51" y="125"/>
                  <a:pt x="151" y="125"/>
                  <a:pt x="151" y="125"/>
                </a:cubicBezTo>
                <a:lnTo>
                  <a:pt x="195" y="125"/>
                </a:lnTo>
                <a:close/>
                <a:moveTo>
                  <a:pt x="54" y="54"/>
                </a:moveTo>
                <a:lnTo>
                  <a:pt x="54" y="54"/>
                </a:lnTo>
                <a:cubicBezTo>
                  <a:pt x="98" y="54"/>
                  <a:pt x="98" y="54"/>
                  <a:pt x="98" y="54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54" y="107"/>
                  <a:pt x="54" y="107"/>
                  <a:pt x="54" y="107"/>
                </a:cubicBezTo>
                <a:lnTo>
                  <a:pt x="54" y="54"/>
                </a:lnTo>
                <a:close/>
                <a:moveTo>
                  <a:pt x="124" y="125"/>
                </a:moveTo>
                <a:lnTo>
                  <a:pt x="124" y="125"/>
                </a:lnTo>
                <a:cubicBezTo>
                  <a:pt x="124" y="178"/>
                  <a:pt x="124" y="178"/>
                  <a:pt x="124" y="178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71" y="125"/>
                  <a:pt x="71" y="125"/>
                  <a:pt x="71" y="125"/>
                </a:cubicBezTo>
                <a:lnTo>
                  <a:pt x="124" y="125"/>
                </a:lnTo>
                <a:close/>
                <a:moveTo>
                  <a:pt x="98" y="249"/>
                </a:moveTo>
                <a:lnTo>
                  <a:pt x="98" y="249"/>
                </a:lnTo>
                <a:cubicBezTo>
                  <a:pt x="54" y="249"/>
                  <a:pt x="54" y="249"/>
                  <a:pt x="54" y="249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98" y="204"/>
                  <a:pt x="98" y="204"/>
                  <a:pt x="98" y="204"/>
                </a:cubicBezTo>
                <a:lnTo>
                  <a:pt x="98" y="249"/>
                </a:lnTo>
                <a:close/>
                <a:moveTo>
                  <a:pt x="372" y="249"/>
                </a:moveTo>
                <a:lnTo>
                  <a:pt x="372" y="249"/>
                </a:lnTo>
                <a:cubicBezTo>
                  <a:pt x="124" y="249"/>
                  <a:pt x="124" y="249"/>
                  <a:pt x="124" y="249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372" y="204"/>
                  <a:pt x="372" y="204"/>
                  <a:pt x="372" y="204"/>
                </a:cubicBezTo>
                <a:lnTo>
                  <a:pt x="372" y="249"/>
                </a:lnTo>
                <a:close/>
                <a:moveTo>
                  <a:pt x="443" y="249"/>
                </a:moveTo>
                <a:lnTo>
                  <a:pt x="443" y="249"/>
                </a:lnTo>
                <a:cubicBezTo>
                  <a:pt x="399" y="249"/>
                  <a:pt x="399" y="249"/>
                  <a:pt x="399" y="249"/>
                </a:cubicBezTo>
                <a:cubicBezTo>
                  <a:pt x="399" y="204"/>
                  <a:pt x="399" y="204"/>
                  <a:pt x="399" y="204"/>
                </a:cubicBezTo>
                <a:cubicBezTo>
                  <a:pt x="443" y="204"/>
                  <a:pt x="443" y="204"/>
                  <a:pt x="443" y="204"/>
                </a:cubicBezTo>
                <a:lnTo>
                  <a:pt x="443" y="249"/>
                </a:lnTo>
                <a:close/>
                <a:moveTo>
                  <a:pt x="372" y="178"/>
                </a:moveTo>
                <a:lnTo>
                  <a:pt x="372" y="178"/>
                </a:lnTo>
                <a:cubicBezTo>
                  <a:pt x="372" y="125"/>
                  <a:pt x="372" y="125"/>
                  <a:pt x="372" y="125"/>
                </a:cubicBezTo>
                <a:cubicBezTo>
                  <a:pt x="425" y="125"/>
                  <a:pt x="425" y="125"/>
                  <a:pt x="425" y="125"/>
                </a:cubicBezTo>
                <a:cubicBezTo>
                  <a:pt x="425" y="178"/>
                  <a:pt x="425" y="178"/>
                  <a:pt x="425" y="178"/>
                </a:cubicBezTo>
                <a:lnTo>
                  <a:pt x="372" y="178"/>
                </a:lnTo>
                <a:close/>
                <a:moveTo>
                  <a:pt x="443" y="107"/>
                </a:moveTo>
                <a:lnTo>
                  <a:pt x="443" y="107"/>
                </a:lnTo>
                <a:cubicBezTo>
                  <a:pt x="346" y="107"/>
                  <a:pt x="346" y="107"/>
                  <a:pt x="346" y="107"/>
                </a:cubicBezTo>
                <a:cubicBezTo>
                  <a:pt x="346" y="54"/>
                  <a:pt x="346" y="54"/>
                  <a:pt x="346" y="54"/>
                </a:cubicBezTo>
                <a:cubicBezTo>
                  <a:pt x="443" y="54"/>
                  <a:pt x="443" y="54"/>
                  <a:pt x="443" y="54"/>
                </a:cubicBezTo>
                <a:lnTo>
                  <a:pt x="443" y="10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1" name="Freeform 81">
            <a:extLst>
              <a:ext uri="{FF2B5EF4-FFF2-40B4-BE49-F238E27FC236}">
                <a16:creationId xmlns:a16="http://schemas.microsoft.com/office/drawing/2014/main" id="{28D870E3-F9E4-4DD8-93AF-AB35E4861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2247900"/>
            <a:ext cx="233362" cy="187325"/>
          </a:xfrm>
          <a:custGeom>
            <a:avLst/>
            <a:gdLst>
              <a:gd name="T0" fmla="*/ 442 w 497"/>
              <a:gd name="T1" fmla="*/ 0 h 401"/>
              <a:gd name="T2" fmla="*/ 442 w 497"/>
              <a:gd name="T3" fmla="*/ 0 h 401"/>
              <a:gd name="T4" fmla="*/ 53 w 497"/>
              <a:gd name="T5" fmla="*/ 0 h 401"/>
              <a:gd name="T6" fmla="*/ 0 w 497"/>
              <a:gd name="T7" fmla="*/ 45 h 401"/>
              <a:gd name="T8" fmla="*/ 0 w 497"/>
              <a:gd name="T9" fmla="*/ 347 h 401"/>
              <a:gd name="T10" fmla="*/ 53 w 497"/>
              <a:gd name="T11" fmla="*/ 400 h 401"/>
              <a:gd name="T12" fmla="*/ 442 w 497"/>
              <a:gd name="T13" fmla="*/ 400 h 401"/>
              <a:gd name="T14" fmla="*/ 496 w 497"/>
              <a:gd name="T15" fmla="*/ 347 h 401"/>
              <a:gd name="T16" fmla="*/ 496 w 497"/>
              <a:gd name="T17" fmla="*/ 45 h 401"/>
              <a:gd name="T18" fmla="*/ 442 w 497"/>
              <a:gd name="T19" fmla="*/ 0 h 401"/>
              <a:gd name="T20" fmla="*/ 114 w 497"/>
              <a:gd name="T21" fmla="*/ 45 h 401"/>
              <a:gd name="T22" fmla="*/ 114 w 497"/>
              <a:gd name="T23" fmla="*/ 45 h 401"/>
              <a:gd name="T24" fmla="*/ 132 w 497"/>
              <a:gd name="T25" fmla="*/ 63 h 401"/>
              <a:gd name="T26" fmla="*/ 114 w 497"/>
              <a:gd name="T27" fmla="*/ 80 h 401"/>
              <a:gd name="T28" fmla="*/ 97 w 497"/>
              <a:gd name="T29" fmla="*/ 63 h 401"/>
              <a:gd name="T30" fmla="*/ 114 w 497"/>
              <a:gd name="T31" fmla="*/ 45 h 401"/>
              <a:gd name="T32" fmla="*/ 44 w 497"/>
              <a:gd name="T33" fmla="*/ 63 h 401"/>
              <a:gd name="T34" fmla="*/ 44 w 497"/>
              <a:gd name="T35" fmla="*/ 63 h 401"/>
              <a:gd name="T36" fmla="*/ 61 w 497"/>
              <a:gd name="T37" fmla="*/ 45 h 401"/>
              <a:gd name="T38" fmla="*/ 79 w 497"/>
              <a:gd name="T39" fmla="*/ 63 h 401"/>
              <a:gd name="T40" fmla="*/ 61 w 497"/>
              <a:gd name="T41" fmla="*/ 80 h 401"/>
              <a:gd name="T42" fmla="*/ 44 w 497"/>
              <a:gd name="T43" fmla="*/ 63 h 401"/>
              <a:gd name="T44" fmla="*/ 442 w 497"/>
              <a:gd name="T45" fmla="*/ 347 h 401"/>
              <a:gd name="T46" fmla="*/ 442 w 497"/>
              <a:gd name="T47" fmla="*/ 347 h 401"/>
              <a:gd name="T48" fmla="*/ 44 w 497"/>
              <a:gd name="T49" fmla="*/ 347 h 401"/>
              <a:gd name="T50" fmla="*/ 44 w 497"/>
              <a:gd name="T51" fmla="*/ 116 h 401"/>
              <a:gd name="T52" fmla="*/ 442 w 497"/>
              <a:gd name="T53" fmla="*/ 116 h 401"/>
              <a:gd name="T54" fmla="*/ 442 w 497"/>
              <a:gd name="T55" fmla="*/ 347 h 401"/>
              <a:gd name="T56" fmla="*/ 442 w 497"/>
              <a:gd name="T57" fmla="*/ 80 h 401"/>
              <a:gd name="T58" fmla="*/ 442 w 497"/>
              <a:gd name="T59" fmla="*/ 80 h 401"/>
              <a:gd name="T60" fmla="*/ 150 w 497"/>
              <a:gd name="T61" fmla="*/ 80 h 401"/>
              <a:gd name="T62" fmla="*/ 150 w 497"/>
              <a:gd name="T63" fmla="*/ 45 h 401"/>
              <a:gd name="T64" fmla="*/ 442 w 497"/>
              <a:gd name="T65" fmla="*/ 45 h 401"/>
              <a:gd name="T66" fmla="*/ 442 w 497"/>
              <a:gd name="T67" fmla="*/ 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01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9"/>
                  <a:pt x="0" y="45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73"/>
                  <a:pt x="17" y="400"/>
                  <a:pt x="53" y="400"/>
                </a:cubicBezTo>
                <a:cubicBezTo>
                  <a:pt x="442" y="400"/>
                  <a:pt x="442" y="400"/>
                  <a:pt x="442" y="400"/>
                </a:cubicBezTo>
                <a:cubicBezTo>
                  <a:pt x="469" y="400"/>
                  <a:pt x="496" y="373"/>
                  <a:pt x="496" y="347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9"/>
                  <a:pt x="469" y="0"/>
                  <a:pt x="442" y="0"/>
                </a:cubicBezTo>
                <a:close/>
                <a:moveTo>
                  <a:pt x="114" y="45"/>
                </a:moveTo>
                <a:lnTo>
                  <a:pt x="114" y="45"/>
                </a:lnTo>
                <a:cubicBezTo>
                  <a:pt x="123" y="45"/>
                  <a:pt x="132" y="54"/>
                  <a:pt x="132" y="63"/>
                </a:cubicBezTo>
                <a:cubicBezTo>
                  <a:pt x="132" y="72"/>
                  <a:pt x="123" y="80"/>
                  <a:pt x="114" y="80"/>
                </a:cubicBezTo>
                <a:cubicBezTo>
                  <a:pt x="106" y="80"/>
                  <a:pt x="97" y="72"/>
                  <a:pt x="97" y="63"/>
                </a:cubicBezTo>
                <a:cubicBezTo>
                  <a:pt x="97" y="54"/>
                  <a:pt x="106" y="45"/>
                  <a:pt x="114" y="45"/>
                </a:cubicBezTo>
                <a:close/>
                <a:moveTo>
                  <a:pt x="44" y="63"/>
                </a:moveTo>
                <a:lnTo>
                  <a:pt x="44" y="63"/>
                </a:lnTo>
                <a:cubicBezTo>
                  <a:pt x="44" y="54"/>
                  <a:pt x="53" y="45"/>
                  <a:pt x="61" y="45"/>
                </a:cubicBezTo>
                <a:cubicBezTo>
                  <a:pt x="70" y="45"/>
                  <a:pt x="79" y="54"/>
                  <a:pt x="79" y="63"/>
                </a:cubicBezTo>
                <a:cubicBezTo>
                  <a:pt x="79" y="72"/>
                  <a:pt x="70" y="80"/>
                  <a:pt x="61" y="80"/>
                </a:cubicBezTo>
                <a:cubicBezTo>
                  <a:pt x="53" y="80"/>
                  <a:pt x="44" y="72"/>
                  <a:pt x="44" y="63"/>
                </a:cubicBezTo>
                <a:close/>
                <a:moveTo>
                  <a:pt x="442" y="347"/>
                </a:moveTo>
                <a:lnTo>
                  <a:pt x="442" y="347"/>
                </a:lnTo>
                <a:cubicBezTo>
                  <a:pt x="44" y="347"/>
                  <a:pt x="44" y="347"/>
                  <a:pt x="44" y="347"/>
                </a:cubicBezTo>
                <a:cubicBezTo>
                  <a:pt x="44" y="116"/>
                  <a:pt x="44" y="116"/>
                  <a:pt x="44" y="116"/>
                </a:cubicBezTo>
                <a:cubicBezTo>
                  <a:pt x="442" y="116"/>
                  <a:pt x="442" y="116"/>
                  <a:pt x="442" y="116"/>
                </a:cubicBezTo>
                <a:lnTo>
                  <a:pt x="442" y="347"/>
                </a:lnTo>
                <a:close/>
                <a:moveTo>
                  <a:pt x="442" y="80"/>
                </a:moveTo>
                <a:lnTo>
                  <a:pt x="442" y="80"/>
                </a:lnTo>
                <a:cubicBezTo>
                  <a:pt x="150" y="80"/>
                  <a:pt x="150" y="80"/>
                  <a:pt x="150" y="80"/>
                </a:cubicBezTo>
                <a:cubicBezTo>
                  <a:pt x="150" y="45"/>
                  <a:pt x="150" y="45"/>
                  <a:pt x="150" y="45"/>
                </a:cubicBezTo>
                <a:cubicBezTo>
                  <a:pt x="442" y="45"/>
                  <a:pt x="442" y="45"/>
                  <a:pt x="442" y="45"/>
                </a:cubicBezTo>
                <a:lnTo>
                  <a:pt x="442" y="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Freeform 82">
            <a:extLst>
              <a:ext uri="{FF2B5EF4-FFF2-40B4-BE49-F238E27FC236}">
                <a16:creationId xmlns:a16="http://schemas.microsoft.com/office/drawing/2014/main" id="{44620DB4-C870-49A4-88A2-FA9754BB8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2235200"/>
            <a:ext cx="231775" cy="207963"/>
          </a:xfrm>
          <a:custGeom>
            <a:avLst/>
            <a:gdLst>
              <a:gd name="T0" fmla="*/ 443 w 497"/>
              <a:gd name="T1" fmla="*/ 0 h 444"/>
              <a:gd name="T2" fmla="*/ 443 w 497"/>
              <a:gd name="T3" fmla="*/ 0 h 444"/>
              <a:gd name="T4" fmla="*/ 53 w 497"/>
              <a:gd name="T5" fmla="*/ 0 h 444"/>
              <a:gd name="T6" fmla="*/ 0 w 497"/>
              <a:gd name="T7" fmla="*/ 53 h 444"/>
              <a:gd name="T8" fmla="*/ 0 w 497"/>
              <a:gd name="T9" fmla="*/ 345 h 444"/>
              <a:gd name="T10" fmla="*/ 53 w 497"/>
              <a:gd name="T11" fmla="*/ 399 h 444"/>
              <a:gd name="T12" fmla="*/ 151 w 497"/>
              <a:gd name="T13" fmla="*/ 399 h 444"/>
              <a:gd name="T14" fmla="*/ 151 w 497"/>
              <a:gd name="T15" fmla="*/ 345 h 444"/>
              <a:gd name="T16" fmla="*/ 44 w 497"/>
              <a:gd name="T17" fmla="*/ 345 h 444"/>
              <a:gd name="T18" fmla="*/ 44 w 497"/>
              <a:gd name="T19" fmla="*/ 124 h 444"/>
              <a:gd name="T20" fmla="*/ 443 w 497"/>
              <a:gd name="T21" fmla="*/ 124 h 444"/>
              <a:gd name="T22" fmla="*/ 443 w 497"/>
              <a:gd name="T23" fmla="*/ 345 h 444"/>
              <a:gd name="T24" fmla="*/ 345 w 497"/>
              <a:gd name="T25" fmla="*/ 345 h 444"/>
              <a:gd name="T26" fmla="*/ 345 w 497"/>
              <a:gd name="T27" fmla="*/ 399 h 444"/>
              <a:gd name="T28" fmla="*/ 443 w 497"/>
              <a:gd name="T29" fmla="*/ 399 h 444"/>
              <a:gd name="T30" fmla="*/ 496 w 497"/>
              <a:gd name="T31" fmla="*/ 345 h 444"/>
              <a:gd name="T32" fmla="*/ 496 w 497"/>
              <a:gd name="T33" fmla="*/ 53 h 444"/>
              <a:gd name="T34" fmla="*/ 443 w 497"/>
              <a:gd name="T35" fmla="*/ 0 h 444"/>
              <a:gd name="T36" fmla="*/ 62 w 497"/>
              <a:gd name="T37" fmla="*/ 80 h 444"/>
              <a:gd name="T38" fmla="*/ 62 w 497"/>
              <a:gd name="T39" fmla="*/ 80 h 444"/>
              <a:gd name="T40" fmla="*/ 44 w 497"/>
              <a:gd name="T41" fmla="*/ 62 h 444"/>
              <a:gd name="T42" fmla="*/ 62 w 497"/>
              <a:gd name="T43" fmla="*/ 45 h 444"/>
              <a:gd name="T44" fmla="*/ 79 w 497"/>
              <a:gd name="T45" fmla="*/ 62 h 444"/>
              <a:gd name="T46" fmla="*/ 62 w 497"/>
              <a:gd name="T47" fmla="*/ 80 h 444"/>
              <a:gd name="T48" fmla="*/ 116 w 497"/>
              <a:gd name="T49" fmla="*/ 80 h 444"/>
              <a:gd name="T50" fmla="*/ 116 w 497"/>
              <a:gd name="T51" fmla="*/ 80 h 444"/>
              <a:gd name="T52" fmla="*/ 97 w 497"/>
              <a:gd name="T53" fmla="*/ 62 h 444"/>
              <a:gd name="T54" fmla="*/ 116 w 497"/>
              <a:gd name="T55" fmla="*/ 45 h 444"/>
              <a:gd name="T56" fmla="*/ 132 w 497"/>
              <a:gd name="T57" fmla="*/ 62 h 444"/>
              <a:gd name="T58" fmla="*/ 116 w 497"/>
              <a:gd name="T59" fmla="*/ 80 h 444"/>
              <a:gd name="T60" fmla="*/ 443 w 497"/>
              <a:gd name="T61" fmla="*/ 80 h 444"/>
              <a:gd name="T62" fmla="*/ 443 w 497"/>
              <a:gd name="T63" fmla="*/ 80 h 444"/>
              <a:gd name="T64" fmla="*/ 151 w 497"/>
              <a:gd name="T65" fmla="*/ 80 h 444"/>
              <a:gd name="T66" fmla="*/ 151 w 497"/>
              <a:gd name="T67" fmla="*/ 53 h 444"/>
              <a:gd name="T68" fmla="*/ 443 w 497"/>
              <a:gd name="T69" fmla="*/ 53 h 444"/>
              <a:gd name="T70" fmla="*/ 443 w 497"/>
              <a:gd name="T71" fmla="*/ 80 h 444"/>
              <a:gd name="T72" fmla="*/ 248 w 497"/>
              <a:gd name="T73" fmla="*/ 177 h 444"/>
              <a:gd name="T74" fmla="*/ 248 w 497"/>
              <a:gd name="T75" fmla="*/ 177 h 444"/>
              <a:gd name="T76" fmla="*/ 124 w 497"/>
              <a:gd name="T77" fmla="*/ 301 h 444"/>
              <a:gd name="T78" fmla="*/ 204 w 497"/>
              <a:gd name="T79" fmla="*/ 301 h 444"/>
              <a:gd name="T80" fmla="*/ 204 w 497"/>
              <a:gd name="T81" fmla="*/ 443 h 444"/>
              <a:gd name="T82" fmla="*/ 292 w 497"/>
              <a:gd name="T83" fmla="*/ 443 h 444"/>
              <a:gd name="T84" fmla="*/ 292 w 497"/>
              <a:gd name="T85" fmla="*/ 301 h 444"/>
              <a:gd name="T86" fmla="*/ 363 w 497"/>
              <a:gd name="T87" fmla="*/ 301 h 444"/>
              <a:gd name="T88" fmla="*/ 248 w 497"/>
              <a:gd name="T8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44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3"/>
                  <a:pt x="17" y="399"/>
                  <a:pt x="53" y="399"/>
                </a:cubicBezTo>
                <a:cubicBezTo>
                  <a:pt x="151" y="399"/>
                  <a:pt x="151" y="399"/>
                  <a:pt x="151" y="399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44" y="345"/>
                  <a:pt x="44" y="345"/>
                  <a:pt x="44" y="345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3" y="124"/>
                  <a:pt x="443" y="124"/>
                  <a:pt x="443" y="124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345" y="345"/>
                  <a:pt x="345" y="345"/>
                  <a:pt x="345" y="345"/>
                </a:cubicBezTo>
                <a:cubicBezTo>
                  <a:pt x="345" y="399"/>
                  <a:pt x="345" y="399"/>
                  <a:pt x="345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5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62" y="80"/>
                </a:moveTo>
                <a:lnTo>
                  <a:pt x="62" y="80"/>
                </a:lnTo>
                <a:cubicBezTo>
                  <a:pt x="53" y="80"/>
                  <a:pt x="44" y="71"/>
                  <a:pt x="44" y="62"/>
                </a:cubicBezTo>
                <a:cubicBezTo>
                  <a:pt x="44" y="53"/>
                  <a:pt x="53" y="45"/>
                  <a:pt x="62" y="45"/>
                </a:cubicBezTo>
                <a:cubicBezTo>
                  <a:pt x="71" y="45"/>
                  <a:pt x="79" y="53"/>
                  <a:pt x="79" y="62"/>
                </a:cubicBezTo>
                <a:cubicBezTo>
                  <a:pt x="79" y="71"/>
                  <a:pt x="71" y="80"/>
                  <a:pt x="62" y="80"/>
                </a:cubicBezTo>
                <a:close/>
                <a:moveTo>
                  <a:pt x="116" y="80"/>
                </a:moveTo>
                <a:lnTo>
                  <a:pt x="116" y="80"/>
                </a:lnTo>
                <a:cubicBezTo>
                  <a:pt x="107" y="80"/>
                  <a:pt x="97" y="71"/>
                  <a:pt x="97" y="62"/>
                </a:cubicBezTo>
                <a:cubicBezTo>
                  <a:pt x="97" y="53"/>
                  <a:pt x="107" y="45"/>
                  <a:pt x="116" y="45"/>
                </a:cubicBezTo>
                <a:cubicBezTo>
                  <a:pt x="124" y="45"/>
                  <a:pt x="132" y="53"/>
                  <a:pt x="132" y="62"/>
                </a:cubicBezTo>
                <a:cubicBezTo>
                  <a:pt x="132" y="71"/>
                  <a:pt x="124" y="80"/>
                  <a:pt x="116" y="80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151" y="80"/>
                  <a:pt x="151" y="80"/>
                  <a:pt x="151" y="8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80"/>
                </a:lnTo>
                <a:close/>
                <a:moveTo>
                  <a:pt x="248" y="177"/>
                </a:moveTo>
                <a:lnTo>
                  <a:pt x="248" y="177"/>
                </a:lnTo>
                <a:cubicBezTo>
                  <a:pt x="124" y="301"/>
                  <a:pt x="124" y="301"/>
                  <a:pt x="124" y="301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443"/>
                  <a:pt x="204" y="443"/>
                  <a:pt x="204" y="443"/>
                </a:cubicBezTo>
                <a:cubicBezTo>
                  <a:pt x="292" y="443"/>
                  <a:pt x="292" y="443"/>
                  <a:pt x="292" y="443"/>
                </a:cubicBezTo>
                <a:cubicBezTo>
                  <a:pt x="292" y="301"/>
                  <a:pt x="292" y="301"/>
                  <a:pt x="292" y="301"/>
                </a:cubicBezTo>
                <a:cubicBezTo>
                  <a:pt x="363" y="301"/>
                  <a:pt x="363" y="301"/>
                  <a:pt x="363" y="301"/>
                </a:cubicBezTo>
                <a:lnTo>
                  <a:pt x="248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3" name="Freeform 83">
            <a:extLst>
              <a:ext uri="{FF2B5EF4-FFF2-40B4-BE49-F238E27FC236}">
                <a16:creationId xmlns:a16="http://schemas.microsoft.com/office/drawing/2014/main" id="{DBA135B0-922D-4C21-B737-0E07DA1D9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2260600"/>
            <a:ext cx="166688" cy="161925"/>
          </a:xfrm>
          <a:custGeom>
            <a:avLst/>
            <a:gdLst>
              <a:gd name="T0" fmla="*/ 177 w 356"/>
              <a:gd name="T1" fmla="*/ 89 h 347"/>
              <a:gd name="T2" fmla="*/ 177 w 356"/>
              <a:gd name="T3" fmla="*/ 89 h 347"/>
              <a:gd name="T4" fmla="*/ 98 w 356"/>
              <a:gd name="T5" fmla="*/ 169 h 347"/>
              <a:gd name="T6" fmla="*/ 177 w 356"/>
              <a:gd name="T7" fmla="*/ 248 h 347"/>
              <a:gd name="T8" fmla="*/ 257 w 356"/>
              <a:gd name="T9" fmla="*/ 169 h 347"/>
              <a:gd name="T10" fmla="*/ 177 w 356"/>
              <a:gd name="T11" fmla="*/ 89 h 347"/>
              <a:gd name="T12" fmla="*/ 177 w 356"/>
              <a:gd name="T13" fmla="*/ 222 h 347"/>
              <a:gd name="T14" fmla="*/ 177 w 356"/>
              <a:gd name="T15" fmla="*/ 222 h 347"/>
              <a:gd name="T16" fmla="*/ 124 w 356"/>
              <a:gd name="T17" fmla="*/ 169 h 347"/>
              <a:gd name="T18" fmla="*/ 177 w 356"/>
              <a:gd name="T19" fmla="*/ 124 h 347"/>
              <a:gd name="T20" fmla="*/ 230 w 356"/>
              <a:gd name="T21" fmla="*/ 169 h 347"/>
              <a:gd name="T22" fmla="*/ 177 w 356"/>
              <a:gd name="T23" fmla="*/ 222 h 347"/>
              <a:gd name="T24" fmla="*/ 26 w 356"/>
              <a:gd name="T25" fmla="*/ 151 h 347"/>
              <a:gd name="T26" fmla="*/ 26 w 356"/>
              <a:gd name="T27" fmla="*/ 151 h 347"/>
              <a:gd name="T28" fmla="*/ 0 w 356"/>
              <a:gd name="T29" fmla="*/ 169 h 347"/>
              <a:gd name="T30" fmla="*/ 26 w 356"/>
              <a:gd name="T31" fmla="*/ 195 h 347"/>
              <a:gd name="T32" fmla="*/ 53 w 356"/>
              <a:gd name="T33" fmla="*/ 169 h 347"/>
              <a:gd name="T34" fmla="*/ 26 w 356"/>
              <a:gd name="T35" fmla="*/ 151 h 347"/>
              <a:gd name="T36" fmla="*/ 301 w 356"/>
              <a:gd name="T37" fmla="*/ 53 h 347"/>
              <a:gd name="T38" fmla="*/ 301 w 356"/>
              <a:gd name="T39" fmla="*/ 53 h 347"/>
              <a:gd name="T40" fmla="*/ 266 w 356"/>
              <a:gd name="T41" fmla="*/ 53 h 347"/>
              <a:gd name="T42" fmla="*/ 266 w 356"/>
              <a:gd name="T43" fmla="*/ 89 h 347"/>
              <a:gd name="T44" fmla="*/ 292 w 356"/>
              <a:gd name="T45" fmla="*/ 80 h 347"/>
              <a:gd name="T46" fmla="*/ 301 w 356"/>
              <a:gd name="T47" fmla="*/ 53 h 347"/>
              <a:gd name="T48" fmla="*/ 328 w 356"/>
              <a:gd name="T49" fmla="*/ 151 h 347"/>
              <a:gd name="T50" fmla="*/ 328 w 356"/>
              <a:gd name="T51" fmla="*/ 151 h 347"/>
              <a:gd name="T52" fmla="*/ 301 w 356"/>
              <a:gd name="T53" fmla="*/ 169 h 347"/>
              <a:gd name="T54" fmla="*/ 328 w 356"/>
              <a:gd name="T55" fmla="*/ 195 h 347"/>
              <a:gd name="T56" fmla="*/ 355 w 356"/>
              <a:gd name="T57" fmla="*/ 169 h 347"/>
              <a:gd name="T58" fmla="*/ 328 w 356"/>
              <a:gd name="T59" fmla="*/ 151 h 347"/>
              <a:gd name="T60" fmla="*/ 177 w 356"/>
              <a:gd name="T61" fmla="*/ 292 h 347"/>
              <a:gd name="T62" fmla="*/ 177 w 356"/>
              <a:gd name="T63" fmla="*/ 292 h 347"/>
              <a:gd name="T64" fmla="*/ 159 w 356"/>
              <a:gd name="T65" fmla="*/ 320 h 347"/>
              <a:gd name="T66" fmla="*/ 177 w 356"/>
              <a:gd name="T67" fmla="*/ 346 h 347"/>
              <a:gd name="T68" fmla="*/ 195 w 356"/>
              <a:gd name="T69" fmla="*/ 320 h 347"/>
              <a:gd name="T70" fmla="*/ 177 w 356"/>
              <a:gd name="T71" fmla="*/ 292 h 347"/>
              <a:gd name="T72" fmla="*/ 61 w 356"/>
              <a:gd name="T73" fmla="*/ 266 h 347"/>
              <a:gd name="T74" fmla="*/ 61 w 356"/>
              <a:gd name="T75" fmla="*/ 266 h 347"/>
              <a:gd name="T76" fmla="*/ 53 w 356"/>
              <a:gd name="T77" fmla="*/ 292 h 347"/>
              <a:gd name="T78" fmla="*/ 89 w 356"/>
              <a:gd name="T79" fmla="*/ 292 h 347"/>
              <a:gd name="T80" fmla="*/ 89 w 356"/>
              <a:gd name="T81" fmla="*/ 257 h 347"/>
              <a:gd name="T82" fmla="*/ 61 w 356"/>
              <a:gd name="T83" fmla="*/ 266 h 347"/>
              <a:gd name="T84" fmla="*/ 53 w 356"/>
              <a:gd name="T85" fmla="*/ 53 h 347"/>
              <a:gd name="T86" fmla="*/ 53 w 356"/>
              <a:gd name="T87" fmla="*/ 53 h 347"/>
              <a:gd name="T88" fmla="*/ 53 w 356"/>
              <a:gd name="T89" fmla="*/ 80 h 347"/>
              <a:gd name="T90" fmla="*/ 89 w 356"/>
              <a:gd name="T91" fmla="*/ 89 h 347"/>
              <a:gd name="T92" fmla="*/ 89 w 356"/>
              <a:gd name="T93" fmla="*/ 53 h 347"/>
              <a:gd name="T94" fmla="*/ 53 w 356"/>
              <a:gd name="T95" fmla="*/ 53 h 347"/>
              <a:gd name="T96" fmla="*/ 266 w 356"/>
              <a:gd name="T97" fmla="*/ 292 h 347"/>
              <a:gd name="T98" fmla="*/ 266 w 356"/>
              <a:gd name="T99" fmla="*/ 292 h 347"/>
              <a:gd name="T100" fmla="*/ 301 w 356"/>
              <a:gd name="T101" fmla="*/ 292 h 347"/>
              <a:gd name="T102" fmla="*/ 292 w 356"/>
              <a:gd name="T103" fmla="*/ 266 h 347"/>
              <a:gd name="T104" fmla="*/ 266 w 356"/>
              <a:gd name="T105" fmla="*/ 257 h 347"/>
              <a:gd name="T106" fmla="*/ 266 w 356"/>
              <a:gd name="T107" fmla="*/ 292 h 347"/>
              <a:gd name="T108" fmla="*/ 177 w 356"/>
              <a:gd name="T109" fmla="*/ 45 h 347"/>
              <a:gd name="T110" fmla="*/ 177 w 356"/>
              <a:gd name="T111" fmla="*/ 45 h 347"/>
              <a:gd name="T112" fmla="*/ 195 w 356"/>
              <a:gd name="T113" fmla="*/ 18 h 347"/>
              <a:gd name="T114" fmla="*/ 177 w 356"/>
              <a:gd name="T115" fmla="*/ 0 h 347"/>
              <a:gd name="T116" fmla="*/ 159 w 356"/>
              <a:gd name="T117" fmla="*/ 18 h 347"/>
              <a:gd name="T118" fmla="*/ 177 w 356"/>
              <a:gd name="T119" fmla="*/ 45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6" h="347">
                <a:moveTo>
                  <a:pt x="177" y="89"/>
                </a:moveTo>
                <a:lnTo>
                  <a:pt x="177" y="89"/>
                </a:lnTo>
                <a:cubicBezTo>
                  <a:pt x="133" y="89"/>
                  <a:pt x="98" y="124"/>
                  <a:pt x="98" y="169"/>
                </a:cubicBezTo>
                <a:cubicBezTo>
                  <a:pt x="98" y="213"/>
                  <a:pt x="133" y="248"/>
                  <a:pt x="177" y="248"/>
                </a:cubicBezTo>
                <a:cubicBezTo>
                  <a:pt x="221" y="248"/>
                  <a:pt x="257" y="213"/>
                  <a:pt x="257" y="169"/>
                </a:cubicBezTo>
                <a:cubicBezTo>
                  <a:pt x="257" y="124"/>
                  <a:pt x="221" y="89"/>
                  <a:pt x="177" y="89"/>
                </a:cubicBezTo>
                <a:close/>
                <a:moveTo>
                  <a:pt x="177" y="222"/>
                </a:moveTo>
                <a:lnTo>
                  <a:pt x="177" y="222"/>
                </a:lnTo>
                <a:cubicBezTo>
                  <a:pt x="151" y="222"/>
                  <a:pt x="124" y="195"/>
                  <a:pt x="124" y="169"/>
                </a:cubicBezTo>
                <a:cubicBezTo>
                  <a:pt x="124" y="142"/>
                  <a:pt x="151" y="124"/>
                  <a:pt x="177" y="124"/>
                </a:cubicBezTo>
                <a:cubicBezTo>
                  <a:pt x="204" y="124"/>
                  <a:pt x="230" y="142"/>
                  <a:pt x="230" y="169"/>
                </a:cubicBezTo>
                <a:cubicBezTo>
                  <a:pt x="230" y="195"/>
                  <a:pt x="204" y="222"/>
                  <a:pt x="177" y="222"/>
                </a:cubicBezTo>
                <a:close/>
                <a:moveTo>
                  <a:pt x="26" y="151"/>
                </a:moveTo>
                <a:lnTo>
                  <a:pt x="26" y="151"/>
                </a:lnTo>
                <a:cubicBezTo>
                  <a:pt x="17" y="151"/>
                  <a:pt x="0" y="160"/>
                  <a:pt x="0" y="169"/>
                </a:cubicBezTo>
                <a:cubicBezTo>
                  <a:pt x="0" y="186"/>
                  <a:pt x="17" y="195"/>
                  <a:pt x="26" y="195"/>
                </a:cubicBezTo>
                <a:cubicBezTo>
                  <a:pt x="45" y="195"/>
                  <a:pt x="53" y="186"/>
                  <a:pt x="53" y="169"/>
                </a:cubicBezTo>
                <a:cubicBezTo>
                  <a:pt x="53" y="160"/>
                  <a:pt x="45" y="151"/>
                  <a:pt x="26" y="151"/>
                </a:cubicBezTo>
                <a:close/>
                <a:moveTo>
                  <a:pt x="301" y="53"/>
                </a:moveTo>
                <a:lnTo>
                  <a:pt x="301" y="53"/>
                </a:lnTo>
                <a:cubicBezTo>
                  <a:pt x="292" y="45"/>
                  <a:pt x="274" y="45"/>
                  <a:pt x="266" y="53"/>
                </a:cubicBezTo>
                <a:cubicBezTo>
                  <a:pt x="257" y="63"/>
                  <a:pt x="257" y="80"/>
                  <a:pt x="266" y="89"/>
                </a:cubicBezTo>
                <a:cubicBezTo>
                  <a:pt x="274" y="89"/>
                  <a:pt x="283" y="89"/>
                  <a:pt x="292" y="80"/>
                </a:cubicBezTo>
                <a:cubicBezTo>
                  <a:pt x="301" y="71"/>
                  <a:pt x="310" y="53"/>
                  <a:pt x="301" y="53"/>
                </a:cubicBezTo>
                <a:close/>
                <a:moveTo>
                  <a:pt x="328" y="151"/>
                </a:moveTo>
                <a:lnTo>
                  <a:pt x="328" y="151"/>
                </a:lnTo>
                <a:cubicBezTo>
                  <a:pt x="310" y="151"/>
                  <a:pt x="301" y="160"/>
                  <a:pt x="301" y="169"/>
                </a:cubicBezTo>
                <a:cubicBezTo>
                  <a:pt x="301" y="186"/>
                  <a:pt x="310" y="195"/>
                  <a:pt x="328" y="195"/>
                </a:cubicBezTo>
                <a:cubicBezTo>
                  <a:pt x="336" y="195"/>
                  <a:pt x="355" y="186"/>
                  <a:pt x="355" y="169"/>
                </a:cubicBezTo>
                <a:cubicBezTo>
                  <a:pt x="355" y="160"/>
                  <a:pt x="336" y="151"/>
                  <a:pt x="328" y="151"/>
                </a:cubicBezTo>
                <a:close/>
                <a:moveTo>
                  <a:pt x="177" y="292"/>
                </a:moveTo>
                <a:lnTo>
                  <a:pt x="177" y="292"/>
                </a:lnTo>
                <a:cubicBezTo>
                  <a:pt x="168" y="292"/>
                  <a:pt x="159" y="311"/>
                  <a:pt x="159" y="320"/>
                </a:cubicBezTo>
                <a:cubicBezTo>
                  <a:pt x="159" y="337"/>
                  <a:pt x="168" y="346"/>
                  <a:pt x="177" y="346"/>
                </a:cubicBezTo>
                <a:cubicBezTo>
                  <a:pt x="186" y="346"/>
                  <a:pt x="195" y="337"/>
                  <a:pt x="195" y="320"/>
                </a:cubicBezTo>
                <a:cubicBezTo>
                  <a:pt x="195" y="311"/>
                  <a:pt x="186" y="292"/>
                  <a:pt x="177" y="292"/>
                </a:cubicBezTo>
                <a:close/>
                <a:moveTo>
                  <a:pt x="61" y="266"/>
                </a:moveTo>
                <a:lnTo>
                  <a:pt x="61" y="266"/>
                </a:lnTo>
                <a:cubicBezTo>
                  <a:pt x="53" y="275"/>
                  <a:pt x="45" y="284"/>
                  <a:pt x="53" y="292"/>
                </a:cubicBezTo>
                <a:cubicBezTo>
                  <a:pt x="61" y="301"/>
                  <a:pt x="80" y="301"/>
                  <a:pt x="89" y="292"/>
                </a:cubicBezTo>
                <a:cubicBezTo>
                  <a:pt x="98" y="284"/>
                  <a:pt x="98" y="266"/>
                  <a:pt x="89" y="257"/>
                </a:cubicBezTo>
                <a:cubicBezTo>
                  <a:pt x="80" y="248"/>
                  <a:pt x="71" y="257"/>
                  <a:pt x="61" y="266"/>
                </a:cubicBezTo>
                <a:close/>
                <a:moveTo>
                  <a:pt x="53" y="53"/>
                </a:moveTo>
                <a:lnTo>
                  <a:pt x="53" y="53"/>
                </a:lnTo>
                <a:cubicBezTo>
                  <a:pt x="45" y="63"/>
                  <a:pt x="45" y="71"/>
                  <a:pt x="53" y="80"/>
                </a:cubicBezTo>
                <a:cubicBezTo>
                  <a:pt x="71" y="89"/>
                  <a:pt x="80" y="98"/>
                  <a:pt x="89" y="89"/>
                </a:cubicBezTo>
                <a:cubicBezTo>
                  <a:pt x="98" y="80"/>
                  <a:pt x="98" y="63"/>
                  <a:pt x="89" y="53"/>
                </a:cubicBezTo>
                <a:cubicBezTo>
                  <a:pt x="80" y="45"/>
                  <a:pt x="61" y="45"/>
                  <a:pt x="53" y="53"/>
                </a:cubicBezTo>
                <a:close/>
                <a:moveTo>
                  <a:pt x="266" y="292"/>
                </a:moveTo>
                <a:lnTo>
                  <a:pt x="266" y="292"/>
                </a:lnTo>
                <a:cubicBezTo>
                  <a:pt x="274" y="301"/>
                  <a:pt x="292" y="301"/>
                  <a:pt x="301" y="292"/>
                </a:cubicBezTo>
                <a:cubicBezTo>
                  <a:pt x="310" y="284"/>
                  <a:pt x="310" y="275"/>
                  <a:pt x="292" y="266"/>
                </a:cubicBezTo>
                <a:cubicBezTo>
                  <a:pt x="283" y="257"/>
                  <a:pt x="274" y="248"/>
                  <a:pt x="266" y="257"/>
                </a:cubicBezTo>
                <a:cubicBezTo>
                  <a:pt x="257" y="266"/>
                  <a:pt x="257" y="284"/>
                  <a:pt x="266" y="292"/>
                </a:cubicBezTo>
                <a:close/>
                <a:moveTo>
                  <a:pt x="177" y="45"/>
                </a:moveTo>
                <a:lnTo>
                  <a:pt x="177" y="45"/>
                </a:lnTo>
                <a:cubicBezTo>
                  <a:pt x="186" y="45"/>
                  <a:pt x="195" y="36"/>
                  <a:pt x="195" y="18"/>
                </a:cubicBezTo>
                <a:cubicBezTo>
                  <a:pt x="195" y="9"/>
                  <a:pt x="186" y="0"/>
                  <a:pt x="177" y="0"/>
                </a:cubicBezTo>
                <a:cubicBezTo>
                  <a:pt x="168" y="0"/>
                  <a:pt x="159" y="9"/>
                  <a:pt x="159" y="18"/>
                </a:cubicBezTo>
                <a:cubicBezTo>
                  <a:pt x="159" y="36"/>
                  <a:pt x="168" y="45"/>
                  <a:pt x="177" y="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4" name="Freeform 84">
            <a:extLst>
              <a:ext uri="{FF2B5EF4-FFF2-40B4-BE49-F238E27FC236}">
                <a16:creationId xmlns:a16="http://schemas.microsoft.com/office/drawing/2014/main" id="{D794340F-7980-47E7-84C1-DAE919592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2222500"/>
            <a:ext cx="231775" cy="233363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7 w 497"/>
              <a:gd name="T9" fmla="*/ 116 h 498"/>
              <a:gd name="T10" fmla="*/ 247 w 497"/>
              <a:gd name="T11" fmla="*/ 391 h 498"/>
              <a:gd name="T12" fmla="*/ 247 w 497"/>
              <a:gd name="T13" fmla="*/ 116 h 498"/>
              <a:gd name="T14" fmla="*/ 247 w 497"/>
              <a:gd name="T15" fmla="*/ 346 h 498"/>
              <a:gd name="T16" fmla="*/ 247 w 497"/>
              <a:gd name="T17" fmla="*/ 151 h 498"/>
              <a:gd name="T18" fmla="*/ 247 w 497"/>
              <a:gd name="T19" fmla="*/ 346 h 498"/>
              <a:gd name="T20" fmla="*/ 71 w 497"/>
              <a:gd name="T21" fmla="*/ 249 h 498"/>
              <a:gd name="T22" fmla="*/ 26 w 497"/>
              <a:gd name="T23" fmla="*/ 231 h 498"/>
              <a:gd name="T24" fmla="*/ 26 w 497"/>
              <a:gd name="T25" fmla="*/ 275 h 498"/>
              <a:gd name="T26" fmla="*/ 71 w 497"/>
              <a:gd name="T27" fmla="*/ 249 h 498"/>
              <a:gd name="T28" fmla="*/ 247 w 497"/>
              <a:gd name="T29" fmla="*/ 80 h 498"/>
              <a:gd name="T30" fmla="*/ 265 w 497"/>
              <a:gd name="T31" fmla="*/ 27 h 498"/>
              <a:gd name="T32" fmla="*/ 230 w 497"/>
              <a:gd name="T33" fmla="*/ 27 h 498"/>
              <a:gd name="T34" fmla="*/ 247 w 497"/>
              <a:gd name="T35" fmla="*/ 80 h 498"/>
              <a:gd name="T36" fmla="*/ 247 w 497"/>
              <a:gd name="T37" fmla="*/ 426 h 498"/>
              <a:gd name="T38" fmla="*/ 230 w 497"/>
              <a:gd name="T39" fmla="*/ 470 h 498"/>
              <a:gd name="T40" fmla="*/ 265 w 497"/>
              <a:gd name="T41" fmla="*/ 470 h 498"/>
              <a:gd name="T42" fmla="*/ 247 w 497"/>
              <a:gd name="T43" fmla="*/ 426 h 498"/>
              <a:gd name="T44" fmla="*/ 434 w 497"/>
              <a:gd name="T45" fmla="*/ 98 h 498"/>
              <a:gd name="T46" fmla="*/ 398 w 497"/>
              <a:gd name="T47" fmla="*/ 72 h 498"/>
              <a:gd name="T48" fmla="*/ 380 w 497"/>
              <a:gd name="T49" fmla="*/ 116 h 498"/>
              <a:gd name="T50" fmla="*/ 434 w 497"/>
              <a:gd name="T51" fmla="*/ 98 h 498"/>
              <a:gd name="T52" fmla="*/ 79 w 497"/>
              <a:gd name="T53" fmla="*/ 391 h 498"/>
              <a:gd name="T54" fmla="*/ 61 w 497"/>
              <a:gd name="T55" fmla="*/ 435 h 498"/>
              <a:gd name="T56" fmla="*/ 106 w 497"/>
              <a:gd name="T57" fmla="*/ 417 h 498"/>
              <a:gd name="T58" fmla="*/ 79 w 497"/>
              <a:gd name="T59" fmla="*/ 391 h 498"/>
              <a:gd name="T60" fmla="*/ 97 w 497"/>
              <a:gd name="T61" fmla="*/ 72 h 498"/>
              <a:gd name="T62" fmla="*/ 61 w 497"/>
              <a:gd name="T63" fmla="*/ 98 h 498"/>
              <a:gd name="T64" fmla="*/ 115 w 497"/>
              <a:gd name="T65" fmla="*/ 116 h 498"/>
              <a:gd name="T66" fmla="*/ 97 w 497"/>
              <a:gd name="T67" fmla="*/ 72 h 498"/>
              <a:gd name="T68" fmla="*/ 380 w 497"/>
              <a:gd name="T69" fmla="*/ 417 h 498"/>
              <a:gd name="T70" fmla="*/ 434 w 497"/>
              <a:gd name="T71" fmla="*/ 435 h 498"/>
              <a:gd name="T72" fmla="*/ 416 w 497"/>
              <a:gd name="T73" fmla="*/ 391 h 498"/>
              <a:gd name="T74" fmla="*/ 380 w 497"/>
              <a:gd name="T75" fmla="*/ 41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1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1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7" y="116"/>
                </a:moveTo>
                <a:lnTo>
                  <a:pt x="247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7" y="391"/>
                </a:cubicBezTo>
                <a:cubicBezTo>
                  <a:pt x="327" y="391"/>
                  <a:pt x="380" y="328"/>
                  <a:pt x="380" y="249"/>
                </a:cubicBezTo>
                <a:cubicBezTo>
                  <a:pt x="380" y="178"/>
                  <a:pt x="327" y="116"/>
                  <a:pt x="247" y="116"/>
                </a:cubicBezTo>
                <a:close/>
                <a:moveTo>
                  <a:pt x="247" y="346"/>
                </a:moveTo>
                <a:lnTo>
                  <a:pt x="247" y="346"/>
                </a:lnTo>
                <a:cubicBezTo>
                  <a:pt x="194" y="346"/>
                  <a:pt x="150" y="302"/>
                  <a:pt x="150" y="249"/>
                </a:cubicBezTo>
                <a:cubicBezTo>
                  <a:pt x="150" y="196"/>
                  <a:pt x="194" y="151"/>
                  <a:pt x="247" y="151"/>
                </a:cubicBezTo>
                <a:cubicBezTo>
                  <a:pt x="300" y="151"/>
                  <a:pt x="345" y="196"/>
                  <a:pt x="345" y="249"/>
                </a:cubicBezTo>
                <a:cubicBezTo>
                  <a:pt x="345" y="302"/>
                  <a:pt x="300" y="346"/>
                  <a:pt x="247" y="346"/>
                </a:cubicBez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1" y="231"/>
                  <a:pt x="53" y="231"/>
                </a:cubicBezTo>
                <a:cubicBezTo>
                  <a:pt x="44" y="231"/>
                  <a:pt x="26" y="231"/>
                  <a:pt x="26" y="231"/>
                </a:cubicBezTo>
                <a:cubicBezTo>
                  <a:pt x="8" y="231"/>
                  <a:pt x="0" y="240"/>
                  <a:pt x="0" y="249"/>
                </a:cubicBezTo>
                <a:cubicBezTo>
                  <a:pt x="0" y="266"/>
                  <a:pt x="8" y="275"/>
                  <a:pt x="26" y="275"/>
                </a:cubicBezTo>
                <a:cubicBezTo>
                  <a:pt x="26" y="275"/>
                  <a:pt x="44" y="275"/>
                  <a:pt x="53" y="275"/>
                </a:cubicBezTo>
                <a:cubicBezTo>
                  <a:pt x="61" y="275"/>
                  <a:pt x="71" y="266"/>
                  <a:pt x="71" y="249"/>
                </a:cubicBezTo>
                <a:close/>
                <a:moveTo>
                  <a:pt x="247" y="80"/>
                </a:moveTo>
                <a:lnTo>
                  <a:pt x="247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7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7" y="80"/>
                </a:cubicBezTo>
                <a:close/>
                <a:moveTo>
                  <a:pt x="247" y="426"/>
                </a:moveTo>
                <a:lnTo>
                  <a:pt x="247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7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7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8" y="72"/>
                </a:cubicBezTo>
                <a:cubicBezTo>
                  <a:pt x="398" y="72"/>
                  <a:pt x="390" y="80"/>
                  <a:pt x="380" y="89"/>
                </a:cubicBezTo>
                <a:cubicBezTo>
                  <a:pt x="372" y="98"/>
                  <a:pt x="372" y="107"/>
                  <a:pt x="380" y="116"/>
                </a:cubicBezTo>
                <a:cubicBezTo>
                  <a:pt x="390" y="125"/>
                  <a:pt x="407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79" y="391"/>
                </a:moveTo>
                <a:lnTo>
                  <a:pt x="79" y="391"/>
                </a:lnTo>
                <a:cubicBezTo>
                  <a:pt x="79" y="391"/>
                  <a:pt x="71" y="400"/>
                  <a:pt x="61" y="408"/>
                </a:cubicBezTo>
                <a:cubicBezTo>
                  <a:pt x="53" y="417"/>
                  <a:pt x="53" y="426"/>
                  <a:pt x="61" y="435"/>
                </a:cubicBezTo>
                <a:cubicBezTo>
                  <a:pt x="71" y="444"/>
                  <a:pt x="79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8" y="381"/>
                  <a:pt x="79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79" y="62"/>
                  <a:pt x="71" y="53"/>
                  <a:pt x="61" y="62"/>
                </a:cubicBezTo>
                <a:cubicBezTo>
                  <a:pt x="53" y="72"/>
                  <a:pt x="53" y="89"/>
                  <a:pt x="61" y="98"/>
                </a:cubicBezTo>
                <a:cubicBezTo>
                  <a:pt x="71" y="98"/>
                  <a:pt x="79" y="107"/>
                  <a:pt x="79" y="116"/>
                </a:cubicBezTo>
                <a:cubicBezTo>
                  <a:pt x="88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0" y="417"/>
                </a:moveTo>
                <a:lnTo>
                  <a:pt x="380" y="417"/>
                </a:lnTo>
                <a:cubicBezTo>
                  <a:pt x="390" y="417"/>
                  <a:pt x="398" y="435"/>
                  <a:pt x="398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7" y="381"/>
                  <a:pt x="390" y="381"/>
                  <a:pt x="380" y="381"/>
                </a:cubicBezTo>
                <a:cubicBezTo>
                  <a:pt x="372" y="391"/>
                  <a:pt x="372" y="408"/>
                  <a:pt x="380" y="4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5" name="Freeform 88">
            <a:extLst>
              <a:ext uri="{FF2B5EF4-FFF2-40B4-BE49-F238E27FC236}">
                <a16:creationId xmlns:a16="http://schemas.microsoft.com/office/drawing/2014/main" id="{154939CB-16CF-4AD8-9D52-40E6C44CF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2268538"/>
            <a:ext cx="231775" cy="141287"/>
          </a:xfrm>
          <a:custGeom>
            <a:avLst/>
            <a:gdLst>
              <a:gd name="T0" fmla="*/ 186 w 498"/>
              <a:gd name="T1" fmla="*/ 9 h 303"/>
              <a:gd name="T2" fmla="*/ 186 w 498"/>
              <a:gd name="T3" fmla="*/ 9 h 303"/>
              <a:gd name="T4" fmla="*/ 160 w 498"/>
              <a:gd name="T5" fmla="*/ 9 h 303"/>
              <a:gd name="T6" fmla="*/ 0 w 498"/>
              <a:gd name="T7" fmla="*/ 151 h 303"/>
              <a:gd name="T8" fmla="*/ 160 w 498"/>
              <a:gd name="T9" fmla="*/ 293 h 303"/>
              <a:gd name="T10" fmla="*/ 186 w 498"/>
              <a:gd name="T11" fmla="*/ 293 h 303"/>
              <a:gd name="T12" fmla="*/ 186 w 498"/>
              <a:gd name="T13" fmla="*/ 266 h 303"/>
              <a:gd name="T14" fmla="*/ 62 w 498"/>
              <a:gd name="T15" fmla="*/ 151 h 303"/>
              <a:gd name="T16" fmla="*/ 186 w 498"/>
              <a:gd name="T17" fmla="*/ 45 h 303"/>
              <a:gd name="T18" fmla="*/ 186 w 498"/>
              <a:gd name="T19" fmla="*/ 9 h 303"/>
              <a:gd name="T20" fmla="*/ 337 w 498"/>
              <a:gd name="T21" fmla="*/ 9 h 303"/>
              <a:gd name="T22" fmla="*/ 337 w 498"/>
              <a:gd name="T23" fmla="*/ 9 h 303"/>
              <a:gd name="T24" fmla="*/ 311 w 498"/>
              <a:gd name="T25" fmla="*/ 9 h 303"/>
              <a:gd name="T26" fmla="*/ 311 w 498"/>
              <a:gd name="T27" fmla="*/ 45 h 303"/>
              <a:gd name="T28" fmla="*/ 434 w 498"/>
              <a:gd name="T29" fmla="*/ 151 h 303"/>
              <a:gd name="T30" fmla="*/ 311 w 498"/>
              <a:gd name="T31" fmla="*/ 266 h 303"/>
              <a:gd name="T32" fmla="*/ 311 w 498"/>
              <a:gd name="T33" fmla="*/ 293 h 303"/>
              <a:gd name="T34" fmla="*/ 337 w 498"/>
              <a:gd name="T35" fmla="*/ 293 h 303"/>
              <a:gd name="T36" fmla="*/ 497 w 498"/>
              <a:gd name="T37" fmla="*/ 151 h 303"/>
              <a:gd name="T38" fmla="*/ 337 w 498"/>
              <a:gd name="T39" fmla="*/ 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303">
                <a:moveTo>
                  <a:pt x="186" y="9"/>
                </a:moveTo>
                <a:lnTo>
                  <a:pt x="186" y="9"/>
                </a:lnTo>
                <a:cubicBezTo>
                  <a:pt x="178" y="0"/>
                  <a:pt x="168" y="0"/>
                  <a:pt x="160" y="9"/>
                </a:cubicBezTo>
                <a:cubicBezTo>
                  <a:pt x="0" y="151"/>
                  <a:pt x="0" y="151"/>
                  <a:pt x="0" y="151"/>
                </a:cubicBezTo>
                <a:cubicBezTo>
                  <a:pt x="160" y="293"/>
                  <a:pt x="160" y="293"/>
                  <a:pt x="160" y="293"/>
                </a:cubicBezTo>
                <a:cubicBezTo>
                  <a:pt x="168" y="302"/>
                  <a:pt x="178" y="302"/>
                  <a:pt x="186" y="293"/>
                </a:cubicBezTo>
                <a:cubicBezTo>
                  <a:pt x="195" y="283"/>
                  <a:pt x="195" y="274"/>
                  <a:pt x="186" y="266"/>
                </a:cubicBezTo>
                <a:cubicBezTo>
                  <a:pt x="62" y="151"/>
                  <a:pt x="62" y="151"/>
                  <a:pt x="62" y="151"/>
                </a:cubicBezTo>
                <a:cubicBezTo>
                  <a:pt x="186" y="45"/>
                  <a:pt x="186" y="45"/>
                  <a:pt x="186" y="45"/>
                </a:cubicBezTo>
                <a:cubicBezTo>
                  <a:pt x="195" y="35"/>
                  <a:pt x="195" y="18"/>
                  <a:pt x="186" y="9"/>
                </a:cubicBezTo>
                <a:close/>
                <a:moveTo>
                  <a:pt x="337" y="9"/>
                </a:moveTo>
                <a:lnTo>
                  <a:pt x="337" y="9"/>
                </a:lnTo>
                <a:cubicBezTo>
                  <a:pt x="328" y="0"/>
                  <a:pt x="319" y="0"/>
                  <a:pt x="311" y="9"/>
                </a:cubicBezTo>
                <a:cubicBezTo>
                  <a:pt x="302" y="18"/>
                  <a:pt x="302" y="35"/>
                  <a:pt x="311" y="45"/>
                </a:cubicBezTo>
                <a:cubicBezTo>
                  <a:pt x="434" y="151"/>
                  <a:pt x="434" y="151"/>
                  <a:pt x="434" y="151"/>
                </a:cubicBezTo>
                <a:cubicBezTo>
                  <a:pt x="311" y="266"/>
                  <a:pt x="311" y="266"/>
                  <a:pt x="311" y="266"/>
                </a:cubicBezTo>
                <a:cubicBezTo>
                  <a:pt x="302" y="274"/>
                  <a:pt x="302" y="283"/>
                  <a:pt x="311" y="293"/>
                </a:cubicBezTo>
                <a:cubicBezTo>
                  <a:pt x="319" y="302"/>
                  <a:pt x="328" y="302"/>
                  <a:pt x="337" y="293"/>
                </a:cubicBezTo>
                <a:cubicBezTo>
                  <a:pt x="497" y="151"/>
                  <a:pt x="497" y="151"/>
                  <a:pt x="497" y="151"/>
                </a:cubicBezTo>
                <a:lnTo>
                  <a:pt x="337" y="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6" name="Freeform 89">
            <a:extLst>
              <a:ext uri="{FF2B5EF4-FFF2-40B4-BE49-F238E27FC236}">
                <a16:creationId xmlns:a16="http://schemas.microsoft.com/office/drawing/2014/main" id="{219F2956-3A86-4F72-A3C1-953D9410A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1311275"/>
            <a:ext cx="215900" cy="211138"/>
          </a:xfrm>
          <a:custGeom>
            <a:avLst/>
            <a:gdLst>
              <a:gd name="T0" fmla="*/ 230 w 462"/>
              <a:gd name="T1" fmla="*/ 0 h 453"/>
              <a:gd name="T2" fmla="*/ 230 w 462"/>
              <a:gd name="T3" fmla="*/ 0 h 453"/>
              <a:gd name="T4" fmla="*/ 0 w 462"/>
              <a:gd name="T5" fmla="*/ 222 h 453"/>
              <a:gd name="T6" fmla="*/ 230 w 462"/>
              <a:gd name="T7" fmla="*/ 452 h 453"/>
              <a:gd name="T8" fmla="*/ 461 w 462"/>
              <a:gd name="T9" fmla="*/ 222 h 453"/>
              <a:gd name="T10" fmla="*/ 230 w 462"/>
              <a:gd name="T11" fmla="*/ 0 h 453"/>
              <a:gd name="T12" fmla="*/ 230 w 462"/>
              <a:gd name="T13" fmla="*/ 302 h 453"/>
              <a:gd name="T14" fmla="*/ 230 w 462"/>
              <a:gd name="T15" fmla="*/ 302 h 453"/>
              <a:gd name="T16" fmla="*/ 159 w 462"/>
              <a:gd name="T17" fmla="*/ 222 h 453"/>
              <a:gd name="T18" fmla="*/ 230 w 462"/>
              <a:gd name="T19" fmla="*/ 151 h 453"/>
              <a:gd name="T20" fmla="*/ 301 w 462"/>
              <a:gd name="T21" fmla="*/ 222 h 453"/>
              <a:gd name="T22" fmla="*/ 230 w 462"/>
              <a:gd name="T23" fmla="*/ 30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0" y="452"/>
                </a:cubicBezTo>
                <a:cubicBezTo>
                  <a:pt x="354" y="452"/>
                  <a:pt x="461" y="346"/>
                  <a:pt x="461" y="222"/>
                </a:cubicBezTo>
                <a:cubicBezTo>
                  <a:pt x="461" y="98"/>
                  <a:pt x="354" y="0"/>
                  <a:pt x="230" y="0"/>
                </a:cubicBezTo>
                <a:close/>
                <a:moveTo>
                  <a:pt x="230" y="302"/>
                </a:moveTo>
                <a:lnTo>
                  <a:pt x="230" y="302"/>
                </a:lnTo>
                <a:cubicBezTo>
                  <a:pt x="186" y="302"/>
                  <a:pt x="159" y="266"/>
                  <a:pt x="159" y="222"/>
                </a:cubicBezTo>
                <a:cubicBezTo>
                  <a:pt x="159" y="187"/>
                  <a:pt x="186" y="151"/>
                  <a:pt x="230" y="151"/>
                </a:cubicBezTo>
                <a:cubicBezTo>
                  <a:pt x="274" y="151"/>
                  <a:pt x="301" y="187"/>
                  <a:pt x="301" y="222"/>
                </a:cubicBezTo>
                <a:cubicBezTo>
                  <a:pt x="301" y="266"/>
                  <a:pt x="274" y="302"/>
                  <a:pt x="230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7" name="Freeform 90">
            <a:extLst>
              <a:ext uri="{FF2B5EF4-FFF2-40B4-BE49-F238E27FC236}">
                <a16:creationId xmlns:a16="http://schemas.microsoft.com/office/drawing/2014/main" id="{21A54F97-DC3E-47DD-806D-B14706BF6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2281238"/>
            <a:ext cx="231775" cy="114300"/>
          </a:xfrm>
          <a:custGeom>
            <a:avLst/>
            <a:gdLst>
              <a:gd name="T0" fmla="*/ 444 w 498"/>
              <a:gd name="T1" fmla="*/ 0 h 248"/>
              <a:gd name="T2" fmla="*/ 444 w 498"/>
              <a:gd name="T3" fmla="*/ 0 h 248"/>
              <a:gd name="T4" fmla="*/ 53 w 498"/>
              <a:gd name="T5" fmla="*/ 0 h 248"/>
              <a:gd name="T6" fmla="*/ 0 w 498"/>
              <a:gd name="T7" fmla="*/ 53 h 248"/>
              <a:gd name="T8" fmla="*/ 0 w 498"/>
              <a:gd name="T9" fmla="*/ 203 h 248"/>
              <a:gd name="T10" fmla="*/ 53 w 498"/>
              <a:gd name="T11" fmla="*/ 247 h 248"/>
              <a:gd name="T12" fmla="*/ 444 w 498"/>
              <a:gd name="T13" fmla="*/ 247 h 248"/>
              <a:gd name="T14" fmla="*/ 497 w 498"/>
              <a:gd name="T15" fmla="*/ 203 h 248"/>
              <a:gd name="T16" fmla="*/ 497 w 498"/>
              <a:gd name="T17" fmla="*/ 53 h 248"/>
              <a:gd name="T18" fmla="*/ 444 w 498"/>
              <a:gd name="T19" fmla="*/ 0 h 248"/>
              <a:gd name="T20" fmla="*/ 444 w 498"/>
              <a:gd name="T21" fmla="*/ 203 h 248"/>
              <a:gd name="T22" fmla="*/ 444 w 498"/>
              <a:gd name="T23" fmla="*/ 203 h 248"/>
              <a:gd name="T24" fmla="*/ 53 w 498"/>
              <a:gd name="T25" fmla="*/ 203 h 248"/>
              <a:gd name="T26" fmla="*/ 53 w 498"/>
              <a:gd name="T27" fmla="*/ 53 h 248"/>
              <a:gd name="T28" fmla="*/ 444 w 498"/>
              <a:gd name="T29" fmla="*/ 53 h 248"/>
              <a:gd name="T30" fmla="*/ 444 w 498"/>
              <a:gd name="T31" fmla="*/ 203 h 248"/>
              <a:gd name="T32" fmla="*/ 426 w 498"/>
              <a:gd name="T33" fmla="*/ 79 h 248"/>
              <a:gd name="T34" fmla="*/ 426 w 498"/>
              <a:gd name="T35" fmla="*/ 79 h 248"/>
              <a:gd name="T36" fmla="*/ 319 w 498"/>
              <a:gd name="T37" fmla="*/ 79 h 248"/>
              <a:gd name="T38" fmla="*/ 319 w 498"/>
              <a:gd name="T39" fmla="*/ 177 h 248"/>
              <a:gd name="T40" fmla="*/ 426 w 498"/>
              <a:gd name="T41" fmla="*/ 177 h 248"/>
              <a:gd name="T42" fmla="*/ 426 w 498"/>
              <a:gd name="T43" fmla="*/ 79 h 248"/>
              <a:gd name="T44" fmla="*/ 178 w 498"/>
              <a:gd name="T45" fmla="*/ 79 h 248"/>
              <a:gd name="T46" fmla="*/ 178 w 498"/>
              <a:gd name="T47" fmla="*/ 79 h 248"/>
              <a:gd name="T48" fmla="*/ 72 w 498"/>
              <a:gd name="T49" fmla="*/ 79 h 248"/>
              <a:gd name="T50" fmla="*/ 72 w 498"/>
              <a:gd name="T51" fmla="*/ 177 h 248"/>
              <a:gd name="T52" fmla="*/ 178 w 498"/>
              <a:gd name="T53" fmla="*/ 177 h 248"/>
              <a:gd name="T54" fmla="*/ 178 w 498"/>
              <a:gd name="T55" fmla="*/ 79 h 248"/>
              <a:gd name="T56" fmla="*/ 301 w 498"/>
              <a:gd name="T57" fmla="*/ 79 h 248"/>
              <a:gd name="T58" fmla="*/ 301 w 498"/>
              <a:gd name="T59" fmla="*/ 79 h 248"/>
              <a:gd name="T60" fmla="*/ 195 w 498"/>
              <a:gd name="T61" fmla="*/ 79 h 248"/>
              <a:gd name="T62" fmla="*/ 195 w 498"/>
              <a:gd name="T63" fmla="*/ 177 h 248"/>
              <a:gd name="T64" fmla="*/ 301 w 498"/>
              <a:gd name="T65" fmla="*/ 177 h 248"/>
              <a:gd name="T66" fmla="*/ 301 w 498"/>
              <a:gd name="T67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8" h="248">
                <a:moveTo>
                  <a:pt x="444" y="0"/>
                </a:moveTo>
                <a:lnTo>
                  <a:pt x="444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4" y="247"/>
                  <a:pt x="444" y="247"/>
                  <a:pt x="444" y="247"/>
                </a:cubicBezTo>
                <a:cubicBezTo>
                  <a:pt x="470" y="247"/>
                  <a:pt x="497" y="230"/>
                  <a:pt x="497" y="203"/>
                </a:cubicBezTo>
                <a:cubicBezTo>
                  <a:pt x="497" y="53"/>
                  <a:pt x="497" y="53"/>
                  <a:pt x="497" y="53"/>
                </a:cubicBezTo>
                <a:cubicBezTo>
                  <a:pt x="497" y="26"/>
                  <a:pt x="470" y="0"/>
                  <a:pt x="444" y="0"/>
                </a:cubicBezTo>
                <a:close/>
                <a:moveTo>
                  <a:pt x="444" y="203"/>
                </a:moveTo>
                <a:lnTo>
                  <a:pt x="444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4" y="53"/>
                  <a:pt x="444" y="53"/>
                  <a:pt x="444" y="53"/>
                </a:cubicBezTo>
                <a:lnTo>
                  <a:pt x="444" y="203"/>
                </a:lnTo>
                <a:close/>
                <a:moveTo>
                  <a:pt x="426" y="79"/>
                </a:moveTo>
                <a:lnTo>
                  <a:pt x="426" y="79"/>
                </a:lnTo>
                <a:cubicBezTo>
                  <a:pt x="319" y="79"/>
                  <a:pt x="319" y="79"/>
                  <a:pt x="319" y="79"/>
                </a:cubicBezTo>
                <a:cubicBezTo>
                  <a:pt x="319" y="177"/>
                  <a:pt x="319" y="177"/>
                  <a:pt x="319" y="177"/>
                </a:cubicBezTo>
                <a:cubicBezTo>
                  <a:pt x="426" y="177"/>
                  <a:pt x="426" y="177"/>
                  <a:pt x="426" y="177"/>
                </a:cubicBezTo>
                <a:lnTo>
                  <a:pt x="426" y="79"/>
                </a:lnTo>
                <a:close/>
                <a:moveTo>
                  <a:pt x="178" y="79"/>
                </a:moveTo>
                <a:lnTo>
                  <a:pt x="178" y="79"/>
                </a:lnTo>
                <a:cubicBezTo>
                  <a:pt x="72" y="79"/>
                  <a:pt x="72" y="79"/>
                  <a:pt x="72" y="79"/>
                </a:cubicBezTo>
                <a:cubicBezTo>
                  <a:pt x="72" y="177"/>
                  <a:pt x="72" y="177"/>
                  <a:pt x="72" y="177"/>
                </a:cubicBezTo>
                <a:cubicBezTo>
                  <a:pt x="178" y="177"/>
                  <a:pt x="178" y="177"/>
                  <a:pt x="178" y="177"/>
                </a:cubicBezTo>
                <a:lnTo>
                  <a:pt x="178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8" name="Freeform 91">
            <a:extLst>
              <a:ext uri="{FF2B5EF4-FFF2-40B4-BE49-F238E27FC236}">
                <a16:creationId xmlns:a16="http://schemas.microsoft.com/office/drawing/2014/main" id="{3EB889AE-08F7-41CD-BAFC-875F629C0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2281238"/>
            <a:ext cx="233362" cy="114300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  <a:gd name="T44" fmla="*/ 301 w 497"/>
              <a:gd name="T45" fmla="*/ 79 h 248"/>
              <a:gd name="T46" fmla="*/ 301 w 497"/>
              <a:gd name="T47" fmla="*/ 79 h 248"/>
              <a:gd name="T48" fmla="*/ 195 w 497"/>
              <a:gd name="T49" fmla="*/ 79 h 248"/>
              <a:gd name="T50" fmla="*/ 195 w 497"/>
              <a:gd name="T51" fmla="*/ 177 h 248"/>
              <a:gd name="T52" fmla="*/ 301 w 497"/>
              <a:gd name="T53" fmla="*/ 177 h 248"/>
              <a:gd name="T54" fmla="*/ 301 w 497"/>
              <a:gd name="T55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69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69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9" name="Freeform 92">
            <a:extLst>
              <a:ext uri="{FF2B5EF4-FFF2-40B4-BE49-F238E27FC236}">
                <a16:creationId xmlns:a16="http://schemas.microsoft.com/office/drawing/2014/main" id="{51F094F5-0B14-412F-A5E6-A57C75CC0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2281238"/>
            <a:ext cx="231775" cy="114300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0" name="Freeform 93">
            <a:extLst>
              <a:ext uri="{FF2B5EF4-FFF2-40B4-BE49-F238E27FC236}">
                <a16:creationId xmlns:a16="http://schemas.microsoft.com/office/drawing/2014/main" id="{E5D1D53E-A8D0-4A09-8332-F56DF475E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2281238"/>
            <a:ext cx="231775" cy="114300"/>
          </a:xfrm>
          <a:custGeom>
            <a:avLst/>
            <a:gdLst>
              <a:gd name="T0" fmla="*/ 442 w 497"/>
              <a:gd name="T1" fmla="*/ 0 h 248"/>
              <a:gd name="T2" fmla="*/ 442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2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2 w 497"/>
              <a:gd name="T19" fmla="*/ 0 h 248"/>
              <a:gd name="T20" fmla="*/ 442 w 497"/>
              <a:gd name="T21" fmla="*/ 203 h 248"/>
              <a:gd name="T22" fmla="*/ 442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2 w 497"/>
              <a:gd name="T29" fmla="*/ 53 h 248"/>
              <a:gd name="T30" fmla="*/ 442 w 497"/>
              <a:gd name="T31" fmla="*/ 203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248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7" y="247"/>
                  <a:pt x="53" y="247"/>
                </a:cubicBezTo>
                <a:cubicBezTo>
                  <a:pt x="442" y="247"/>
                  <a:pt x="442" y="247"/>
                  <a:pt x="442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2" y="0"/>
                </a:cubicBezTo>
                <a:close/>
                <a:moveTo>
                  <a:pt x="442" y="203"/>
                </a:moveTo>
                <a:lnTo>
                  <a:pt x="442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2" y="53"/>
                  <a:pt x="442" y="53"/>
                  <a:pt x="442" y="53"/>
                </a:cubicBezTo>
                <a:lnTo>
                  <a:pt x="442" y="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1" name="Freeform 96">
            <a:extLst>
              <a:ext uri="{FF2B5EF4-FFF2-40B4-BE49-F238E27FC236}">
                <a16:creationId xmlns:a16="http://schemas.microsoft.com/office/drawing/2014/main" id="{F6B6059C-ABA6-4C13-8D22-F146B71C1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2239963"/>
            <a:ext cx="233363" cy="203200"/>
          </a:xfrm>
          <a:custGeom>
            <a:avLst/>
            <a:gdLst>
              <a:gd name="T0" fmla="*/ 442 w 497"/>
              <a:gd name="T1" fmla="*/ 0 h 435"/>
              <a:gd name="T2" fmla="*/ 442 w 497"/>
              <a:gd name="T3" fmla="*/ 0 h 435"/>
              <a:gd name="T4" fmla="*/ 53 w 497"/>
              <a:gd name="T5" fmla="*/ 0 h 435"/>
              <a:gd name="T6" fmla="*/ 0 w 497"/>
              <a:gd name="T7" fmla="*/ 44 h 435"/>
              <a:gd name="T8" fmla="*/ 0 w 497"/>
              <a:gd name="T9" fmla="*/ 319 h 435"/>
              <a:gd name="T10" fmla="*/ 44 w 497"/>
              <a:gd name="T11" fmla="*/ 381 h 435"/>
              <a:gd name="T12" fmla="*/ 160 w 497"/>
              <a:gd name="T13" fmla="*/ 399 h 435"/>
              <a:gd name="T14" fmla="*/ 123 w 497"/>
              <a:gd name="T15" fmla="*/ 434 h 435"/>
              <a:gd name="T16" fmla="*/ 372 w 497"/>
              <a:gd name="T17" fmla="*/ 434 h 435"/>
              <a:gd name="T18" fmla="*/ 336 w 497"/>
              <a:gd name="T19" fmla="*/ 399 h 435"/>
              <a:gd name="T20" fmla="*/ 451 w 497"/>
              <a:gd name="T21" fmla="*/ 381 h 435"/>
              <a:gd name="T22" fmla="*/ 496 w 497"/>
              <a:gd name="T23" fmla="*/ 319 h 435"/>
              <a:gd name="T24" fmla="*/ 496 w 497"/>
              <a:gd name="T25" fmla="*/ 44 h 435"/>
              <a:gd name="T26" fmla="*/ 442 w 497"/>
              <a:gd name="T27" fmla="*/ 0 h 435"/>
              <a:gd name="T28" fmla="*/ 442 w 497"/>
              <a:gd name="T29" fmla="*/ 319 h 435"/>
              <a:gd name="T30" fmla="*/ 442 w 497"/>
              <a:gd name="T31" fmla="*/ 319 h 435"/>
              <a:gd name="T32" fmla="*/ 53 w 497"/>
              <a:gd name="T33" fmla="*/ 319 h 435"/>
              <a:gd name="T34" fmla="*/ 53 w 497"/>
              <a:gd name="T35" fmla="*/ 44 h 435"/>
              <a:gd name="T36" fmla="*/ 442 w 497"/>
              <a:gd name="T37" fmla="*/ 44 h 435"/>
              <a:gd name="T38" fmla="*/ 442 w 497"/>
              <a:gd name="T39" fmla="*/ 31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2" name="Freeform 97">
            <a:extLst>
              <a:ext uri="{FF2B5EF4-FFF2-40B4-BE49-F238E27FC236}">
                <a16:creationId xmlns:a16="http://schemas.microsoft.com/office/drawing/2014/main" id="{BF80111A-43F6-4219-A63F-A4DD9B7F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213" y="1314450"/>
            <a:ext cx="231775" cy="200025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3" name="Freeform 99">
            <a:extLst>
              <a:ext uri="{FF2B5EF4-FFF2-40B4-BE49-F238E27FC236}">
                <a16:creationId xmlns:a16="http://schemas.microsoft.com/office/drawing/2014/main" id="{85AFD740-ED2C-4C41-AB37-88954D762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1806575"/>
            <a:ext cx="231775" cy="141288"/>
          </a:xfrm>
          <a:custGeom>
            <a:avLst/>
            <a:gdLst>
              <a:gd name="T0" fmla="*/ 381 w 497"/>
              <a:gd name="T1" fmla="*/ 151 h 303"/>
              <a:gd name="T2" fmla="*/ 381 w 497"/>
              <a:gd name="T3" fmla="*/ 151 h 303"/>
              <a:gd name="T4" fmla="*/ 434 w 497"/>
              <a:gd name="T5" fmla="*/ 45 h 303"/>
              <a:gd name="T6" fmla="*/ 470 w 497"/>
              <a:gd name="T7" fmla="*/ 45 h 303"/>
              <a:gd name="T8" fmla="*/ 381 w 497"/>
              <a:gd name="T9" fmla="*/ 0 h 303"/>
              <a:gd name="T10" fmla="*/ 133 w 497"/>
              <a:gd name="T11" fmla="*/ 0 h 303"/>
              <a:gd name="T12" fmla="*/ 0 w 497"/>
              <a:gd name="T13" fmla="*/ 151 h 303"/>
              <a:gd name="T14" fmla="*/ 133 w 497"/>
              <a:gd name="T15" fmla="*/ 302 h 303"/>
              <a:gd name="T16" fmla="*/ 381 w 497"/>
              <a:gd name="T17" fmla="*/ 302 h 303"/>
              <a:gd name="T18" fmla="*/ 470 w 497"/>
              <a:gd name="T19" fmla="*/ 257 h 303"/>
              <a:gd name="T20" fmla="*/ 434 w 497"/>
              <a:gd name="T21" fmla="*/ 257 h 303"/>
              <a:gd name="T22" fmla="*/ 381 w 497"/>
              <a:gd name="T23" fmla="*/ 151 h 303"/>
              <a:gd name="T24" fmla="*/ 310 w 497"/>
              <a:gd name="T25" fmla="*/ 196 h 303"/>
              <a:gd name="T26" fmla="*/ 310 w 497"/>
              <a:gd name="T27" fmla="*/ 196 h 303"/>
              <a:gd name="T28" fmla="*/ 302 w 497"/>
              <a:gd name="T29" fmla="*/ 196 h 303"/>
              <a:gd name="T30" fmla="*/ 221 w 497"/>
              <a:gd name="T31" fmla="*/ 169 h 303"/>
              <a:gd name="T32" fmla="*/ 212 w 497"/>
              <a:gd name="T33" fmla="*/ 196 h 303"/>
              <a:gd name="T34" fmla="*/ 186 w 497"/>
              <a:gd name="T35" fmla="*/ 204 h 303"/>
              <a:gd name="T36" fmla="*/ 98 w 497"/>
              <a:gd name="T37" fmla="*/ 125 h 303"/>
              <a:gd name="T38" fmla="*/ 89 w 497"/>
              <a:gd name="T39" fmla="*/ 107 h 303"/>
              <a:gd name="T40" fmla="*/ 106 w 497"/>
              <a:gd name="T41" fmla="*/ 107 h 303"/>
              <a:gd name="T42" fmla="*/ 177 w 497"/>
              <a:gd name="T43" fmla="*/ 143 h 303"/>
              <a:gd name="T44" fmla="*/ 195 w 497"/>
              <a:gd name="T45" fmla="*/ 116 h 303"/>
              <a:gd name="T46" fmla="*/ 221 w 497"/>
              <a:gd name="T47" fmla="*/ 107 h 303"/>
              <a:gd name="T48" fmla="*/ 310 w 497"/>
              <a:gd name="T49" fmla="*/ 187 h 303"/>
              <a:gd name="T50" fmla="*/ 310 w 497"/>
              <a:gd name="T51" fmla="*/ 196 h 303"/>
              <a:gd name="T52" fmla="*/ 470 w 497"/>
              <a:gd name="T53" fmla="*/ 98 h 303"/>
              <a:gd name="T54" fmla="*/ 470 w 497"/>
              <a:gd name="T55" fmla="*/ 98 h 303"/>
              <a:gd name="T56" fmla="*/ 452 w 497"/>
              <a:gd name="T57" fmla="*/ 98 h 303"/>
              <a:gd name="T58" fmla="*/ 425 w 497"/>
              <a:gd name="T59" fmla="*/ 151 h 303"/>
              <a:gd name="T60" fmla="*/ 452 w 497"/>
              <a:gd name="T61" fmla="*/ 204 h 303"/>
              <a:gd name="T62" fmla="*/ 470 w 497"/>
              <a:gd name="T63" fmla="*/ 204 h 303"/>
              <a:gd name="T64" fmla="*/ 496 w 497"/>
              <a:gd name="T65" fmla="*/ 151 h 303"/>
              <a:gd name="T66" fmla="*/ 470 w 497"/>
              <a:gd name="T67" fmla="*/ 9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303">
                <a:moveTo>
                  <a:pt x="381" y="151"/>
                </a:moveTo>
                <a:lnTo>
                  <a:pt x="381" y="151"/>
                </a:lnTo>
                <a:cubicBezTo>
                  <a:pt x="381" y="90"/>
                  <a:pt x="417" y="45"/>
                  <a:pt x="434" y="45"/>
                </a:cubicBezTo>
                <a:cubicBezTo>
                  <a:pt x="443" y="45"/>
                  <a:pt x="470" y="45"/>
                  <a:pt x="470" y="45"/>
                </a:cubicBezTo>
                <a:cubicBezTo>
                  <a:pt x="452" y="18"/>
                  <a:pt x="443" y="0"/>
                  <a:pt x="381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36" y="0"/>
                  <a:pt x="0" y="90"/>
                  <a:pt x="0" y="151"/>
                </a:cubicBezTo>
                <a:cubicBezTo>
                  <a:pt x="0" y="213"/>
                  <a:pt x="36" y="302"/>
                  <a:pt x="133" y="302"/>
                </a:cubicBezTo>
                <a:cubicBezTo>
                  <a:pt x="381" y="302"/>
                  <a:pt x="381" y="302"/>
                  <a:pt x="381" y="302"/>
                </a:cubicBezTo>
                <a:cubicBezTo>
                  <a:pt x="443" y="302"/>
                  <a:pt x="452" y="284"/>
                  <a:pt x="470" y="257"/>
                </a:cubicBezTo>
                <a:cubicBezTo>
                  <a:pt x="470" y="257"/>
                  <a:pt x="461" y="257"/>
                  <a:pt x="434" y="257"/>
                </a:cubicBezTo>
                <a:cubicBezTo>
                  <a:pt x="417" y="257"/>
                  <a:pt x="381" y="222"/>
                  <a:pt x="381" y="151"/>
                </a:cubicBezTo>
                <a:close/>
                <a:moveTo>
                  <a:pt x="310" y="196"/>
                </a:moveTo>
                <a:lnTo>
                  <a:pt x="310" y="196"/>
                </a:lnTo>
                <a:cubicBezTo>
                  <a:pt x="310" y="204"/>
                  <a:pt x="302" y="196"/>
                  <a:pt x="302" y="196"/>
                </a:cubicBezTo>
                <a:cubicBezTo>
                  <a:pt x="221" y="169"/>
                  <a:pt x="221" y="169"/>
                  <a:pt x="221" y="169"/>
                </a:cubicBezTo>
                <a:cubicBezTo>
                  <a:pt x="221" y="169"/>
                  <a:pt x="221" y="178"/>
                  <a:pt x="212" y="196"/>
                </a:cubicBezTo>
                <a:cubicBezTo>
                  <a:pt x="204" y="204"/>
                  <a:pt x="204" y="222"/>
                  <a:pt x="186" y="204"/>
                </a:cubicBezTo>
                <a:cubicBezTo>
                  <a:pt x="159" y="187"/>
                  <a:pt x="98" y="125"/>
                  <a:pt x="98" y="125"/>
                </a:cubicBezTo>
                <a:cubicBezTo>
                  <a:pt x="98" y="125"/>
                  <a:pt x="89" y="116"/>
                  <a:pt x="89" y="107"/>
                </a:cubicBezTo>
                <a:cubicBezTo>
                  <a:pt x="98" y="107"/>
                  <a:pt x="106" y="107"/>
                  <a:pt x="106" y="107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3"/>
                  <a:pt x="186" y="125"/>
                  <a:pt x="195" y="116"/>
                </a:cubicBezTo>
                <a:cubicBezTo>
                  <a:pt x="195" y="98"/>
                  <a:pt x="204" y="90"/>
                  <a:pt x="221" y="107"/>
                </a:cubicBezTo>
                <a:cubicBezTo>
                  <a:pt x="239" y="116"/>
                  <a:pt x="310" y="187"/>
                  <a:pt x="310" y="187"/>
                </a:cubicBezTo>
                <a:cubicBezTo>
                  <a:pt x="310" y="187"/>
                  <a:pt x="319" y="196"/>
                  <a:pt x="310" y="196"/>
                </a:cubicBezTo>
                <a:close/>
                <a:moveTo>
                  <a:pt x="470" y="98"/>
                </a:moveTo>
                <a:lnTo>
                  <a:pt x="470" y="98"/>
                </a:lnTo>
                <a:cubicBezTo>
                  <a:pt x="452" y="98"/>
                  <a:pt x="452" y="98"/>
                  <a:pt x="452" y="98"/>
                </a:cubicBezTo>
                <a:cubicBezTo>
                  <a:pt x="434" y="98"/>
                  <a:pt x="425" y="125"/>
                  <a:pt x="425" y="151"/>
                </a:cubicBezTo>
                <a:cubicBezTo>
                  <a:pt x="425" y="178"/>
                  <a:pt x="434" y="204"/>
                  <a:pt x="452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8" y="204"/>
                  <a:pt x="496" y="178"/>
                  <a:pt x="496" y="151"/>
                </a:cubicBezTo>
                <a:cubicBezTo>
                  <a:pt x="496" y="125"/>
                  <a:pt x="478" y="98"/>
                  <a:pt x="470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4" name="Freeform 100">
            <a:extLst>
              <a:ext uri="{FF2B5EF4-FFF2-40B4-BE49-F238E27FC236}">
                <a16:creationId xmlns:a16="http://schemas.microsoft.com/office/drawing/2014/main" id="{F904F92B-3AC4-4E61-ACF6-C820A2151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339850"/>
            <a:ext cx="231775" cy="149225"/>
          </a:xfrm>
          <a:custGeom>
            <a:avLst/>
            <a:gdLst>
              <a:gd name="T0" fmla="*/ 381 w 498"/>
              <a:gd name="T1" fmla="*/ 89 h 320"/>
              <a:gd name="T2" fmla="*/ 381 w 498"/>
              <a:gd name="T3" fmla="*/ 89 h 320"/>
              <a:gd name="T4" fmla="*/ 355 w 498"/>
              <a:gd name="T5" fmla="*/ 89 h 320"/>
              <a:gd name="T6" fmla="*/ 231 w 498"/>
              <a:gd name="T7" fmla="*/ 0 h 320"/>
              <a:gd name="T8" fmla="*/ 98 w 498"/>
              <a:gd name="T9" fmla="*/ 134 h 320"/>
              <a:gd name="T10" fmla="*/ 98 w 498"/>
              <a:gd name="T11" fmla="*/ 150 h 320"/>
              <a:gd name="T12" fmla="*/ 89 w 498"/>
              <a:gd name="T13" fmla="*/ 150 h 320"/>
              <a:gd name="T14" fmla="*/ 0 w 498"/>
              <a:gd name="T15" fmla="*/ 240 h 320"/>
              <a:gd name="T16" fmla="*/ 89 w 498"/>
              <a:gd name="T17" fmla="*/ 319 h 320"/>
              <a:gd name="T18" fmla="*/ 381 w 498"/>
              <a:gd name="T19" fmla="*/ 319 h 320"/>
              <a:gd name="T20" fmla="*/ 497 w 498"/>
              <a:gd name="T21" fmla="*/ 204 h 320"/>
              <a:gd name="T22" fmla="*/ 381 w 498"/>
              <a:gd name="T23" fmla="*/ 89 h 320"/>
              <a:gd name="T24" fmla="*/ 284 w 498"/>
              <a:gd name="T25" fmla="*/ 195 h 320"/>
              <a:gd name="T26" fmla="*/ 284 w 498"/>
              <a:gd name="T27" fmla="*/ 195 h 320"/>
              <a:gd name="T28" fmla="*/ 213 w 498"/>
              <a:gd name="T29" fmla="*/ 275 h 320"/>
              <a:gd name="T30" fmla="*/ 195 w 498"/>
              <a:gd name="T31" fmla="*/ 275 h 320"/>
              <a:gd name="T32" fmla="*/ 195 w 498"/>
              <a:gd name="T33" fmla="*/ 266 h 320"/>
              <a:gd name="T34" fmla="*/ 195 w 498"/>
              <a:gd name="T35" fmla="*/ 257 h 320"/>
              <a:gd name="T36" fmla="*/ 222 w 498"/>
              <a:gd name="T37" fmla="*/ 204 h 320"/>
              <a:gd name="T38" fmla="*/ 204 w 498"/>
              <a:gd name="T39" fmla="*/ 195 h 320"/>
              <a:gd name="T40" fmla="*/ 204 w 498"/>
              <a:gd name="T41" fmla="*/ 195 h 320"/>
              <a:gd name="T42" fmla="*/ 186 w 498"/>
              <a:gd name="T43" fmla="*/ 178 h 320"/>
              <a:gd name="T44" fmla="*/ 195 w 498"/>
              <a:gd name="T45" fmla="*/ 160 h 320"/>
              <a:gd name="T46" fmla="*/ 258 w 498"/>
              <a:gd name="T47" fmla="*/ 89 h 320"/>
              <a:gd name="T48" fmla="*/ 275 w 498"/>
              <a:gd name="T49" fmla="*/ 80 h 320"/>
              <a:gd name="T50" fmla="*/ 284 w 498"/>
              <a:gd name="T51" fmla="*/ 89 h 320"/>
              <a:gd name="T52" fmla="*/ 275 w 498"/>
              <a:gd name="T53" fmla="*/ 106 h 320"/>
              <a:gd name="T54" fmla="*/ 249 w 498"/>
              <a:gd name="T55" fmla="*/ 160 h 320"/>
              <a:gd name="T56" fmla="*/ 275 w 498"/>
              <a:gd name="T57" fmla="*/ 169 h 320"/>
              <a:gd name="T58" fmla="*/ 275 w 498"/>
              <a:gd name="T59" fmla="*/ 169 h 320"/>
              <a:gd name="T60" fmla="*/ 293 w 498"/>
              <a:gd name="T61" fmla="*/ 187 h 320"/>
              <a:gd name="T62" fmla="*/ 284 w 498"/>
              <a:gd name="T63" fmla="*/ 19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8" h="320">
                <a:moveTo>
                  <a:pt x="381" y="89"/>
                </a:moveTo>
                <a:lnTo>
                  <a:pt x="381" y="89"/>
                </a:lnTo>
                <a:cubicBezTo>
                  <a:pt x="372" y="89"/>
                  <a:pt x="364" y="89"/>
                  <a:pt x="355" y="89"/>
                </a:cubicBezTo>
                <a:cubicBezTo>
                  <a:pt x="337" y="36"/>
                  <a:pt x="293" y="0"/>
                  <a:pt x="231" y="0"/>
                </a:cubicBezTo>
                <a:cubicBezTo>
                  <a:pt x="160" y="0"/>
                  <a:pt x="98" y="62"/>
                  <a:pt x="98" y="134"/>
                </a:cubicBezTo>
                <a:cubicBezTo>
                  <a:pt x="98" y="134"/>
                  <a:pt x="98" y="142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7"/>
                  <a:pt x="0" y="240"/>
                </a:cubicBezTo>
                <a:cubicBezTo>
                  <a:pt x="0" y="284"/>
                  <a:pt x="45" y="319"/>
                  <a:pt x="89" y="319"/>
                </a:cubicBezTo>
                <a:cubicBezTo>
                  <a:pt x="381" y="319"/>
                  <a:pt x="381" y="319"/>
                  <a:pt x="381" y="319"/>
                </a:cubicBezTo>
                <a:cubicBezTo>
                  <a:pt x="443" y="319"/>
                  <a:pt x="497" y="275"/>
                  <a:pt x="497" y="204"/>
                </a:cubicBezTo>
                <a:cubicBezTo>
                  <a:pt x="497" y="142"/>
                  <a:pt x="443" y="89"/>
                  <a:pt x="381" y="89"/>
                </a:cubicBezTo>
                <a:close/>
                <a:moveTo>
                  <a:pt x="284" y="195"/>
                </a:moveTo>
                <a:lnTo>
                  <a:pt x="284" y="195"/>
                </a:lnTo>
                <a:cubicBezTo>
                  <a:pt x="266" y="213"/>
                  <a:pt x="222" y="266"/>
                  <a:pt x="213" y="275"/>
                </a:cubicBezTo>
                <a:cubicBezTo>
                  <a:pt x="213" y="275"/>
                  <a:pt x="204" y="284"/>
                  <a:pt x="195" y="275"/>
                </a:cubicBezTo>
                <a:cubicBezTo>
                  <a:pt x="195" y="275"/>
                  <a:pt x="195" y="275"/>
                  <a:pt x="195" y="266"/>
                </a:cubicBezTo>
                <a:lnTo>
                  <a:pt x="195" y="257"/>
                </a:lnTo>
                <a:cubicBezTo>
                  <a:pt x="222" y="204"/>
                  <a:pt x="222" y="204"/>
                  <a:pt x="222" y="204"/>
                </a:cubicBezTo>
                <a:cubicBezTo>
                  <a:pt x="222" y="195"/>
                  <a:pt x="213" y="195"/>
                  <a:pt x="204" y="195"/>
                </a:cubicBezTo>
                <a:lnTo>
                  <a:pt x="204" y="195"/>
                </a:lnTo>
                <a:cubicBezTo>
                  <a:pt x="195" y="187"/>
                  <a:pt x="186" y="187"/>
                  <a:pt x="186" y="178"/>
                </a:cubicBezTo>
                <a:cubicBezTo>
                  <a:pt x="186" y="169"/>
                  <a:pt x="186" y="169"/>
                  <a:pt x="195" y="160"/>
                </a:cubicBezTo>
                <a:cubicBezTo>
                  <a:pt x="204" y="142"/>
                  <a:pt x="258" y="89"/>
                  <a:pt x="258" y="89"/>
                </a:cubicBezTo>
                <a:cubicBezTo>
                  <a:pt x="266" y="80"/>
                  <a:pt x="266" y="80"/>
                  <a:pt x="275" y="80"/>
                </a:cubicBezTo>
                <a:cubicBezTo>
                  <a:pt x="275" y="89"/>
                  <a:pt x="284" y="89"/>
                  <a:pt x="284" y="89"/>
                </a:cubicBezTo>
                <a:cubicBezTo>
                  <a:pt x="284" y="97"/>
                  <a:pt x="275" y="97"/>
                  <a:pt x="275" y="106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58" y="160"/>
                  <a:pt x="266" y="169"/>
                  <a:pt x="275" y="169"/>
                </a:cubicBezTo>
                <a:lnTo>
                  <a:pt x="275" y="169"/>
                </a:lnTo>
                <a:cubicBezTo>
                  <a:pt x="284" y="169"/>
                  <a:pt x="293" y="178"/>
                  <a:pt x="293" y="187"/>
                </a:cubicBezTo>
                <a:lnTo>
                  <a:pt x="284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5" name="Freeform 104">
            <a:extLst>
              <a:ext uri="{FF2B5EF4-FFF2-40B4-BE49-F238E27FC236}">
                <a16:creationId xmlns:a16="http://schemas.microsoft.com/office/drawing/2014/main" id="{15B80387-32B2-4784-8DE3-F99A2D841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1797050"/>
            <a:ext cx="233362" cy="157163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6" name="Freeform 105">
            <a:extLst>
              <a:ext uri="{FF2B5EF4-FFF2-40B4-BE49-F238E27FC236}">
                <a16:creationId xmlns:a16="http://schemas.microsoft.com/office/drawing/2014/main" id="{85B509C7-9C9E-47CD-B281-E73835CF4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1789113"/>
            <a:ext cx="236537" cy="179387"/>
          </a:xfrm>
          <a:custGeom>
            <a:avLst/>
            <a:gdLst>
              <a:gd name="T0" fmla="*/ 488 w 506"/>
              <a:gd name="T1" fmla="*/ 213 h 382"/>
              <a:gd name="T2" fmla="*/ 363 w 506"/>
              <a:gd name="T3" fmla="*/ 142 h 382"/>
              <a:gd name="T4" fmla="*/ 451 w 506"/>
              <a:gd name="T5" fmla="*/ 80 h 382"/>
              <a:gd name="T6" fmla="*/ 451 w 506"/>
              <a:gd name="T7" fmla="*/ 44 h 382"/>
              <a:gd name="T8" fmla="*/ 363 w 506"/>
              <a:gd name="T9" fmla="*/ 53 h 382"/>
              <a:gd name="T10" fmla="*/ 363 w 506"/>
              <a:gd name="T11" fmla="*/ 0 h 382"/>
              <a:gd name="T12" fmla="*/ 328 w 506"/>
              <a:gd name="T13" fmla="*/ 0 h 382"/>
              <a:gd name="T14" fmla="*/ 257 w 506"/>
              <a:gd name="T15" fmla="*/ 71 h 382"/>
              <a:gd name="T16" fmla="*/ 257 w 506"/>
              <a:gd name="T17" fmla="*/ 106 h 382"/>
              <a:gd name="T18" fmla="*/ 336 w 506"/>
              <a:gd name="T19" fmla="*/ 97 h 382"/>
              <a:gd name="T20" fmla="*/ 275 w 506"/>
              <a:gd name="T21" fmla="*/ 178 h 382"/>
              <a:gd name="T22" fmla="*/ 310 w 506"/>
              <a:gd name="T23" fmla="*/ 319 h 382"/>
              <a:gd name="T24" fmla="*/ 398 w 506"/>
              <a:gd name="T25" fmla="*/ 354 h 382"/>
              <a:gd name="T26" fmla="*/ 407 w 506"/>
              <a:gd name="T27" fmla="*/ 372 h 382"/>
              <a:gd name="T28" fmla="*/ 488 w 506"/>
              <a:gd name="T29" fmla="*/ 213 h 382"/>
              <a:gd name="T30" fmla="*/ 310 w 506"/>
              <a:gd name="T31" fmla="*/ 292 h 382"/>
              <a:gd name="T32" fmla="*/ 301 w 506"/>
              <a:gd name="T33" fmla="*/ 204 h 382"/>
              <a:gd name="T34" fmla="*/ 336 w 506"/>
              <a:gd name="T35" fmla="*/ 284 h 382"/>
              <a:gd name="T36" fmla="*/ 363 w 506"/>
              <a:gd name="T37" fmla="*/ 275 h 382"/>
              <a:gd name="T38" fmla="*/ 363 w 506"/>
              <a:gd name="T39" fmla="*/ 178 h 382"/>
              <a:gd name="T40" fmla="*/ 416 w 506"/>
              <a:gd name="T41" fmla="*/ 186 h 382"/>
              <a:gd name="T42" fmla="*/ 142 w 506"/>
              <a:gd name="T43" fmla="*/ 89 h 382"/>
              <a:gd name="T44" fmla="*/ 142 w 506"/>
              <a:gd name="T45" fmla="*/ 80 h 382"/>
              <a:gd name="T46" fmla="*/ 88 w 506"/>
              <a:gd name="T47" fmla="*/ 89 h 382"/>
              <a:gd name="T48" fmla="*/ 0 w 506"/>
              <a:gd name="T49" fmla="*/ 363 h 382"/>
              <a:gd name="T50" fmla="*/ 44 w 506"/>
              <a:gd name="T51" fmla="*/ 363 h 382"/>
              <a:gd name="T52" fmla="*/ 160 w 506"/>
              <a:gd name="T53" fmla="*/ 275 h 382"/>
              <a:gd name="T54" fmla="*/ 186 w 506"/>
              <a:gd name="T55" fmla="*/ 363 h 382"/>
              <a:gd name="T56" fmla="*/ 230 w 506"/>
              <a:gd name="T57" fmla="*/ 363 h 382"/>
              <a:gd name="T58" fmla="*/ 79 w 506"/>
              <a:gd name="T59" fmla="*/ 239 h 382"/>
              <a:gd name="T60" fmla="*/ 116 w 506"/>
              <a:gd name="T61" fmla="*/ 116 h 382"/>
              <a:gd name="T62" fmla="*/ 79 w 506"/>
              <a:gd name="T63" fmla="*/ 23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06" h="382">
                <a:moveTo>
                  <a:pt x="488" y="213"/>
                </a:moveTo>
                <a:lnTo>
                  <a:pt x="488" y="213"/>
                </a:lnTo>
                <a:cubicBezTo>
                  <a:pt x="470" y="169"/>
                  <a:pt x="434" y="142"/>
                  <a:pt x="372" y="142"/>
                </a:cubicBezTo>
                <a:cubicBezTo>
                  <a:pt x="372" y="142"/>
                  <a:pt x="372" y="142"/>
                  <a:pt x="363" y="142"/>
                </a:cubicBezTo>
                <a:cubicBezTo>
                  <a:pt x="363" y="89"/>
                  <a:pt x="363" y="89"/>
                  <a:pt x="363" y="89"/>
                </a:cubicBezTo>
                <a:lnTo>
                  <a:pt x="451" y="80"/>
                </a:lnTo>
                <a:cubicBezTo>
                  <a:pt x="461" y="80"/>
                  <a:pt x="461" y="71"/>
                  <a:pt x="461" y="71"/>
                </a:cubicBezTo>
                <a:cubicBezTo>
                  <a:pt x="461" y="71"/>
                  <a:pt x="451" y="53"/>
                  <a:pt x="451" y="44"/>
                </a:cubicBezTo>
                <a:cubicBezTo>
                  <a:pt x="451" y="44"/>
                  <a:pt x="451" y="44"/>
                  <a:pt x="443" y="44"/>
                </a:cubicBezTo>
                <a:lnTo>
                  <a:pt x="363" y="53"/>
                </a:lnTo>
                <a:cubicBezTo>
                  <a:pt x="363" y="53"/>
                  <a:pt x="363" y="9"/>
                  <a:pt x="363" y="0"/>
                </a:cubicBezTo>
                <a:lnTo>
                  <a:pt x="363" y="0"/>
                </a:lnTo>
                <a:cubicBezTo>
                  <a:pt x="354" y="0"/>
                  <a:pt x="336" y="0"/>
                  <a:pt x="336" y="0"/>
                </a:cubicBezTo>
                <a:lnTo>
                  <a:pt x="328" y="0"/>
                </a:lnTo>
                <a:cubicBezTo>
                  <a:pt x="328" y="9"/>
                  <a:pt x="336" y="62"/>
                  <a:pt x="336" y="62"/>
                </a:cubicBezTo>
                <a:lnTo>
                  <a:pt x="257" y="71"/>
                </a:lnTo>
                <a:lnTo>
                  <a:pt x="248" y="80"/>
                </a:lnTo>
                <a:lnTo>
                  <a:pt x="257" y="106"/>
                </a:lnTo>
                <a:lnTo>
                  <a:pt x="257" y="106"/>
                </a:lnTo>
                <a:cubicBezTo>
                  <a:pt x="266" y="106"/>
                  <a:pt x="336" y="97"/>
                  <a:pt x="336" y="97"/>
                </a:cubicBezTo>
                <a:cubicBezTo>
                  <a:pt x="336" y="151"/>
                  <a:pt x="336" y="151"/>
                  <a:pt x="336" y="151"/>
                </a:cubicBezTo>
                <a:cubicBezTo>
                  <a:pt x="310" y="151"/>
                  <a:pt x="292" y="169"/>
                  <a:pt x="275" y="178"/>
                </a:cubicBezTo>
                <a:cubicBezTo>
                  <a:pt x="257" y="204"/>
                  <a:pt x="248" y="231"/>
                  <a:pt x="248" y="257"/>
                </a:cubicBezTo>
                <a:cubicBezTo>
                  <a:pt x="248" y="292"/>
                  <a:pt x="275" y="319"/>
                  <a:pt x="310" y="319"/>
                </a:cubicBezTo>
                <a:cubicBezTo>
                  <a:pt x="381" y="328"/>
                  <a:pt x="434" y="248"/>
                  <a:pt x="451" y="204"/>
                </a:cubicBezTo>
                <a:cubicBezTo>
                  <a:pt x="479" y="239"/>
                  <a:pt x="451" y="310"/>
                  <a:pt x="398" y="354"/>
                </a:cubicBezTo>
                <a:lnTo>
                  <a:pt x="398" y="354"/>
                </a:lnTo>
                <a:lnTo>
                  <a:pt x="407" y="372"/>
                </a:lnTo>
                <a:cubicBezTo>
                  <a:pt x="416" y="381"/>
                  <a:pt x="416" y="381"/>
                  <a:pt x="416" y="372"/>
                </a:cubicBezTo>
                <a:cubicBezTo>
                  <a:pt x="479" y="337"/>
                  <a:pt x="505" y="266"/>
                  <a:pt x="488" y="213"/>
                </a:cubicBezTo>
                <a:close/>
                <a:moveTo>
                  <a:pt x="310" y="292"/>
                </a:moveTo>
                <a:lnTo>
                  <a:pt x="310" y="292"/>
                </a:lnTo>
                <a:cubicBezTo>
                  <a:pt x="283" y="284"/>
                  <a:pt x="283" y="266"/>
                  <a:pt x="283" y="257"/>
                </a:cubicBezTo>
                <a:cubicBezTo>
                  <a:pt x="283" y="231"/>
                  <a:pt x="292" y="213"/>
                  <a:pt x="301" y="204"/>
                </a:cubicBezTo>
                <a:cubicBezTo>
                  <a:pt x="310" y="195"/>
                  <a:pt x="319" y="186"/>
                  <a:pt x="336" y="178"/>
                </a:cubicBezTo>
                <a:cubicBezTo>
                  <a:pt x="336" y="284"/>
                  <a:pt x="336" y="284"/>
                  <a:pt x="336" y="284"/>
                </a:cubicBezTo>
                <a:cubicBezTo>
                  <a:pt x="328" y="292"/>
                  <a:pt x="319" y="292"/>
                  <a:pt x="310" y="292"/>
                </a:cubicBezTo>
                <a:close/>
                <a:moveTo>
                  <a:pt x="363" y="275"/>
                </a:moveTo>
                <a:lnTo>
                  <a:pt x="363" y="275"/>
                </a:lnTo>
                <a:cubicBezTo>
                  <a:pt x="363" y="178"/>
                  <a:pt x="363" y="178"/>
                  <a:pt x="363" y="178"/>
                </a:cubicBezTo>
                <a:cubicBezTo>
                  <a:pt x="372" y="178"/>
                  <a:pt x="372" y="178"/>
                  <a:pt x="372" y="178"/>
                </a:cubicBezTo>
                <a:cubicBezTo>
                  <a:pt x="389" y="178"/>
                  <a:pt x="407" y="178"/>
                  <a:pt x="416" y="186"/>
                </a:cubicBezTo>
                <a:cubicBezTo>
                  <a:pt x="434" y="186"/>
                  <a:pt x="398" y="248"/>
                  <a:pt x="363" y="275"/>
                </a:cubicBezTo>
                <a:close/>
                <a:moveTo>
                  <a:pt x="142" y="89"/>
                </a:moveTo>
                <a:lnTo>
                  <a:pt x="142" y="89"/>
                </a:lnTo>
                <a:cubicBezTo>
                  <a:pt x="142" y="80"/>
                  <a:pt x="142" y="80"/>
                  <a:pt x="142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88" y="80"/>
                  <a:pt x="88" y="80"/>
                  <a:pt x="88" y="89"/>
                </a:cubicBezTo>
                <a:cubicBezTo>
                  <a:pt x="79" y="116"/>
                  <a:pt x="0" y="354"/>
                  <a:pt x="0" y="363"/>
                </a:cubicBezTo>
                <a:lnTo>
                  <a:pt x="0" y="363"/>
                </a:lnTo>
                <a:cubicBezTo>
                  <a:pt x="44" y="363"/>
                  <a:pt x="44" y="363"/>
                  <a:pt x="44" y="363"/>
                </a:cubicBezTo>
                <a:lnTo>
                  <a:pt x="44" y="363"/>
                </a:lnTo>
                <a:cubicBezTo>
                  <a:pt x="44" y="354"/>
                  <a:pt x="71" y="275"/>
                  <a:pt x="71" y="275"/>
                </a:cubicBezTo>
                <a:cubicBezTo>
                  <a:pt x="160" y="275"/>
                  <a:pt x="160" y="275"/>
                  <a:pt x="160" y="275"/>
                </a:cubicBezTo>
                <a:cubicBezTo>
                  <a:pt x="160" y="275"/>
                  <a:pt x="186" y="354"/>
                  <a:pt x="186" y="363"/>
                </a:cubicBezTo>
                <a:lnTo>
                  <a:pt x="186" y="363"/>
                </a:lnTo>
                <a:cubicBezTo>
                  <a:pt x="230" y="363"/>
                  <a:pt x="230" y="363"/>
                  <a:pt x="230" y="363"/>
                </a:cubicBezTo>
                <a:lnTo>
                  <a:pt x="230" y="363"/>
                </a:lnTo>
                <a:cubicBezTo>
                  <a:pt x="230" y="354"/>
                  <a:pt x="151" y="116"/>
                  <a:pt x="142" y="89"/>
                </a:cubicBezTo>
                <a:close/>
                <a:moveTo>
                  <a:pt x="79" y="239"/>
                </a:moveTo>
                <a:lnTo>
                  <a:pt x="79" y="239"/>
                </a:lnTo>
                <a:cubicBezTo>
                  <a:pt x="116" y="116"/>
                  <a:pt x="116" y="116"/>
                  <a:pt x="116" y="116"/>
                </a:cubicBezTo>
                <a:cubicBezTo>
                  <a:pt x="151" y="239"/>
                  <a:pt x="151" y="239"/>
                  <a:pt x="151" y="239"/>
                </a:cubicBezTo>
                <a:lnTo>
                  <a:pt x="79" y="2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7" name="Freeform 107">
            <a:extLst>
              <a:ext uri="{FF2B5EF4-FFF2-40B4-BE49-F238E27FC236}">
                <a16:creationId xmlns:a16="http://schemas.microsoft.com/office/drawing/2014/main" id="{83961C2B-0A86-40EC-9287-DBA011210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2289175"/>
            <a:ext cx="231775" cy="101600"/>
          </a:xfrm>
          <a:custGeom>
            <a:avLst/>
            <a:gdLst>
              <a:gd name="T0" fmla="*/ 399 w 497"/>
              <a:gd name="T1" fmla="*/ 0 h 222"/>
              <a:gd name="T2" fmla="*/ 399 w 497"/>
              <a:gd name="T3" fmla="*/ 0 h 222"/>
              <a:gd name="T4" fmla="*/ 248 w 497"/>
              <a:gd name="T5" fmla="*/ 70 h 222"/>
              <a:gd name="T6" fmla="*/ 97 w 497"/>
              <a:gd name="T7" fmla="*/ 0 h 222"/>
              <a:gd name="T8" fmla="*/ 0 w 497"/>
              <a:gd name="T9" fmla="*/ 106 h 222"/>
              <a:gd name="T10" fmla="*/ 97 w 497"/>
              <a:gd name="T11" fmla="*/ 221 h 222"/>
              <a:gd name="T12" fmla="*/ 97 w 497"/>
              <a:gd name="T13" fmla="*/ 221 h 222"/>
              <a:gd name="T14" fmla="*/ 248 w 497"/>
              <a:gd name="T15" fmla="*/ 141 h 222"/>
              <a:gd name="T16" fmla="*/ 399 w 497"/>
              <a:gd name="T17" fmla="*/ 221 h 222"/>
              <a:gd name="T18" fmla="*/ 496 w 497"/>
              <a:gd name="T19" fmla="*/ 106 h 222"/>
              <a:gd name="T20" fmla="*/ 399 w 497"/>
              <a:gd name="T21" fmla="*/ 0 h 222"/>
              <a:gd name="T22" fmla="*/ 97 w 497"/>
              <a:gd name="T23" fmla="*/ 176 h 222"/>
              <a:gd name="T24" fmla="*/ 97 w 497"/>
              <a:gd name="T25" fmla="*/ 176 h 222"/>
              <a:gd name="T26" fmla="*/ 44 w 497"/>
              <a:gd name="T27" fmla="*/ 106 h 222"/>
              <a:gd name="T28" fmla="*/ 97 w 497"/>
              <a:gd name="T29" fmla="*/ 44 h 222"/>
              <a:gd name="T30" fmla="*/ 222 w 497"/>
              <a:gd name="T31" fmla="*/ 106 h 222"/>
              <a:gd name="T32" fmla="*/ 97 w 497"/>
              <a:gd name="T33" fmla="*/ 176 h 222"/>
              <a:gd name="T34" fmla="*/ 399 w 497"/>
              <a:gd name="T35" fmla="*/ 176 h 222"/>
              <a:gd name="T36" fmla="*/ 399 w 497"/>
              <a:gd name="T37" fmla="*/ 176 h 222"/>
              <a:gd name="T38" fmla="*/ 275 w 497"/>
              <a:gd name="T39" fmla="*/ 106 h 222"/>
              <a:gd name="T40" fmla="*/ 399 w 497"/>
              <a:gd name="T41" fmla="*/ 44 h 222"/>
              <a:gd name="T42" fmla="*/ 452 w 497"/>
              <a:gd name="T43" fmla="*/ 106 h 222"/>
              <a:gd name="T44" fmla="*/ 399 w 497"/>
              <a:gd name="T45" fmla="*/ 176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7" h="222">
                <a:moveTo>
                  <a:pt x="399" y="0"/>
                </a:moveTo>
                <a:lnTo>
                  <a:pt x="399" y="0"/>
                </a:lnTo>
                <a:cubicBezTo>
                  <a:pt x="345" y="0"/>
                  <a:pt x="284" y="26"/>
                  <a:pt x="248" y="70"/>
                </a:cubicBezTo>
                <a:cubicBezTo>
                  <a:pt x="213" y="26"/>
                  <a:pt x="151" y="0"/>
                  <a:pt x="97" y="0"/>
                </a:cubicBezTo>
                <a:cubicBezTo>
                  <a:pt x="53" y="0"/>
                  <a:pt x="0" y="26"/>
                  <a:pt x="0" y="106"/>
                </a:cubicBezTo>
                <a:cubicBezTo>
                  <a:pt x="0" y="185"/>
                  <a:pt x="53" y="221"/>
                  <a:pt x="97" y="221"/>
                </a:cubicBezTo>
                <a:lnTo>
                  <a:pt x="97" y="221"/>
                </a:lnTo>
                <a:cubicBezTo>
                  <a:pt x="151" y="221"/>
                  <a:pt x="213" y="185"/>
                  <a:pt x="248" y="141"/>
                </a:cubicBezTo>
                <a:cubicBezTo>
                  <a:pt x="284" y="185"/>
                  <a:pt x="345" y="221"/>
                  <a:pt x="399" y="221"/>
                </a:cubicBezTo>
                <a:cubicBezTo>
                  <a:pt x="443" y="221"/>
                  <a:pt x="496" y="185"/>
                  <a:pt x="496" y="106"/>
                </a:cubicBezTo>
                <a:cubicBezTo>
                  <a:pt x="496" y="26"/>
                  <a:pt x="443" y="0"/>
                  <a:pt x="399" y="0"/>
                </a:cubicBezTo>
                <a:close/>
                <a:moveTo>
                  <a:pt x="97" y="176"/>
                </a:moveTo>
                <a:lnTo>
                  <a:pt x="97" y="176"/>
                </a:lnTo>
                <a:cubicBezTo>
                  <a:pt x="62" y="176"/>
                  <a:pt x="44" y="150"/>
                  <a:pt x="44" y="106"/>
                </a:cubicBezTo>
                <a:cubicBezTo>
                  <a:pt x="44" y="61"/>
                  <a:pt x="62" y="44"/>
                  <a:pt x="97" y="44"/>
                </a:cubicBezTo>
                <a:cubicBezTo>
                  <a:pt x="142" y="44"/>
                  <a:pt x="195" y="70"/>
                  <a:pt x="222" y="106"/>
                </a:cubicBezTo>
                <a:cubicBezTo>
                  <a:pt x="195" y="150"/>
                  <a:pt x="142" y="176"/>
                  <a:pt x="97" y="176"/>
                </a:cubicBezTo>
                <a:close/>
                <a:moveTo>
                  <a:pt x="399" y="176"/>
                </a:moveTo>
                <a:lnTo>
                  <a:pt x="399" y="176"/>
                </a:lnTo>
                <a:cubicBezTo>
                  <a:pt x="354" y="176"/>
                  <a:pt x="301" y="150"/>
                  <a:pt x="275" y="106"/>
                </a:cubicBezTo>
                <a:cubicBezTo>
                  <a:pt x="301" y="70"/>
                  <a:pt x="354" y="44"/>
                  <a:pt x="399" y="44"/>
                </a:cubicBezTo>
                <a:cubicBezTo>
                  <a:pt x="435" y="44"/>
                  <a:pt x="452" y="61"/>
                  <a:pt x="452" y="106"/>
                </a:cubicBezTo>
                <a:cubicBezTo>
                  <a:pt x="452" y="150"/>
                  <a:pt x="435" y="176"/>
                  <a:pt x="399" y="1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8" name="Freeform 108">
            <a:extLst>
              <a:ext uri="{FF2B5EF4-FFF2-40B4-BE49-F238E27FC236}">
                <a16:creationId xmlns:a16="http://schemas.microsoft.com/office/drawing/2014/main" id="{65CB0713-6950-4CD8-AF38-820DCD5E1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775" y="2222500"/>
            <a:ext cx="231775" cy="233363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8 w 497"/>
              <a:gd name="T9" fmla="*/ 116 h 498"/>
              <a:gd name="T10" fmla="*/ 248 w 497"/>
              <a:gd name="T11" fmla="*/ 391 h 498"/>
              <a:gd name="T12" fmla="*/ 248 w 497"/>
              <a:gd name="T13" fmla="*/ 116 h 498"/>
              <a:gd name="T14" fmla="*/ 248 w 497"/>
              <a:gd name="T15" fmla="*/ 346 h 498"/>
              <a:gd name="T16" fmla="*/ 248 w 497"/>
              <a:gd name="T17" fmla="*/ 151 h 498"/>
              <a:gd name="T18" fmla="*/ 71 w 497"/>
              <a:gd name="T19" fmla="*/ 249 h 498"/>
              <a:gd name="T20" fmla="*/ 53 w 497"/>
              <a:gd name="T21" fmla="*/ 231 h 498"/>
              <a:gd name="T22" fmla="*/ 0 w 497"/>
              <a:gd name="T23" fmla="*/ 249 h 498"/>
              <a:gd name="T24" fmla="*/ 53 w 497"/>
              <a:gd name="T25" fmla="*/ 275 h 498"/>
              <a:gd name="T26" fmla="*/ 248 w 497"/>
              <a:gd name="T27" fmla="*/ 80 h 498"/>
              <a:gd name="T28" fmla="*/ 265 w 497"/>
              <a:gd name="T29" fmla="*/ 53 h 498"/>
              <a:gd name="T30" fmla="*/ 248 w 497"/>
              <a:gd name="T31" fmla="*/ 0 h 498"/>
              <a:gd name="T32" fmla="*/ 230 w 497"/>
              <a:gd name="T33" fmla="*/ 53 h 498"/>
              <a:gd name="T34" fmla="*/ 248 w 497"/>
              <a:gd name="T35" fmla="*/ 426 h 498"/>
              <a:gd name="T36" fmla="*/ 230 w 497"/>
              <a:gd name="T37" fmla="*/ 453 h 498"/>
              <a:gd name="T38" fmla="*/ 248 w 497"/>
              <a:gd name="T39" fmla="*/ 497 h 498"/>
              <a:gd name="T40" fmla="*/ 265 w 497"/>
              <a:gd name="T41" fmla="*/ 453 h 498"/>
              <a:gd name="T42" fmla="*/ 434 w 497"/>
              <a:gd name="T43" fmla="*/ 98 h 498"/>
              <a:gd name="T44" fmla="*/ 434 w 497"/>
              <a:gd name="T45" fmla="*/ 62 h 498"/>
              <a:gd name="T46" fmla="*/ 381 w 497"/>
              <a:gd name="T47" fmla="*/ 89 h 498"/>
              <a:gd name="T48" fmla="*/ 416 w 497"/>
              <a:gd name="T49" fmla="*/ 116 h 498"/>
              <a:gd name="T50" fmla="*/ 80 w 497"/>
              <a:gd name="T51" fmla="*/ 391 h 498"/>
              <a:gd name="T52" fmla="*/ 62 w 497"/>
              <a:gd name="T53" fmla="*/ 408 h 498"/>
              <a:gd name="T54" fmla="*/ 97 w 497"/>
              <a:gd name="T55" fmla="*/ 435 h 498"/>
              <a:gd name="T56" fmla="*/ 115 w 497"/>
              <a:gd name="T57" fmla="*/ 381 h 498"/>
              <a:gd name="T58" fmla="*/ 97 w 497"/>
              <a:gd name="T59" fmla="*/ 72 h 498"/>
              <a:gd name="T60" fmla="*/ 62 w 497"/>
              <a:gd name="T61" fmla="*/ 62 h 498"/>
              <a:gd name="T62" fmla="*/ 80 w 497"/>
              <a:gd name="T63" fmla="*/ 116 h 498"/>
              <a:gd name="T64" fmla="*/ 106 w 497"/>
              <a:gd name="T65" fmla="*/ 89 h 498"/>
              <a:gd name="T66" fmla="*/ 381 w 497"/>
              <a:gd name="T67" fmla="*/ 417 h 498"/>
              <a:gd name="T68" fmla="*/ 399 w 497"/>
              <a:gd name="T69" fmla="*/ 435 h 498"/>
              <a:gd name="T70" fmla="*/ 434 w 497"/>
              <a:gd name="T71" fmla="*/ 408 h 498"/>
              <a:gd name="T72" fmla="*/ 381 w 497"/>
              <a:gd name="T73" fmla="*/ 381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2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2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8" y="116"/>
                </a:moveTo>
                <a:lnTo>
                  <a:pt x="248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8" y="391"/>
                </a:cubicBezTo>
                <a:cubicBezTo>
                  <a:pt x="328" y="391"/>
                  <a:pt x="381" y="328"/>
                  <a:pt x="381" y="249"/>
                </a:cubicBezTo>
                <a:cubicBezTo>
                  <a:pt x="381" y="178"/>
                  <a:pt x="328" y="116"/>
                  <a:pt x="248" y="116"/>
                </a:cubicBezTo>
                <a:close/>
                <a:moveTo>
                  <a:pt x="248" y="346"/>
                </a:moveTo>
                <a:lnTo>
                  <a:pt x="248" y="346"/>
                </a:lnTo>
                <a:cubicBezTo>
                  <a:pt x="195" y="346"/>
                  <a:pt x="150" y="302"/>
                  <a:pt x="150" y="249"/>
                </a:cubicBezTo>
                <a:cubicBezTo>
                  <a:pt x="150" y="196"/>
                  <a:pt x="195" y="151"/>
                  <a:pt x="248" y="151"/>
                </a:cubicBezTo>
                <a:lnTo>
                  <a:pt x="248" y="346"/>
                </a:ln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2" y="231"/>
                  <a:pt x="53" y="231"/>
                </a:cubicBezTo>
                <a:cubicBezTo>
                  <a:pt x="44" y="231"/>
                  <a:pt x="27" y="231"/>
                  <a:pt x="27" y="231"/>
                </a:cubicBezTo>
                <a:cubicBezTo>
                  <a:pt x="9" y="231"/>
                  <a:pt x="0" y="240"/>
                  <a:pt x="0" y="249"/>
                </a:cubicBezTo>
                <a:cubicBezTo>
                  <a:pt x="0" y="266"/>
                  <a:pt x="9" y="275"/>
                  <a:pt x="27" y="275"/>
                </a:cubicBezTo>
                <a:cubicBezTo>
                  <a:pt x="27" y="275"/>
                  <a:pt x="44" y="275"/>
                  <a:pt x="53" y="275"/>
                </a:cubicBezTo>
                <a:cubicBezTo>
                  <a:pt x="62" y="275"/>
                  <a:pt x="71" y="266"/>
                  <a:pt x="71" y="249"/>
                </a:cubicBezTo>
                <a:close/>
                <a:moveTo>
                  <a:pt x="248" y="80"/>
                </a:moveTo>
                <a:lnTo>
                  <a:pt x="248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8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8" y="80"/>
                </a:cubicBezTo>
                <a:close/>
                <a:moveTo>
                  <a:pt x="248" y="426"/>
                </a:moveTo>
                <a:lnTo>
                  <a:pt x="248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8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8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9" y="72"/>
                </a:cubicBezTo>
                <a:cubicBezTo>
                  <a:pt x="399" y="72"/>
                  <a:pt x="390" y="80"/>
                  <a:pt x="381" y="89"/>
                </a:cubicBezTo>
                <a:cubicBezTo>
                  <a:pt x="372" y="98"/>
                  <a:pt x="372" y="107"/>
                  <a:pt x="381" y="116"/>
                </a:cubicBezTo>
                <a:cubicBezTo>
                  <a:pt x="390" y="125"/>
                  <a:pt x="408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80" y="391"/>
                </a:moveTo>
                <a:lnTo>
                  <a:pt x="80" y="391"/>
                </a:lnTo>
                <a:cubicBezTo>
                  <a:pt x="80" y="391"/>
                  <a:pt x="71" y="400"/>
                  <a:pt x="62" y="408"/>
                </a:cubicBezTo>
                <a:cubicBezTo>
                  <a:pt x="53" y="417"/>
                  <a:pt x="53" y="426"/>
                  <a:pt x="62" y="435"/>
                </a:cubicBezTo>
                <a:cubicBezTo>
                  <a:pt x="71" y="444"/>
                  <a:pt x="80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9" y="381"/>
                  <a:pt x="80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80" y="62"/>
                  <a:pt x="71" y="53"/>
                  <a:pt x="62" y="62"/>
                </a:cubicBezTo>
                <a:cubicBezTo>
                  <a:pt x="53" y="72"/>
                  <a:pt x="53" y="89"/>
                  <a:pt x="62" y="98"/>
                </a:cubicBezTo>
                <a:cubicBezTo>
                  <a:pt x="71" y="98"/>
                  <a:pt x="80" y="107"/>
                  <a:pt x="80" y="116"/>
                </a:cubicBezTo>
                <a:cubicBezTo>
                  <a:pt x="89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1" y="417"/>
                </a:moveTo>
                <a:lnTo>
                  <a:pt x="381" y="417"/>
                </a:lnTo>
                <a:cubicBezTo>
                  <a:pt x="390" y="417"/>
                  <a:pt x="399" y="435"/>
                  <a:pt x="399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8" y="381"/>
                  <a:pt x="390" y="381"/>
                  <a:pt x="381" y="381"/>
                </a:cubicBezTo>
                <a:cubicBezTo>
                  <a:pt x="372" y="391"/>
                  <a:pt x="372" y="408"/>
                  <a:pt x="381" y="4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9" name="Freeform 109">
            <a:extLst>
              <a:ext uri="{FF2B5EF4-FFF2-40B4-BE49-F238E27FC236}">
                <a16:creationId xmlns:a16="http://schemas.microsoft.com/office/drawing/2014/main" id="{C85849FF-568A-4D50-80D0-3636E2DF3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175" y="2260600"/>
            <a:ext cx="233363" cy="161925"/>
          </a:xfrm>
          <a:custGeom>
            <a:avLst/>
            <a:gdLst>
              <a:gd name="T0" fmla="*/ 443 w 497"/>
              <a:gd name="T1" fmla="*/ 0 h 347"/>
              <a:gd name="T2" fmla="*/ 0 w 497"/>
              <a:gd name="T3" fmla="*/ 45 h 347"/>
              <a:gd name="T4" fmla="*/ 53 w 497"/>
              <a:gd name="T5" fmla="*/ 346 h 347"/>
              <a:gd name="T6" fmla="*/ 496 w 497"/>
              <a:gd name="T7" fmla="*/ 292 h 347"/>
              <a:gd name="T8" fmla="*/ 443 w 497"/>
              <a:gd name="T9" fmla="*/ 0 h 347"/>
              <a:gd name="T10" fmla="*/ 443 w 497"/>
              <a:gd name="T11" fmla="*/ 292 h 347"/>
              <a:gd name="T12" fmla="*/ 53 w 497"/>
              <a:gd name="T13" fmla="*/ 142 h 347"/>
              <a:gd name="T14" fmla="*/ 443 w 497"/>
              <a:gd name="T15" fmla="*/ 292 h 347"/>
              <a:gd name="T16" fmla="*/ 443 w 497"/>
              <a:gd name="T17" fmla="*/ 71 h 347"/>
              <a:gd name="T18" fmla="*/ 53 w 497"/>
              <a:gd name="T19" fmla="*/ 45 h 347"/>
              <a:gd name="T20" fmla="*/ 443 w 497"/>
              <a:gd name="T21" fmla="*/ 71 h 347"/>
              <a:gd name="T22" fmla="*/ 97 w 497"/>
              <a:gd name="T23" fmla="*/ 195 h 347"/>
              <a:gd name="T24" fmla="*/ 115 w 497"/>
              <a:gd name="T25" fmla="*/ 213 h 347"/>
              <a:gd name="T26" fmla="*/ 97 w 497"/>
              <a:gd name="T27" fmla="*/ 195 h 347"/>
              <a:gd name="T28" fmla="*/ 186 w 497"/>
              <a:gd name="T29" fmla="*/ 231 h 347"/>
              <a:gd name="T30" fmla="*/ 221 w 497"/>
              <a:gd name="T31" fmla="*/ 239 h 347"/>
              <a:gd name="T32" fmla="*/ 230 w 497"/>
              <a:gd name="T33" fmla="*/ 231 h 347"/>
              <a:gd name="T34" fmla="*/ 248 w 497"/>
              <a:gd name="T35" fmla="*/ 213 h 347"/>
              <a:gd name="T36" fmla="*/ 221 w 497"/>
              <a:gd name="T37" fmla="*/ 195 h 347"/>
              <a:gd name="T38" fmla="*/ 203 w 497"/>
              <a:gd name="T39" fmla="*/ 213 h 347"/>
              <a:gd name="T40" fmla="*/ 186 w 497"/>
              <a:gd name="T41" fmla="*/ 231 h 347"/>
              <a:gd name="T42" fmla="*/ 248 w 497"/>
              <a:gd name="T43" fmla="*/ 239 h 347"/>
              <a:gd name="T44" fmla="*/ 230 w 497"/>
              <a:gd name="T45" fmla="*/ 231 h 347"/>
              <a:gd name="T46" fmla="*/ 248 w 497"/>
              <a:gd name="T47" fmla="*/ 239 h 347"/>
              <a:gd name="T48" fmla="*/ 177 w 497"/>
              <a:gd name="T49" fmla="*/ 239 h 347"/>
              <a:gd name="T50" fmla="*/ 142 w 497"/>
              <a:gd name="T51" fmla="*/ 231 h 347"/>
              <a:gd name="T52" fmla="*/ 177 w 497"/>
              <a:gd name="T53" fmla="*/ 239 h 347"/>
              <a:gd name="T54" fmla="*/ 186 w 497"/>
              <a:gd name="T55" fmla="*/ 213 h 347"/>
              <a:gd name="T56" fmla="*/ 203 w 497"/>
              <a:gd name="T57" fmla="*/ 195 h 347"/>
              <a:gd name="T58" fmla="*/ 177 w 497"/>
              <a:gd name="T59" fmla="*/ 231 h 347"/>
              <a:gd name="T60" fmla="*/ 186 w 497"/>
              <a:gd name="T61" fmla="*/ 213 h 347"/>
              <a:gd name="T62" fmla="*/ 133 w 497"/>
              <a:gd name="T63" fmla="*/ 231 h 347"/>
              <a:gd name="T64" fmla="*/ 142 w 497"/>
              <a:gd name="T65" fmla="*/ 213 h 347"/>
              <a:gd name="T66" fmla="*/ 159 w 497"/>
              <a:gd name="T67" fmla="*/ 195 h 347"/>
              <a:gd name="T68" fmla="*/ 133 w 497"/>
              <a:gd name="T69" fmla="*/ 213 h 347"/>
              <a:gd name="T70" fmla="*/ 115 w 497"/>
              <a:gd name="T71" fmla="*/ 231 h 347"/>
              <a:gd name="T72" fmla="*/ 97 w 497"/>
              <a:gd name="T73" fmla="*/ 239 h 347"/>
              <a:gd name="T74" fmla="*/ 133 w 497"/>
              <a:gd name="T75" fmla="*/ 231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347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18"/>
                  <a:pt x="0" y="45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0"/>
                  <a:pt x="27" y="346"/>
                  <a:pt x="53" y="346"/>
                </a:cubicBezTo>
                <a:cubicBezTo>
                  <a:pt x="443" y="346"/>
                  <a:pt x="443" y="346"/>
                  <a:pt x="443" y="346"/>
                </a:cubicBezTo>
                <a:cubicBezTo>
                  <a:pt x="478" y="346"/>
                  <a:pt x="496" y="320"/>
                  <a:pt x="496" y="292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8"/>
                  <a:pt x="478" y="0"/>
                  <a:pt x="443" y="0"/>
                </a:cubicBezTo>
                <a:close/>
                <a:moveTo>
                  <a:pt x="443" y="292"/>
                </a:moveTo>
                <a:lnTo>
                  <a:pt x="443" y="292"/>
                </a:lnTo>
                <a:cubicBezTo>
                  <a:pt x="53" y="292"/>
                  <a:pt x="53" y="292"/>
                  <a:pt x="53" y="292"/>
                </a:cubicBezTo>
                <a:cubicBezTo>
                  <a:pt x="53" y="142"/>
                  <a:pt x="53" y="142"/>
                  <a:pt x="53" y="142"/>
                </a:cubicBezTo>
                <a:cubicBezTo>
                  <a:pt x="443" y="142"/>
                  <a:pt x="443" y="142"/>
                  <a:pt x="443" y="142"/>
                </a:cubicBezTo>
                <a:lnTo>
                  <a:pt x="443" y="292"/>
                </a:lnTo>
                <a:close/>
                <a:moveTo>
                  <a:pt x="443" y="71"/>
                </a:moveTo>
                <a:lnTo>
                  <a:pt x="443" y="71"/>
                </a:lnTo>
                <a:cubicBezTo>
                  <a:pt x="53" y="71"/>
                  <a:pt x="53" y="71"/>
                  <a:pt x="53" y="71"/>
                </a:cubicBezTo>
                <a:cubicBezTo>
                  <a:pt x="53" y="45"/>
                  <a:pt x="53" y="45"/>
                  <a:pt x="53" y="45"/>
                </a:cubicBezTo>
                <a:cubicBezTo>
                  <a:pt x="443" y="45"/>
                  <a:pt x="443" y="45"/>
                  <a:pt x="443" y="45"/>
                </a:cubicBezTo>
                <a:lnTo>
                  <a:pt x="443" y="71"/>
                </a:lnTo>
                <a:close/>
                <a:moveTo>
                  <a:pt x="97" y="195"/>
                </a:moveTo>
                <a:lnTo>
                  <a:pt x="97" y="195"/>
                </a:lnTo>
                <a:cubicBezTo>
                  <a:pt x="97" y="213"/>
                  <a:pt x="97" y="213"/>
                  <a:pt x="97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195"/>
                  <a:pt x="115" y="195"/>
                  <a:pt x="115" y="195"/>
                </a:cubicBezTo>
                <a:lnTo>
                  <a:pt x="97" y="195"/>
                </a:lnTo>
                <a:close/>
                <a:moveTo>
                  <a:pt x="186" y="231"/>
                </a:moveTo>
                <a:lnTo>
                  <a:pt x="186" y="231"/>
                </a:lnTo>
                <a:cubicBezTo>
                  <a:pt x="186" y="239"/>
                  <a:pt x="186" y="239"/>
                  <a:pt x="186" y="239"/>
                </a:cubicBezTo>
                <a:cubicBezTo>
                  <a:pt x="221" y="239"/>
                  <a:pt x="221" y="239"/>
                  <a:pt x="221" y="239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13"/>
                  <a:pt x="230" y="213"/>
                  <a:pt x="230" y="213"/>
                </a:cubicBezTo>
                <a:cubicBezTo>
                  <a:pt x="248" y="213"/>
                  <a:pt x="248" y="213"/>
                  <a:pt x="248" y="213"/>
                </a:cubicBezTo>
                <a:cubicBezTo>
                  <a:pt x="248" y="195"/>
                  <a:pt x="248" y="195"/>
                  <a:pt x="248" y="195"/>
                </a:cubicBezTo>
                <a:cubicBezTo>
                  <a:pt x="221" y="195"/>
                  <a:pt x="221" y="195"/>
                  <a:pt x="221" y="195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203" y="213"/>
                  <a:pt x="203" y="213"/>
                  <a:pt x="203" y="213"/>
                </a:cubicBezTo>
                <a:cubicBezTo>
                  <a:pt x="203" y="231"/>
                  <a:pt x="203" y="231"/>
                  <a:pt x="203" y="231"/>
                </a:cubicBezTo>
                <a:lnTo>
                  <a:pt x="186" y="231"/>
                </a:lnTo>
                <a:close/>
                <a:moveTo>
                  <a:pt x="248" y="239"/>
                </a:moveTo>
                <a:lnTo>
                  <a:pt x="248" y="239"/>
                </a:lnTo>
                <a:cubicBezTo>
                  <a:pt x="248" y="231"/>
                  <a:pt x="248" y="231"/>
                  <a:pt x="248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39"/>
                  <a:pt x="230" y="239"/>
                  <a:pt x="230" y="239"/>
                </a:cubicBezTo>
                <a:lnTo>
                  <a:pt x="248" y="239"/>
                </a:lnTo>
                <a:close/>
                <a:moveTo>
                  <a:pt x="177" y="239"/>
                </a:moveTo>
                <a:lnTo>
                  <a:pt x="177" y="239"/>
                </a:lnTo>
                <a:cubicBezTo>
                  <a:pt x="177" y="231"/>
                  <a:pt x="177" y="231"/>
                  <a:pt x="177" y="231"/>
                </a:cubicBezTo>
                <a:cubicBezTo>
                  <a:pt x="142" y="231"/>
                  <a:pt x="142" y="231"/>
                  <a:pt x="142" y="231"/>
                </a:cubicBezTo>
                <a:cubicBezTo>
                  <a:pt x="142" y="239"/>
                  <a:pt x="142" y="239"/>
                  <a:pt x="142" y="239"/>
                </a:cubicBezTo>
                <a:lnTo>
                  <a:pt x="177" y="239"/>
                </a:lnTo>
                <a:close/>
                <a:moveTo>
                  <a:pt x="186" y="213"/>
                </a:moveTo>
                <a:lnTo>
                  <a:pt x="186" y="213"/>
                </a:lnTo>
                <a:cubicBezTo>
                  <a:pt x="203" y="213"/>
                  <a:pt x="203" y="213"/>
                  <a:pt x="203" y="213"/>
                </a:cubicBezTo>
                <a:cubicBezTo>
                  <a:pt x="203" y="195"/>
                  <a:pt x="203" y="195"/>
                  <a:pt x="203" y="195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77" y="231"/>
                  <a:pt x="177" y="231"/>
                  <a:pt x="177" y="231"/>
                </a:cubicBezTo>
                <a:cubicBezTo>
                  <a:pt x="186" y="231"/>
                  <a:pt x="186" y="231"/>
                  <a:pt x="186" y="231"/>
                </a:cubicBezTo>
                <a:lnTo>
                  <a:pt x="186" y="213"/>
                </a:lnTo>
                <a:close/>
                <a:moveTo>
                  <a:pt x="133" y="231"/>
                </a:moveTo>
                <a:lnTo>
                  <a:pt x="133" y="231"/>
                </a:lnTo>
                <a:cubicBezTo>
                  <a:pt x="142" y="231"/>
                  <a:pt x="142" y="231"/>
                  <a:pt x="142" y="231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59" y="213"/>
                  <a:pt x="159" y="213"/>
                  <a:pt x="159" y="213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33" y="195"/>
                  <a:pt x="133" y="195"/>
                  <a:pt x="133" y="195"/>
                </a:cubicBezTo>
                <a:cubicBezTo>
                  <a:pt x="133" y="213"/>
                  <a:pt x="133" y="213"/>
                  <a:pt x="133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231"/>
                  <a:pt x="115" y="231"/>
                  <a:pt x="115" y="231"/>
                </a:cubicBezTo>
                <a:cubicBezTo>
                  <a:pt x="97" y="231"/>
                  <a:pt x="97" y="231"/>
                  <a:pt x="97" y="231"/>
                </a:cubicBezTo>
                <a:cubicBezTo>
                  <a:pt x="97" y="239"/>
                  <a:pt x="97" y="239"/>
                  <a:pt x="97" y="239"/>
                </a:cubicBezTo>
                <a:cubicBezTo>
                  <a:pt x="133" y="239"/>
                  <a:pt x="133" y="239"/>
                  <a:pt x="133" y="239"/>
                </a:cubicBezTo>
                <a:lnTo>
                  <a:pt x="133" y="2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0" name="Freeform 112">
            <a:extLst>
              <a:ext uri="{FF2B5EF4-FFF2-40B4-BE49-F238E27FC236}">
                <a16:creationId xmlns:a16="http://schemas.microsoft.com/office/drawing/2014/main" id="{6DAB2B0A-74C9-404A-A595-C3927B7D6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1311275"/>
            <a:ext cx="180975" cy="206375"/>
          </a:xfrm>
          <a:custGeom>
            <a:avLst/>
            <a:gdLst>
              <a:gd name="T0" fmla="*/ 345 w 390"/>
              <a:gd name="T1" fmla="*/ 0 h 444"/>
              <a:gd name="T2" fmla="*/ 0 w 390"/>
              <a:gd name="T3" fmla="*/ 53 h 444"/>
              <a:gd name="T4" fmla="*/ 44 w 390"/>
              <a:gd name="T5" fmla="*/ 443 h 444"/>
              <a:gd name="T6" fmla="*/ 389 w 390"/>
              <a:gd name="T7" fmla="*/ 399 h 444"/>
              <a:gd name="T8" fmla="*/ 345 w 390"/>
              <a:gd name="T9" fmla="*/ 0 h 444"/>
              <a:gd name="T10" fmla="*/ 345 w 390"/>
              <a:gd name="T11" fmla="*/ 399 h 444"/>
              <a:gd name="T12" fmla="*/ 44 w 390"/>
              <a:gd name="T13" fmla="*/ 53 h 444"/>
              <a:gd name="T14" fmla="*/ 345 w 390"/>
              <a:gd name="T15" fmla="*/ 399 h 444"/>
              <a:gd name="T16" fmla="*/ 221 w 390"/>
              <a:gd name="T17" fmla="*/ 275 h 444"/>
              <a:gd name="T18" fmla="*/ 97 w 390"/>
              <a:gd name="T19" fmla="*/ 302 h 444"/>
              <a:gd name="T20" fmla="*/ 221 w 390"/>
              <a:gd name="T21" fmla="*/ 275 h 444"/>
              <a:gd name="T22" fmla="*/ 292 w 390"/>
              <a:gd name="T23" fmla="*/ 177 h 444"/>
              <a:gd name="T24" fmla="*/ 195 w 390"/>
              <a:gd name="T25" fmla="*/ 196 h 444"/>
              <a:gd name="T26" fmla="*/ 292 w 390"/>
              <a:gd name="T27" fmla="*/ 177 h 444"/>
              <a:gd name="T28" fmla="*/ 195 w 390"/>
              <a:gd name="T29" fmla="*/ 151 h 444"/>
              <a:gd name="T30" fmla="*/ 292 w 390"/>
              <a:gd name="T31" fmla="*/ 98 h 444"/>
              <a:gd name="T32" fmla="*/ 195 w 390"/>
              <a:gd name="T33" fmla="*/ 151 h 444"/>
              <a:gd name="T34" fmla="*/ 168 w 390"/>
              <a:gd name="T35" fmla="*/ 98 h 444"/>
              <a:gd name="T36" fmla="*/ 97 w 390"/>
              <a:gd name="T37" fmla="*/ 196 h 444"/>
              <a:gd name="T38" fmla="*/ 168 w 390"/>
              <a:gd name="T39" fmla="*/ 98 h 444"/>
              <a:gd name="T40" fmla="*/ 141 w 390"/>
              <a:gd name="T41" fmla="*/ 222 h 444"/>
              <a:gd name="T42" fmla="*/ 97 w 390"/>
              <a:gd name="T43" fmla="*/ 249 h 444"/>
              <a:gd name="T44" fmla="*/ 141 w 390"/>
              <a:gd name="T45" fmla="*/ 222 h 444"/>
              <a:gd name="T46" fmla="*/ 168 w 390"/>
              <a:gd name="T47" fmla="*/ 249 h 444"/>
              <a:gd name="T48" fmla="*/ 292 w 390"/>
              <a:gd name="T49" fmla="*/ 222 h 444"/>
              <a:gd name="T50" fmla="*/ 168 w 390"/>
              <a:gd name="T51" fmla="*/ 249 h 444"/>
              <a:gd name="T52" fmla="*/ 292 w 390"/>
              <a:gd name="T53" fmla="*/ 319 h 444"/>
              <a:gd name="T54" fmla="*/ 97 w 390"/>
              <a:gd name="T55" fmla="*/ 346 h 444"/>
              <a:gd name="T56" fmla="*/ 292 w 390"/>
              <a:gd name="T57" fmla="*/ 319 h 444"/>
              <a:gd name="T58" fmla="*/ 248 w 390"/>
              <a:gd name="T59" fmla="*/ 302 h 444"/>
              <a:gd name="T60" fmla="*/ 292 w 390"/>
              <a:gd name="T61" fmla="*/ 275 h 444"/>
              <a:gd name="T62" fmla="*/ 248 w 390"/>
              <a:gd name="T63" fmla="*/ 30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0" h="444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7" y="443"/>
                  <a:pt x="44" y="443"/>
                </a:cubicBezTo>
                <a:cubicBezTo>
                  <a:pt x="345" y="443"/>
                  <a:pt x="345" y="443"/>
                  <a:pt x="345" y="443"/>
                </a:cubicBezTo>
                <a:cubicBezTo>
                  <a:pt x="372" y="443"/>
                  <a:pt x="389" y="425"/>
                  <a:pt x="389" y="399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27"/>
                  <a:pt x="372" y="0"/>
                  <a:pt x="345" y="0"/>
                </a:cubicBezTo>
                <a:close/>
                <a:moveTo>
                  <a:pt x="345" y="399"/>
                </a:moveTo>
                <a:lnTo>
                  <a:pt x="345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345" y="53"/>
                  <a:pt x="345" y="53"/>
                  <a:pt x="345" y="53"/>
                </a:cubicBezTo>
                <a:lnTo>
                  <a:pt x="345" y="399"/>
                </a:lnTo>
                <a:close/>
                <a:moveTo>
                  <a:pt x="221" y="275"/>
                </a:moveTo>
                <a:lnTo>
                  <a:pt x="221" y="275"/>
                </a:lnTo>
                <a:cubicBezTo>
                  <a:pt x="97" y="275"/>
                  <a:pt x="97" y="275"/>
                  <a:pt x="97" y="275"/>
                </a:cubicBezTo>
                <a:cubicBezTo>
                  <a:pt x="97" y="302"/>
                  <a:pt x="97" y="302"/>
                  <a:pt x="97" y="302"/>
                </a:cubicBezTo>
                <a:cubicBezTo>
                  <a:pt x="221" y="302"/>
                  <a:pt x="221" y="302"/>
                  <a:pt x="221" y="302"/>
                </a:cubicBezTo>
                <a:lnTo>
                  <a:pt x="221" y="275"/>
                </a:lnTo>
                <a:close/>
                <a:moveTo>
                  <a:pt x="292" y="177"/>
                </a:moveTo>
                <a:lnTo>
                  <a:pt x="292" y="177"/>
                </a:lnTo>
                <a:cubicBezTo>
                  <a:pt x="195" y="177"/>
                  <a:pt x="195" y="177"/>
                  <a:pt x="195" y="177"/>
                </a:cubicBezTo>
                <a:cubicBezTo>
                  <a:pt x="195" y="196"/>
                  <a:pt x="195" y="196"/>
                  <a:pt x="195" y="196"/>
                </a:cubicBezTo>
                <a:cubicBezTo>
                  <a:pt x="292" y="196"/>
                  <a:pt x="292" y="196"/>
                  <a:pt x="292" y="196"/>
                </a:cubicBezTo>
                <a:lnTo>
                  <a:pt x="292" y="177"/>
                </a:lnTo>
                <a:close/>
                <a:moveTo>
                  <a:pt x="195" y="151"/>
                </a:moveTo>
                <a:lnTo>
                  <a:pt x="195" y="151"/>
                </a:lnTo>
                <a:cubicBezTo>
                  <a:pt x="292" y="151"/>
                  <a:pt x="292" y="151"/>
                  <a:pt x="292" y="151"/>
                </a:cubicBezTo>
                <a:cubicBezTo>
                  <a:pt x="292" y="98"/>
                  <a:pt x="292" y="98"/>
                  <a:pt x="292" y="98"/>
                </a:cubicBezTo>
                <a:cubicBezTo>
                  <a:pt x="195" y="98"/>
                  <a:pt x="195" y="98"/>
                  <a:pt x="195" y="98"/>
                </a:cubicBezTo>
                <a:lnTo>
                  <a:pt x="195" y="151"/>
                </a:lnTo>
                <a:close/>
                <a:moveTo>
                  <a:pt x="168" y="98"/>
                </a:moveTo>
                <a:lnTo>
                  <a:pt x="168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96"/>
                  <a:pt x="97" y="196"/>
                  <a:pt x="97" y="196"/>
                </a:cubicBezTo>
                <a:cubicBezTo>
                  <a:pt x="168" y="196"/>
                  <a:pt x="168" y="196"/>
                  <a:pt x="168" y="196"/>
                </a:cubicBezTo>
                <a:lnTo>
                  <a:pt x="168" y="98"/>
                </a:lnTo>
                <a:close/>
                <a:moveTo>
                  <a:pt x="141" y="222"/>
                </a:moveTo>
                <a:lnTo>
                  <a:pt x="141" y="222"/>
                </a:lnTo>
                <a:cubicBezTo>
                  <a:pt x="97" y="222"/>
                  <a:pt x="97" y="222"/>
                  <a:pt x="97" y="222"/>
                </a:cubicBezTo>
                <a:cubicBezTo>
                  <a:pt x="97" y="249"/>
                  <a:pt x="97" y="249"/>
                  <a:pt x="97" y="249"/>
                </a:cubicBezTo>
                <a:cubicBezTo>
                  <a:pt x="141" y="249"/>
                  <a:pt x="141" y="249"/>
                  <a:pt x="141" y="249"/>
                </a:cubicBezTo>
                <a:lnTo>
                  <a:pt x="141" y="222"/>
                </a:lnTo>
                <a:close/>
                <a:moveTo>
                  <a:pt x="168" y="249"/>
                </a:moveTo>
                <a:lnTo>
                  <a:pt x="168" y="249"/>
                </a:lnTo>
                <a:cubicBezTo>
                  <a:pt x="292" y="249"/>
                  <a:pt x="292" y="249"/>
                  <a:pt x="292" y="249"/>
                </a:cubicBezTo>
                <a:cubicBezTo>
                  <a:pt x="292" y="222"/>
                  <a:pt x="292" y="222"/>
                  <a:pt x="292" y="222"/>
                </a:cubicBezTo>
                <a:cubicBezTo>
                  <a:pt x="168" y="222"/>
                  <a:pt x="168" y="222"/>
                  <a:pt x="168" y="222"/>
                </a:cubicBezTo>
                <a:lnTo>
                  <a:pt x="168" y="249"/>
                </a:lnTo>
                <a:close/>
                <a:moveTo>
                  <a:pt x="292" y="319"/>
                </a:moveTo>
                <a:lnTo>
                  <a:pt x="292" y="319"/>
                </a:lnTo>
                <a:cubicBezTo>
                  <a:pt x="97" y="319"/>
                  <a:pt x="97" y="319"/>
                  <a:pt x="97" y="319"/>
                </a:cubicBezTo>
                <a:cubicBezTo>
                  <a:pt x="97" y="346"/>
                  <a:pt x="97" y="346"/>
                  <a:pt x="97" y="346"/>
                </a:cubicBezTo>
                <a:cubicBezTo>
                  <a:pt x="292" y="346"/>
                  <a:pt x="292" y="346"/>
                  <a:pt x="292" y="346"/>
                </a:cubicBezTo>
                <a:lnTo>
                  <a:pt x="292" y="319"/>
                </a:lnTo>
                <a:close/>
                <a:moveTo>
                  <a:pt x="248" y="302"/>
                </a:moveTo>
                <a:lnTo>
                  <a:pt x="248" y="302"/>
                </a:lnTo>
                <a:cubicBezTo>
                  <a:pt x="292" y="302"/>
                  <a:pt x="292" y="302"/>
                  <a:pt x="292" y="302"/>
                </a:cubicBezTo>
                <a:cubicBezTo>
                  <a:pt x="292" y="275"/>
                  <a:pt x="292" y="275"/>
                  <a:pt x="292" y="275"/>
                </a:cubicBezTo>
                <a:cubicBezTo>
                  <a:pt x="248" y="275"/>
                  <a:pt x="248" y="275"/>
                  <a:pt x="248" y="275"/>
                </a:cubicBezTo>
                <a:lnTo>
                  <a:pt x="248" y="3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1" name="Freeform 115">
            <a:extLst>
              <a:ext uri="{FF2B5EF4-FFF2-40B4-BE49-F238E27FC236}">
                <a16:creationId xmlns:a16="http://schemas.microsoft.com/office/drawing/2014/main" id="{DF61F112-84E9-4DBC-8948-E6E4207C7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760538"/>
            <a:ext cx="187325" cy="231775"/>
          </a:xfrm>
          <a:custGeom>
            <a:avLst/>
            <a:gdLst>
              <a:gd name="T0" fmla="*/ 381 w 400"/>
              <a:gd name="T1" fmla="*/ 124 h 498"/>
              <a:gd name="T2" fmla="*/ 381 w 400"/>
              <a:gd name="T3" fmla="*/ 124 h 498"/>
              <a:gd name="T4" fmla="*/ 231 w 400"/>
              <a:gd name="T5" fmla="*/ 9 h 498"/>
              <a:gd name="T6" fmla="*/ 115 w 400"/>
              <a:gd name="T7" fmla="*/ 151 h 498"/>
              <a:gd name="T8" fmla="*/ 133 w 400"/>
              <a:gd name="T9" fmla="*/ 213 h 498"/>
              <a:gd name="T10" fmla="*/ 9 w 400"/>
              <a:gd name="T11" fmla="*/ 407 h 498"/>
              <a:gd name="T12" fmla="*/ 0 w 400"/>
              <a:gd name="T13" fmla="*/ 434 h 498"/>
              <a:gd name="T14" fmla="*/ 9 w 400"/>
              <a:gd name="T15" fmla="*/ 478 h 498"/>
              <a:gd name="T16" fmla="*/ 27 w 400"/>
              <a:gd name="T17" fmla="*/ 497 h 498"/>
              <a:gd name="T18" fmla="*/ 62 w 400"/>
              <a:gd name="T19" fmla="*/ 487 h 498"/>
              <a:gd name="T20" fmla="*/ 89 w 400"/>
              <a:gd name="T21" fmla="*/ 470 h 498"/>
              <a:gd name="T22" fmla="*/ 142 w 400"/>
              <a:gd name="T23" fmla="*/ 390 h 498"/>
              <a:gd name="T24" fmla="*/ 142 w 400"/>
              <a:gd name="T25" fmla="*/ 390 h 498"/>
              <a:gd name="T26" fmla="*/ 177 w 400"/>
              <a:gd name="T27" fmla="*/ 381 h 498"/>
              <a:gd name="T28" fmla="*/ 231 w 400"/>
              <a:gd name="T29" fmla="*/ 284 h 498"/>
              <a:gd name="T30" fmla="*/ 293 w 400"/>
              <a:gd name="T31" fmla="*/ 284 h 498"/>
              <a:gd name="T32" fmla="*/ 381 w 400"/>
              <a:gd name="T33" fmla="*/ 124 h 498"/>
              <a:gd name="T34" fmla="*/ 319 w 400"/>
              <a:gd name="T35" fmla="*/ 159 h 498"/>
              <a:gd name="T36" fmla="*/ 319 w 400"/>
              <a:gd name="T37" fmla="*/ 159 h 498"/>
              <a:gd name="T38" fmla="*/ 256 w 400"/>
              <a:gd name="T39" fmla="*/ 142 h 498"/>
              <a:gd name="T40" fmla="*/ 221 w 400"/>
              <a:gd name="T41" fmla="*/ 80 h 498"/>
              <a:gd name="T42" fmla="*/ 310 w 400"/>
              <a:gd name="T43" fmla="*/ 71 h 498"/>
              <a:gd name="T44" fmla="*/ 319 w 400"/>
              <a:gd name="T45" fmla="*/ 159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lnTo>
                  <a:pt x="142" y="390"/>
                </a:ln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2" name="Freeform 117">
            <a:extLst>
              <a:ext uri="{FF2B5EF4-FFF2-40B4-BE49-F238E27FC236}">
                <a16:creationId xmlns:a16="http://schemas.microsoft.com/office/drawing/2014/main" id="{320390F0-2094-4758-9F63-E996F7678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1776413"/>
            <a:ext cx="215900" cy="200025"/>
          </a:xfrm>
          <a:custGeom>
            <a:avLst/>
            <a:gdLst>
              <a:gd name="T0" fmla="*/ 266 w 462"/>
              <a:gd name="T1" fmla="*/ 0 h 427"/>
              <a:gd name="T2" fmla="*/ 266 w 462"/>
              <a:gd name="T3" fmla="*/ 0 h 427"/>
              <a:gd name="T4" fmla="*/ 266 w 462"/>
              <a:gd name="T5" fmla="*/ 0 h 427"/>
              <a:gd name="T6" fmla="*/ 71 w 462"/>
              <a:gd name="T7" fmla="*/ 80 h 427"/>
              <a:gd name="T8" fmla="*/ 80 w 462"/>
              <a:gd name="T9" fmla="*/ 143 h 427"/>
              <a:gd name="T10" fmla="*/ 0 w 462"/>
              <a:gd name="T11" fmla="*/ 240 h 427"/>
              <a:gd name="T12" fmla="*/ 115 w 462"/>
              <a:gd name="T13" fmla="*/ 319 h 427"/>
              <a:gd name="T14" fmla="*/ 231 w 462"/>
              <a:gd name="T15" fmla="*/ 266 h 427"/>
              <a:gd name="T16" fmla="*/ 231 w 462"/>
              <a:gd name="T17" fmla="*/ 249 h 427"/>
              <a:gd name="T18" fmla="*/ 266 w 462"/>
              <a:gd name="T19" fmla="*/ 213 h 427"/>
              <a:gd name="T20" fmla="*/ 302 w 462"/>
              <a:gd name="T21" fmla="*/ 249 h 427"/>
              <a:gd name="T22" fmla="*/ 266 w 462"/>
              <a:gd name="T23" fmla="*/ 284 h 427"/>
              <a:gd name="T24" fmla="*/ 115 w 462"/>
              <a:gd name="T25" fmla="*/ 355 h 427"/>
              <a:gd name="T26" fmla="*/ 115 w 462"/>
              <a:gd name="T27" fmla="*/ 372 h 427"/>
              <a:gd name="T28" fmla="*/ 266 w 462"/>
              <a:gd name="T29" fmla="*/ 426 h 427"/>
              <a:gd name="T30" fmla="*/ 266 w 462"/>
              <a:gd name="T31" fmla="*/ 426 h 427"/>
              <a:gd name="T32" fmla="*/ 408 w 462"/>
              <a:gd name="T33" fmla="*/ 372 h 427"/>
              <a:gd name="T34" fmla="*/ 453 w 462"/>
              <a:gd name="T35" fmla="*/ 80 h 427"/>
              <a:gd name="T36" fmla="*/ 266 w 462"/>
              <a:gd name="T37" fmla="*/ 0 h 427"/>
              <a:gd name="T38" fmla="*/ 36 w 462"/>
              <a:gd name="T39" fmla="*/ 231 h 427"/>
              <a:gd name="T40" fmla="*/ 36 w 462"/>
              <a:gd name="T41" fmla="*/ 231 h 427"/>
              <a:gd name="T42" fmla="*/ 89 w 462"/>
              <a:gd name="T43" fmla="*/ 178 h 427"/>
              <a:gd name="T44" fmla="*/ 106 w 462"/>
              <a:gd name="T45" fmla="*/ 284 h 427"/>
              <a:gd name="T46" fmla="*/ 36 w 462"/>
              <a:gd name="T47" fmla="*/ 231 h 427"/>
              <a:gd name="T48" fmla="*/ 266 w 462"/>
              <a:gd name="T49" fmla="*/ 133 h 427"/>
              <a:gd name="T50" fmla="*/ 266 w 462"/>
              <a:gd name="T51" fmla="*/ 133 h 427"/>
              <a:gd name="T52" fmla="*/ 106 w 462"/>
              <a:gd name="T53" fmla="*/ 80 h 427"/>
              <a:gd name="T54" fmla="*/ 266 w 462"/>
              <a:gd name="T55" fmla="*/ 36 h 427"/>
              <a:gd name="T56" fmla="*/ 416 w 462"/>
              <a:gd name="T57" fmla="*/ 80 h 427"/>
              <a:gd name="T58" fmla="*/ 266 w 462"/>
              <a:gd name="T59" fmla="*/ 133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27">
                <a:moveTo>
                  <a:pt x="266" y="0"/>
                </a:moveTo>
                <a:lnTo>
                  <a:pt x="266" y="0"/>
                </a:lnTo>
                <a:lnTo>
                  <a:pt x="266" y="0"/>
                </a:lnTo>
                <a:cubicBezTo>
                  <a:pt x="142" y="0"/>
                  <a:pt x="62" y="45"/>
                  <a:pt x="71" y="80"/>
                </a:cubicBezTo>
                <a:cubicBezTo>
                  <a:pt x="71" y="89"/>
                  <a:pt x="71" y="116"/>
                  <a:pt x="80" y="143"/>
                </a:cubicBezTo>
                <a:cubicBezTo>
                  <a:pt x="18" y="169"/>
                  <a:pt x="0" y="205"/>
                  <a:pt x="0" y="240"/>
                </a:cubicBezTo>
                <a:cubicBezTo>
                  <a:pt x="9" y="275"/>
                  <a:pt x="36" y="311"/>
                  <a:pt x="115" y="319"/>
                </a:cubicBezTo>
                <a:cubicBezTo>
                  <a:pt x="151" y="319"/>
                  <a:pt x="204" y="302"/>
                  <a:pt x="231" y="266"/>
                </a:cubicBezTo>
                <a:cubicBezTo>
                  <a:pt x="231" y="258"/>
                  <a:pt x="231" y="249"/>
                  <a:pt x="231" y="249"/>
                </a:cubicBezTo>
                <a:cubicBezTo>
                  <a:pt x="231" y="222"/>
                  <a:pt x="249" y="213"/>
                  <a:pt x="266" y="213"/>
                </a:cubicBezTo>
                <a:cubicBezTo>
                  <a:pt x="284" y="213"/>
                  <a:pt x="302" y="222"/>
                  <a:pt x="302" y="249"/>
                </a:cubicBezTo>
                <a:cubicBezTo>
                  <a:pt x="302" y="266"/>
                  <a:pt x="284" y="284"/>
                  <a:pt x="266" y="284"/>
                </a:cubicBezTo>
                <a:cubicBezTo>
                  <a:pt x="222" y="328"/>
                  <a:pt x="169" y="355"/>
                  <a:pt x="115" y="355"/>
                </a:cubicBezTo>
                <a:cubicBezTo>
                  <a:pt x="115" y="364"/>
                  <a:pt x="115" y="364"/>
                  <a:pt x="115" y="372"/>
                </a:cubicBezTo>
                <a:cubicBezTo>
                  <a:pt x="115" y="381"/>
                  <a:pt x="178" y="426"/>
                  <a:pt x="266" y="426"/>
                </a:cubicBezTo>
                <a:lnTo>
                  <a:pt x="266" y="426"/>
                </a:lnTo>
                <a:cubicBezTo>
                  <a:pt x="355" y="426"/>
                  <a:pt x="408" y="381"/>
                  <a:pt x="408" y="372"/>
                </a:cubicBezTo>
                <a:cubicBezTo>
                  <a:pt x="416" y="355"/>
                  <a:pt x="453" y="116"/>
                  <a:pt x="453" y="80"/>
                </a:cubicBezTo>
                <a:cubicBezTo>
                  <a:pt x="461" y="45"/>
                  <a:pt x="381" y="0"/>
                  <a:pt x="266" y="0"/>
                </a:cubicBezTo>
                <a:close/>
                <a:moveTo>
                  <a:pt x="36" y="231"/>
                </a:moveTo>
                <a:lnTo>
                  <a:pt x="36" y="231"/>
                </a:lnTo>
                <a:cubicBezTo>
                  <a:pt x="36" y="222"/>
                  <a:pt x="53" y="196"/>
                  <a:pt x="89" y="178"/>
                </a:cubicBezTo>
                <a:cubicBezTo>
                  <a:pt x="89" y="213"/>
                  <a:pt x="98" y="249"/>
                  <a:pt x="106" y="284"/>
                </a:cubicBezTo>
                <a:cubicBezTo>
                  <a:pt x="62" y="275"/>
                  <a:pt x="44" y="258"/>
                  <a:pt x="36" y="231"/>
                </a:cubicBezTo>
                <a:close/>
                <a:moveTo>
                  <a:pt x="266" y="133"/>
                </a:moveTo>
                <a:lnTo>
                  <a:pt x="266" y="133"/>
                </a:lnTo>
                <a:cubicBezTo>
                  <a:pt x="178" y="133"/>
                  <a:pt x="106" y="98"/>
                  <a:pt x="106" y="80"/>
                </a:cubicBezTo>
                <a:cubicBezTo>
                  <a:pt x="106" y="71"/>
                  <a:pt x="178" y="36"/>
                  <a:pt x="266" y="36"/>
                </a:cubicBezTo>
                <a:cubicBezTo>
                  <a:pt x="355" y="36"/>
                  <a:pt x="416" y="71"/>
                  <a:pt x="416" y="80"/>
                </a:cubicBezTo>
                <a:cubicBezTo>
                  <a:pt x="416" y="98"/>
                  <a:pt x="355" y="133"/>
                  <a:pt x="266" y="1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3" name="Freeform 118">
            <a:extLst>
              <a:ext uri="{FF2B5EF4-FFF2-40B4-BE49-F238E27FC236}">
                <a16:creationId xmlns:a16="http://schemas.microsoft.com/office/drawing/2014/main" id="{AD81DE16-1EE1-43AF-8FEE-4BE04756A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1776413"/>
            <a:ext cx="192088" cy="204787"/>
          </a:xfrm>
          <a:custGeom>
            <a:avLst/>
            <a:gdLst>
              <a:gd name="T0" fmla="*/ 257 w 409"/>
              <a:gd name="T1" fmla="*/ 408 h 436"/>
              <a:gd name="T2" fmla="*/ 257 w 409"/>
              <a:gd name="T3" fmla="*/ 408 h 436"/>
              <a:gd name="T4" fmla="*/ 275 w 409"/>
              <a:gd name="T5" fmla="*/ 426 h 436"/>
              <a:gd name="T6" fmla="*/ 372 w 409"/>
              <a:gd name="T7" fmla="*/ 435 h 436"/>
              <a:gd name="T8" fmla="*/ 391 w 409"/>
              <a:gd name="T9" fmla="*/ 417 h 436"/>
              <a:gd name="T10" fmla="*/ 391 w 409"/>
              <a:gd name="T11" fmla="*/ 337 h 436"/>
              <a:gd name="T12" fmla="*/ 266 w 409"/>
              <a:gd name="T13" fmla="*/ 328 h 436"/>
              <a:gd name="T14" fmla="*/ 257 w 409"/>
              <a:gd name="T15" fmla="*/ 408 h 436"/>
              <a:gd name="T16" fmla="*/ 18 w 409"/>
              <a:gd name="T17" fmla="*/ 337 h 436"/>
              <a:gd name="T18" fmla="*/ 18 w 409"/>
              <a:gd name="T19" fmla="*/ 337 h 436"/>
              <a:gd name="T20" fmla="*/ 18 w 409"/>
              <a:gd name="T21" fmla="*/ 417 h 436"/>
              <a:gd name="T22" fmla="*/ 35 w 409"/>
              <a:gd name="T23" fmla="*/ 435 h 436"/>
              <a:gd name="T24" fmla="*/ 133 w 409"/>
              <a:gd name="T25" fmla="*/ 426 h 436"/>
              <a:gd name="T26" fmla="*/ 151 w 409"/>
              <a:gd name="T27" fmla="*/ 408 h 436"/>
              <a:gd name="T28" fmla="*/ 142 w 409"/>
              <a:gd name="T29" fmla="*/ 328 h 436"/>
              <a:gd name="T30" fmla="*/ 18 w 409"/>
              <a:gd name="T31" fmla="*/ 337 h 436"/>
              <a:gd name="T32" fmla="*/ 0 w 409"/>
              <a:gd name="T33" fmla="*/ 205 h 436"/>
              <a:gd name="T34" fmla="*/ 0 w 409"/>
              <a:gd name="T35" fmla="*/ 205 h 436"/>
              <a:gd name="T36" fmla="*/ 9 w 409"/>
              <a:gd name="T37" fmla="*/ 293 h 436"/>
              <a:gd name="T38" fmla="*/ 133 w 409"/>
              <a:gd name="T39" fmla="*/ 275 h 436"/>
              <a:gd name="T40" fmla="*/ 133 w 409"/>
              <a:gd name="T41" fmla="*/ 196 h 436"/>
              <a:gd name="T42" fmla="*/ 133 w 409"/>
              <a:gd name="T43" fmla="*/ 187 h 436"/>
              <a:gd name="T44" fmla="*/ 204 w 409"/>
              <a:gd name="T45" fmla="*/ 116 h 436"/>
              <a:gd name="T46" fmla="*/ 275 w 409"/>
              <a:gd name="T47" fmla="*/ 187 h 436"/>
              <a:gd name="T48" fmla="*/ 275 w 409"/>
              <a:gd name="T49" fmla="*/ 196 h 436"/>
              <a:gd name="T50" fmla="*/ 266 w 409"/>
              <a:gd name="T51" fmla="*/ 275 h 436"/>
              <a:gd name="T52" fmla="*/ 399 w 409"/>
              <a:gd name="T53" fmla="*/ 293 h 436"/>
              <a:gd name="T54" fmla="*/ 408 w 409"/>
              <a:gd name="T55" fmla="*/ 205 h 436"/>
              <a:gd name="T56" fmla="*/ 408 w 409"/>
              <a:gd name="T57" fmla="*/ 187 h 436"/>
              <a:gd name="T58" fmla="*/ 204 w 409"/>
              <a:gd name="T59" fmla="*/ 0 h 436"/>
              <a:gd name="T60" fmla="*/ 0 w 409"/>
              <a:gd name="T61" fmla="*/ 187 h 436"/>
              <a:gd name="T62" fmla="*/ 0 w 409"/>
              <a:gd name="T63" fmla="*/ 205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9" h="436">
                <a:moveTo>
                  <a:pt x="257" y="408"/>
                </a:moveTo>
                <a:lnTo>
                  <a:pt x="257" y="408"/>
                </a:lnTo>
                <a:cubicBezTo>
                  <a:pt x="257" y="417"/>
                  <a:pt x="266" y="426"/>
                  <a:pt x="275" y="426"/>
                </a:cubicBezTo>
                <a:cubicBezTo>
                  <a:pt x="372" y="435"/>
                  <a:pt x="372" y="435"/>
                  <a:pt x="372" y="435"/>
                </a:cubicBezTo>
                <a:cubicBezTo>
                  <a:pt x="382" y="435"/>
                  <a:pt x="382" y="426"/>
                  <a:pt x="391" y="417"/>
                </a:cubicBezTo>
                <a:cubicBezTo>
                  <a:pt x="391" y="337"/>
                  <a:pt x="391" y="337"/>
                  <a:pt x="391" y="337"/>
                </a:cubicBezTo>
                <a:cubicBezTo>
                  <a:pt x="266" y="328"/>
                  <a:pt x="266" y="328"/>
                  <a:pt x="266" y="328"/>
                </a:cubicBezTo>
                <a:lnTo>
                  <a:pt x="257" y="408"/>
                </a:lnTo>
                <a:close/>
                <a:moveTo>
                  <a:pt x="18" y="337"/>
                </a:moveTo>
                <a:lnTo>
                  <a:pt x="18" y="337"/>
                </a:lnTo>
                <a:cubicBezTo>
                  <a:pt x="18" y="417"/>
                  <a:pt x="18" y="417"/>
                  <a:pt x="18" y="417"/>
                </a:cubicBezTo>
                <a:cubicBezTo>
                  <a:pt x="18" y="426"/>
                  <a:pt x="27" y="435"/>
                  <a:pt x="35" y="435"/>
                </a:cubicBezTo>
                <a:cubicBezTo>
                  <a:pt x="133" y="426"/>
                  <a:pt x="133" y="426"/>
                  <a:pt x="133" y="426"/>
                </a:cubicBezTo>
                <a:cubicBezTo>
                  <a:pt x="142" y="426"/>
                  <a:pt x="151" y="417"/>
                  <a:pt x="151" y="408"/>
                </a:cubicBezTo>
                <a:cubicBezTo>
                  <a:pt x="142" y="328"/>
                  <a:pt x="142" y="328"/>
                  <a:pt x="142" y="328"/>
                </a:cubicBezTo>
                <a:lnTo>
                  <a:pt x="18" y="337"/>
                </a:lnTo>
                <a:close/>
                <a:moveTo>
                  <a:pt x="0" y="205"/>
                </a:moveTo>
                <a:lnTo>
                  <a:pt x="0" y="205"/>
                </a:lnTo>
                <a:cubicBezTo>
                  <a:pt x="9" y="293"/>
                  <a:pt x="9" y="293"/>
                  <a:pt x="9" y="293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196"/>
                  <a:pt x="133" y="196"/>
                  <a:pt x="133" y="196"/>
                </a:cubicBezTo>
                <a:lnTo>
                  <a:pt x="133" y="187"/>
                </a:lnTo>
                <a:cubicBezTo>
                  <a:pt x="133" y="152"/>
                  <a:pt x="160" y="116"/>
                  <a:pt x="204" y="116"/>
                </a:cubicBezTo>
                <a:cubicBezTo>
                  <a:pt x="248" y="116"/>
                  <a:pt x="275" y="152"/>
                  <a:pt x="275" y="187"/>
                </a:cubicBezTo>
                <a:lnTo>
                  <a:pt x="275" y="196"/>
                </a:lnTo>
                <a:cubicBezTo>
                  <a:pt x="266" y="275"/>
                  <a:pt x="266" y="275"/>
                  <a:pt x="266" y="275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408" y="205"/>
                  <a:pt x="408" y="205"/>
                  <a:pt x="408" y="205"/>
                </a:cubicBezTo>
                <a:cubicBezTo>
                  <a:pt x="408" y="196"/>
                  <a:pt x="408" y="196"/>
                  <a:pt x="408" y="187"/>
                </a:cubicBezTo>
                <a:cubicBezTo>
                  <a:pt x="408" y="80"/>
                  <a:pt x="319" y="0"/>
                  <a:pt x="204" y="0"/>
                </a:cubicBezTo>
                <a:cubicBezTo>
                  <a:pt x="88" y="0"/>
                  <a:pt x="0" y="80"/>
                  <a:pt x="0" y="187"/>
                </a:cubicBezTo>
                <a:cubicBezTo>
                  <a:pt x="0" y="196"/>
                  <a:pt x="0" y="196"/>
                  <a:pt x="0" y="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4" name="Freeform 119">
            <a:extLst>
              <a:ext uri="{FF2B5EF4-FFF2-40B4-BE49-F238E27FC236}">
                <a16:creationId xmlns:a16="http://schemas.microsoft.com/office/drawing/2014/main" id="{D4F9543A-7978-4D76-83B6-D671A5A06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1773238"/>
            <a:ext cx="231775" cy="207962"/>
          </a:xfrm>
          <a:custGeom>
            <a:avLst/>
            <a:gdLst>
              <a:gd name="T0" fmla="*/ 443 w 497"/>
              <a:gd name="T1" fmla="*/ 70 h 444"/>
              <a:gd name="T2" fmla="*/ 443 w 497"/>
              <a:gd name="T3" fmla="*/ 70 h 444"/>
              <a:gd name="T4" fmla="*/ 426 w 497"/>
              <a:gd name="T5" fmla="*/ 70 h 444"/>
              <a:gd name="T6" fmla="*/ 426 w 497"/>
              <a:gd name="T7" fmla="*/ 443 h 444"/>
              <a:gd name="T8" fmla="*/ 443 w 497"/>
              <a:gd name="T9" fmla="*/ 443 h 444"/>
              <a:gd name="T10" fmla="*/ 496 w 497"/>
              <a:gd name="T11" fmla="*/ 398 h 444"/>
              <a:gd name="T12" fmla="*/ 496 w 497"/>
              <a:gd name="T13" fmla="*/ 124 h 444"/>
              <a:gd name="T14" fmla="*/ 443 w 497"/>
              <a:gd name="T15" fmla="*/ 70 h 444"/>
              <a:gd name="T16" fmla="*/ 0 w 497"/>
              <a:gd name="T17" fmla="*/ 124 h 444"/>
              <a:gd name="T18" fmla="*/ 0 w 497"/>
              <a:gd name="T19" fmla="*/ 124 h 444"/>
              <a:gd name="T20" fmla="*/ 0 w 497"/>
              <a:gd name="T21" fmla="*/ 398 h 444"/>
              <a:gd name="T22" fmla="*/ 53 w 497"/>
              <a:gd name="T23" fmla="*/ 443 h 444"/>
              <a:gd name="T24" fmla="*/ 71 w 497"/>
              <a:gd name="T25" fmla="*/ 443 h 444"/>
              <a:gd name="T26" fmla="*/ 71 w 497"/>
              <a:gd name="T27" fmla="*/ 70 h 444"/>
              <a:gd name="T28" fmla="*/ 53 w 497"/>
              <a:gd name="T29" fmla="*/ 70 h 444"/>
              <a:gd name="T30" fmla="*/ 0 w 497"/>
              <a:gd name="T31" fmla="*/ 124 h 444"/>
              <a:gd name="T32" fmla="*/ 337 w 497"/>
              <a:gd name="T33" fmla="*/ 26 h 444"/>
              <a:gd name="T34" fmla="*/ 337 w 497"/>
              <a:gd name="T35" fmla="*/ 26 h 444"/>
              <a:gd name="T36" fmla="*/ 248 w 497"/>
              <a:gd name="T37" fmla="*/ 0 h 444"/>
              <a:gd name="T38" fmla="*/ 160 w 497"/>
              <a:gd name="T39" fmla="*/ 26 h 444"/>
              <a:gd name="T40" fmla="*/ 160 w 497"/>
              <a:gd name="T41" fmla="*/ 70 h 444"/>
              <a:gd name="T42" fmla="*/ 107 w 497"/>
              <a:gd name="T43" fmla="*/ 70 h 444"/>
              <a:gd name="T44" fmla="*/ 107 w 497"/>
              <a:gd name="T45" fmla="*/ 443 h 444"/>
              <a:gd name="T46" fmla="*/ 390 w 497"/>
              <a:gd name="T47" fmla="*/ 443 h 444"/>
              <a:gd name="T48" fmla="*/ 390 w 497"/>
              <a:gd name="T49" fmla="*/ 70 h 444"/>
              <a:gd name="T50" fmla="*/ 337 w 497"/>
              <a:gd name="T51" fmla="*/ 70 h 444"/>
              <a:gd name="T52" fmla="*/ 337 w 497"/>
              <a:gd name="T53" fmla="*/ 26 h 444"/>
              <a:gd name="T54" fmla="*/ 301 w 497"/>
              <a:gd name="T55" fmla="*/ 70 h 444"/>
              <a:gd name="T56" fmla="*/ 301 w 497"/>
              <a:gd name="T57" fmla="*/ 70 h 444"/>
              <a:gd name="T58" fmla="*/ 195 w 497"/>
              <a:gd name="T59" fmla="*/ 70 h 444"/>
              <a:gd name="T60" fmla="*/ 195 w 497"/>
              <a:gd name="T61" fmla="*/ 44 h 444"/>
              <a:gd name="T62" fmla="*/ 248 w 497"/>
              <a:gd name="T63" fmla="*/ 26 h 444"/>
              <a:gd name="T64" fmla="*/ 301 w 497"/>
              <a:gd name="T65" fmla="*/ 44 h 444"/>
              <a:gd name="T66" fmla="*/ 301 w 497"/>
              <a:gd name="T67" fmla="*/ 7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5" name="Freeform 120">
            <a:extLst>
              <a:ext uri="{FF2B5EF4-FFF2-40B4-BE49-F238E27FC236}">
                <a16:creationId xmlns:a16="http://schemas.microsoft.com/office/drawing/2014/main" id="{4B287791-841C-4C1A-B0C4-68EC3DC63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1301750"/>
            <a:ext cx="131762" cy="223838"/>
          </a:xfrm>
          <a:custGeom>
            <a:avLst/>
            <a:gdLst>
              <a:gd name="T0" fmla="*/ 150 w 283"/>
              <a:gd name="T1" fmla="*/ 9 h 479"/>
              <a:gd name="T2" fmla="*/ 150 w 283"/>
              <a:gd name="T3" fmla="*/ 9 h 479"/>
              <a:gd name="T4" fmla="*/ 132 w 283"/>
              <a:gd name="T5" fmla="*/ 9 h 479"/>
              <a:gd name="T6" fmla="*/ 0 w 283"/>
              <a:gd name="T7" fmla="*/ 345 h 479"/>
              <a:gd name="T8" fmla="*/ 141 w 283"/>
              <a:gd name="T9" fmla="*/ 478 h 479"/>
              <a:gd name="T10" fmla="*/ 282 w 283"/>
              <a:gd name="T11" fmla="*/ 345 h 479"/>
              <a:gd name="T12" fmla="*/ 150 w 283"/>
              <a:gd name="T13" fmla="*/ 9 h 479"/>
              <a:gd name="T14" fmla="*/ 123 w 283"/>
              <a:gd name="T15" fmla="*/ 204 h 479"/>
              <a:gd name="T16" fmla="*/ 123 w 283"/>
              <a:gd name="T17" fmla="*/ 204 h 479"/>
              <a:gd name="T18" fmla="*/ 123 w 283"/>
              <a:gd name="T19" fmla="*/ 221 h 479"/>
              <a:gd name="T20" fmla="*/ 97 w 283"/>
              <a:gd name="T21" fmla="*/ 336 h 479"/>
              <a:gd name="T22" fmla="*/ 70 w 283"/>
              <a:gd name="T23" fmla="*/ 372 h 479"/>
              <a:gd name="T24" fmla="*/ 44 w 283"/>
              <a:gd name="T25" fmla="*/ 345 h 479"/>
              <a:gd name="T26" fmla="*/ 88 w 283"/>
              <a:gd name="T27" fmla="*/ 221 h 479"/>
              <a:gd name="T28" fmla="*/ 114 w 283"/>
              <a:gd name="T29" fmla="*/ 194 h 479"/>
              <a:gd name="T30" fmla="*/ 123 w 283"/>
              <a:gd name="T31" fmla="*/ 194 h 479"/>
              <a:gd name="T32" fmla="*/ 123 w 283"/>
              <a:gd name="T33" fmla="*/ 20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3" h="479">
                <a:moveTo>
                  <a:pt x="150" y="9"/>
                </a:moveTo>
                <a:lnTo>
                  <a:pt x="150" y="9"/>
                </a:lnTo>
                <a:cubicBezTo>
                  <a:pt x="150" y="0"/>
                  <a:pt x="141" y="0"/>
                  <a:pt x="132" y="9"/>
                </a:cubicBezTo>
                <a:cubicBezTo>
                  <a:pt x="114" y="185"/>
                  <a:pt x="0" y="221"/>
                  <a:pt x="0" y="345"/>
                </a:cubicBezTo>
                <a:cubicBezTo>
                  <a:pt x="0" y="416"/>
                  <a:pt x="70" y="478"/>
                  <a:pt x="141" y="478"/>
                </a:cubicBezTo>
                <a:cubicBezTo>
                  <a:pt x="220" y="478"/>
                  <a:pt x="282" y="416"/>
                  <a:pt x="282" y="345"/>
                </a:cubicBezTo>
                <a:cubicBezTo>
                  <a:pt x="282" y="221"/>
                  <a:pt x="167" y="185"/>
                  <a:pt x="150" y="9"/>
                </a:cubicBezTo>
                <a:close/>
                <a:moveTo>
                  <a:pt x="123" y="204"/>
                </a:moveTo>
                <a:lnTo>
                  <a:pt x="123" y="204"/>
                </a:lnTo>
                <a:cubicBezTo>
                  <a:pt x="123" y="204"/>
                  <a:pt x="123" y="213"/>
                  <a:pt x="123" y="221"/>
                </a:cubicBezTo>
                <a:cubicBezTo>
                  <a:pt x="114" y="257"/>
                  <a:pt x="97" y="292"/>
                  <a:pt x="97" y="336"/>
                </a:cubicBezTo>
                <a:cubicBezTo>
                  <a:pt x="97" y="363"/>
                  <a:pt x="88" y="372"/>
                  <a:pt x="70" y="372"/>
                </a:cubicBezTo>
                <a:cubicBezTo>
                  <a:pt x="53" y="372"/>
                  <a:pt x="44" y="363"/>
                  <a:pt x="44" y="345"/>
                </a:cubicBezTo>
                <a:cubicBezTo>
                  <a:pt x="44" y="292"/>
                  <a:pt x="70" y="257"/>
                  <a:pt x="88" y="221"/>
                </a:cubicBezTo>
                <a:cubicBezTo>
                  <a:pt x="97" y="213"/>
                  <a:pt x="106" y="204"/>
                  <a:pt x="114" y="194"/>
                </a:cubicBezTo>
                <a:lnTo>
                  <a:pt x="123" y="194"/>
                </a:lnTo>
                <a:lnTo>
                  <a:pt x="123" y="2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6" name="Freeform 122">
            <a:extLst>
              <a:ext uri="{FF2B5EF4-FFF2-40B4-BE49-F238E27FC236}">
                <a16:creationId xmlns:a16="http://schemas.microsoft.com/office/drawing/2014/main" id="{4EC2BC39-0DEC-43C8-91BD-BFF238C2B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1789113"/>
            <a:ext cx="207963" cy="174625"/>
          </a:xfrm>
          <a:custGeom>
            <a:avLst/>
            <a:gdLst>
              <a:gd name="T0" fmla="*/ 434 w 444"/>
              <a:gd name="T1" fmla="*/ 213 h 373"/>
              <a:gd name="T2" fmla="*/ 434 w 444"/>
              <a:gd name="T3" fmla="*/ 213 h 373"/>
              <a:gd name="T4" fmla="*/ 354 w 444"/>
              <a:gd name="T5" fmla="*/ 27 h 373"/>
              <a:gd name="T6" fmla="*/ 319 w 444"/>
              <a:gd name="T7" fmla="*/ 0 h 373"/>
              <a:gd name="T8" fmla="*/ 124 w 444"/>
              <a:gd name="T9" fmla="*/ 0 h 373"/>
              <a:gd name="T10" fmla="*/ 80 w 444"/>
              <a:gd name="T11" fmla="*/ 27 h 373"/>
              <a:gd name="T12" fmla="*/ 9 w 444"/>
              <a:gd name="T13" fmla="*/ 213 h 373"/>
              <a:gd name="T14" fmla="*/ 0 w 444"/>
              <a:gd name="T15" fmla="*/ 257 h 373"/>
              <a:gd name="T16" fmla="*/ 18 w 444"/>
              <a:gd name="T17" fmla="*/ 345 h 373"/>
              <a:gd name="T18" fmla="*/ 45 w 444"/>
              <a:gd name="T19" fmla="*/ 372 h 373"/>
              <a:gd name="T20" fmla="*/ 399 w 444"/>
              <a:gd name="T21" fmla="*/ 372 h 373"/>
              <a:gd name="T22" fmla="*/ 425 w 444"/>
              <a:gd name="T23" fmla="*/ 345 h 373"/>
              <a:gd name="T24" fmla="*/ 443 w 444"/>
              <a:gd name="T25" fmla="*/ 257 h 373"/>
              <a:gd name="T26" fmla="*/ 434 w 444"/>
              <a:gd name="T27" fmla="*/ 213 h 373"/>
              <a:gd name="T28" fmla="*/ 399 w 444"/>
              <a:gd name="T29" fmla="*/ 275 h 373"/>
              <a:gd name="T30" fmla="*/ 399 w 444"/>
              <a:gd name="T31" fmla="*/ 275 h 373"/>
              <a:gd name="T32" fmla="*/ 399 w 444"/>
              <a:gd name="T33" fmla="*/ 310 h 373"/>
              <a:gd name="T34" fmla="*/ 372 w 444"/>
              <a:gd name="T35" fmla="*/ 337 h 373"/>
              <a:gd name="T36" fmla="*/ 71 w 444"/>
              <a:gd name="T37" fmla="*/ 337 h 373"/>
              <a:gd name="T38" fmla="*/ 45 w 444"/>
              <a:gd name="T39" fmla="*/ 310 h 373"/>
              <a:gd name="T40" fmla="*/ 35 w 444"/>
              <a:gd name="T41" fmla="*/ 275 h 373"/>
              <a:gd name="T42" fmla="*/ 62 w 444"/>
              <a:gd name="T43" fmla="*/ 248 h 373"/>
              <a:gd name="T44" fmla="*/ 381 w 444"/>
              <a:gd name="T45" fmla="*/ 248 h 373"/>
              <a:gd name="T46" fmla="*/ 399 w 444"/>
              <a:gd name="T47" fmla="*/ 275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3">
                <a:moveTo>
                  <a:pt x="434" y="213"/>
                </a:moveTo>
                <a:lnTo>
                  <a:pt x="434" y="213"/>
                </a:lnTo>
                <a:cubicBezTo>
                  <a:pt x="354" y="27"/>
                  <a:pt x="354" y="27"/>
                  <a:pt x="354" y="27"/>
                </a:cubicBezTo>
                <a:cubicBezTo>
                  <a:pt x="354" y="9"/>
                  <a:pt x="337" y="0"/>
                  <a:pt x="319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6" y="0"/>
                  <a:pt x="89" y="9"/>
                  <a:pt x="80" y="2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8"/>
                  <a:pt x="0" y="257"/>
                </a:cubicBezTo>
                <a:cubicBezTo>
                  <a:pt x="18" y="345"/>
                  <a:pt x="18" y="345"/>
                  <a:pt x="18" y="345"/>
                </a:cubicBezTo>
                <a:cubicBezTo>
                  <a:pt x="18" y="363"/>
                  <a:pt x="35" y="372"/>
                  <a:pt x="45" y="372"/>
                </a:cubicBezTo>
                <a:cubicBezTo>
                  <a:pt x="399" y="372"/>
                  <a:pt x="399" y="372"/>
                  <a:pt x="399" y="372"/>
                </a:cubicBezTo>
                <a:cubicBezTo>
                  <a:pt x="408" y="372"/>
                  <a:pt x="425" y="363"/>
                  <a:pt x="425" y="345"/>
                </a:cubicBezTo>
                <a:cubicBezTo>
                  <a:pt x="443" y="257"/>
                  <a:pt x="443" y="257"/>
                  <a:pt x="443" y="257"/>
                </a:cubicBezTo>
                <a:cubicBezTo>
                  <a:pt x="443" y="248"/>
                  <a:pt x="443" y="222"/>
                  <a:pt x="434" y="213"/>
                </a:cubicBezTo>
                <a:close/>
                <a:moveTo>
                  <a:pt x="399" y="275"/>
                </a:moveTo>
                <a:lnTo>
                  <a:pt x="399" y="275"/>
                </a:lnTo>
                <a:cubicBezTo>
                  <a:pt x="399" y="310"/>
                  <a:pt x="399" y="310"/>
                  <a:pt x="399" y="310"/>
                </a:cubicBezTo>
                <a:cubicBezTo>
                  <a:pt x="399" y="328"/>
                  <a:pt x="381" y="337"/>
                  <a:pt x="372" y="337"/>
                </a:cubicBezTo>
                <a:cubicBezTo>
                  <a:pt x="71" y="337"/>
                  <a:pt x="71" y="337"/>
                  <a:pt x="71" y="337"/>
                </a:cubicBezTo>
                <a:cubicBezTo>
                  <a:pt x="62" y="337"/>
                  <a:pt x="45" y="328"/>
                  <a:pt x="45" y="310"/>
                </a:cubicBezTo>
                <a:cubicBezTo>
                  <a:pt x="35" y="275"/>
                  <a:pt x="35" y="275"/>
                  <a:pt x="35" y="275"/>
                </a:cubicBezTo>
                <a:cubicBezTo>
                  <a:pt x="35" y="266"/>
                  <a:pt x="45" y="248"/>
                  <a:pt x="62" y="248"/>
                </a:cubicBezTo>
                <a:cubicBezTo>
                  <a:pt x="381" y="248"/>
                  <a:pt x="381" y="248"/>
                  <a:pt x="381" y="248"/>
                </a:cubicBezTo>
                <a:cubicBezTo>
                  <a:pt x="399" y="248"/>
                  <a:pt x="408" y="266"/>
                  <a:pt x="399" y="2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7" name="Freeform 123">
            <a:extLst>
              <a:ext uri="{FF2B5EF4-FFF2-40B4-BE49-F238E27FC236}">
                <a16:creationId xmlns:a16="http://schemas.microsoft.com/office/drawing/2014/main" id="{88601D22-5754-412D-81AD-86B73DC4B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438" y="1765300"/>
            <a:ext cx="211137" cy="215900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8" name="Freeform 124">
            <a:extLst>
              <a:ext uri="{FF2B5EF4-FFF2-40B4-BE49-F238E27FC236}">
                <a16:creationId xmlns:a16="http://schemas.microsoft.com/office/drawing/2014/main" id="{4A638255-9338-439A-BDFA-A08CF0E51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525" y="1760538"/>
            <a:ext cx="239713" cy="231775"/>
          </a:xfrm>
          <a:custGeom>
            <a:avLst/>
            <a:gdLst>
              <a:gd name="T0" fmla="*/ 79 w 515"/>
              <a:gd name="T1" fmla="*/ 337 h 498"/>
              <a:gd name="T2" fmla="*/ 79 w 515"/>
              <a:gd name="T3" fmla="*/ 337 h 498"/>
              <a:gd name="T4" fmla="*/ 18 w 515"/>
              <a:gd name="T5" fmla="*/ 470 h 498"/>
              <a:gd name="T6" fmla="*/ 169 w 515"/>
              <a:gd name="T7" fmla="*/ 434 h 498"/>
              <a:gd name="T8" fmla="*/ 160 w 515"/>
              <a:gd name="T9" fmla="*/ 346 h 498"/>
              <a:gd name="T10" fmla="*/ 79 w 515"/>
              <a:gd name="T11" fmla="*/ 337 h 498"/>
              <a:gd name="T12" fmla="*/ 496 w 515"/>
              <a:gd name="T13" fmla="*/ 18 h 498"/>
              <a:gd name="T14" fmla="*/ 496 w 515"/>
              <a:gd name="T15" fmla="*/ 18 h 498"/>
              <a:gd name="T16" fmla="*/ 195 w 515"/>
              <a:gd name="T17" fmla="*/ 231 h 498"/>
              <a:gd name="T18" fmla="*/ 141 w 515"/>
              <a:gd name="T19" fmla="*/ 293 h 498"/>
              <a:gd name="T20" fmla="*/ 150 w 515"/>
              <a:gd name="T21" fmla="*/ 301 h 498"/>
              <a:gd name="T22" fmla="*/ 186 w 515"/>
              <a:gd name="T23" fmla="*/ 328 h 498"/>
              <a:gd name="T24" fmla="*/ 204 w 515"/>
              <a:gd name="T25" fmla="*/ 354 h 498"/>
              <a:gd name="T26" fmla="*/ 213 w 515"/>
              <a:gd name="T27" fmla="*/ 363 h 498"/>
              <a:gd name="T28" fmla="*/ 275 w 515"/>
              <a:gd name="T29" fmla="*/ 310 h 498"/>
              <a:gd name="T30" fmla="*/ 496 w 515"/>
              <a:gd name="T31" fmla="*/ 1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5" h="498">
                <a:moveTo>
                  <a:pt x="79" y="337"/>
                </a:moveTo>
                <a:lnTo>
                  <a:pt x="79" y="337"/>
                </a:lnTo>
                <a:cubicBezTo>
                  <a:pt x="44" y="372"/>
                  <a:pt x="71" y="416"/>
                  <a:pt x="18" y="470"/>
                </a:cubicBezTo>
                <a:cubicBezTo>
                  <a:pt x="0" y="497"/>
                  <a:pt x="116" y="487"/>
                  <a:pt x="169" y="434"/>
                </a:cubicBezTo>
                <a:cubicBezTo>
                  <a:pt x="195" y="407"/>
                  <a:pt x="186" y="372"/>
                  <a:pt x="160" y="346"/>
                </a:cubicBezTo>
                <a:cubicBezTo>
                  <a:pt x="132" y="319"/>
                  <a:pt x="97" y="319"/>
                  <a:pt x="79" y="337"/>
                </a:cubicBezTo>
                <a:close/>
                <a:moveTo>
                  <a:pt x="496" y="18"/>
                </a:moveTo>
                <a:lnTo>
                  <a:pt x="496" y="18"/>
                </a:lnTo>
                <a:cubicBezTo>
                  <a:pt x="479" y="0"/>
                  <a:pt x="257" y="168"/>
                  <a:pt x="195" y="231"/>
                </a:cubicBezTo>
                <a:cubicBezTo>
                  <a:pt x="169" y="266"/>
                  <a:pt x="160" y="284"/>
                  <a:pt x="141" y="293"/>
                </a:cubicBezTo>
                <a:cubicBezTo>
                  <a:pt x="141" y="301"/>
                  <a:pt x="150" y="301"/>
                  <a:pt x="150" y="301"/>
                </a:cubicBezTo>
                <a:cubicBezTo>
                  <a:pt x="160" y="310"/>
                  <a:pt x="169" y="310"/>
                  <a:pt x="186" y="328"/>
                </a:cubicBezTo>
                <a:cubicBezTo>
                  <a:pt x="195" y="337"/>
                  <a:pt x="204" y="346"/>
                  <a:pt x="204" y="354"/>
                </a:cubicBezTo>
                <a:cubicBezTo>
                  <a:pt x="204" y="363"/>
                  <a:pt x="213" y="363"/>
                  <a:pt x="213" y="363"/>
                </a:cubicBezTo>
                <a:cubicBezTo>
                  <a:pt x="230" y="354"/>
                  <a:pt x="248" y="337"/>
                  <a:pt x="275" y="310"/>
                </a:cubicBezTo>
                <a:cubicBezTo>
                  <a:pt x="336" y="248"/>
                  <a:pt x="514" y="35"/>
                  <a:pt x="496" y="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9" name="Freeform 126">
            <a:extLst>
              <a:ext uri="{FF2B5EF4-FFF2-40B4-BE49-F238E27FC236}">
                <a16:creationId xmlns:a16="http://schemas.microsoft.com/office/drawing/2014/main" id="{FDEE1642-028F-445D-8680-F85D02B40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213" y="1773238"/>
            <a:ext cx="231775" cy="211137"/>
          </a:xfrm>
          <a:custGeom>
            <a:avLst/>
            <a:gdLst>
              <a:gd name="T0" fmla="*/ 247 w 497"/>
              <a:gd name="T1" fmla="*/ 274 h 452"/>
              <a:gd name="T2" fmla="*/ 247 w 497"/>
              <a:gd name="T3" fmla="*/ 274 h 452"/>
              <a:gd name="T4" fmla="*/ 363 w 497"/>
              <a:gd name="T5" fmla="*/ 230 h 452"/>
              <a:gd name="T6" fmla="*/ 337 w 497"/>
              <a:gd name="T7" fmla="*/ 151 h 452"/>
              <a:gd name="T8" fmla="*/ 247 w 497"/>
              <a:gd name="T9" fmla="*/ 186 h 452"/>
              <a:gd name="T10" fmla="*/ 168 w 497"/>
              <a:gd name="T11" fmla="*/ 151 h 452"/>
              <a:gd name="T12" fmla="*/ 133 w 497"/>
              <a:gd name="T13" fmla="*/ 230 h 452"/>
              <a:gd name="T14" fmla="*/ 247 w 497"/>
              <a:gd name="T15" fmla="*/ 274 h 452"/>
              <a:gd name="T16" fmla="*/ 247 w 497"/>
              <a:gd name="T17" fmla="*/ 106 h 452"/>
              <a:gd name="T18" fmla="*/ 247 w 497"/>
              <a:gd name="T19" fmla="*/ 106 h 452"/>
              <a:gd name="T20" fmla="*/ 309 w 497"/>
              <a:gd name="T21" fmla="*/ 88 h 452"/>
              <a:gd name="T22" fmla="*/ 284 w 497"/>
              <a:gd name="T23" fmla="*/ 17 h 452"/>
              <a:gd name="T24" fmla="*/ 247 w 497"/>
              <a:gd name="T25" fmla="*/ 0 h 452"/>
              <a:gd name="T26" fmla="*/ 212 w 497"/>
              <a:gd name="T27" fmla="*/ 17 h 452"/>
              <a:gd name="T28" fmla="*/ 186 w 497"/>
              <a:gd name="T29" fmla="*/ 88 h 452"/>
              <a:gd name="T30" fmla="*/ 247 w 497"/>
              <a:gd name="T31" fmla="*/ 106 h 452"/>
              <a:gd name="T32" fmla="*/ 469 w 497"/>
              <a:gd name="T33" fmla="*/ 301 h 452"/>
              <a:gd name="T34" fmla="*/ 469 w 497"/>
              <a:gd name="T35" fmla="*/ 301 h 452"/>
              <a:gd name="T36" fmla="*/ 372 w 497"/>
              <a:gd name="T37" fmla="*/ 266 h 452"/>
              <a:gd name="T38" fmla="*/ 381 w 497"/>
              <a:gd name="T39" fmla="*/ 292 h 452"/>
              <a:gd name="T40" fmla="*/ 247 w 497"/>
              <a:gd name="T41" fmla="*/ 345 h 452"/>
              <a:gd name="T42" fmla="*/ 115 w 497"/>
              <a:gd name="T43" fmla="*/ 292 h 452"/>
              <a:gd name="T44" fmla="*/ 124 w 497"/>
              <a:gd name="T45" fmla="*/ 266 h 452"/>
              <a:gd name="T46" fmla="*/ 26 w 497"/>
              <a:gd name="T47" fmla="*/ 301 h 452"/>
              <a:gd name="T48" fmla="*/ 26 w 497"/>
              <a:gd name="T49" fmla="*/ 345 h 452"/>
              <a:gd name="T50" fmla="*/ 203 w 497"/>
              <a:gd name="T51" fmla="*/ 434 h 452"/>
              <a:gd name="T52" fmla="*/ 292 w 497"/>
              <a:gd name="T53" fmla="*/ 434 h 452"/>
              <a:gd name="T54" fmla="*/ 469 w 497"/>
              <a:gd name="T55" fmla="*/ 345 h 452"/>
              <a:gd name="T56" fmla="*/ 469 w 497"/>
              <a:gd name="T57" fmla="*/ 301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7" h="452">
                <a:moveTo>
                  <a:pt x="247" y="274"/>
                </a:moveTo>
                <a:lnTo>
                  <a:pt x="247" y="274"/>
                </a:lnTo>
                <a:cubicBezTo>
                  <a:pt x="309" y="274"/>
                  <a:pt x="354" y="257"/>
                  <a:pt x="363" y="230"/>
                </a:cubicBezTo>
                <a:cubicBezTo>
                  <a:pt x="354" y="204"/>
                  <a:pt x="345" y="177"/>
                  <a:pt x="337" y="151"/>
                </a:cubicBezTo>
                <a:cubicBezTo>
                  <a:pt x="328" y="168"/>
                  <a:pt x="292" y="186"/>
                  <a:pt x="247" y="186"/>
                </a:cubicBezTo>
                <a:cubicBezTo>
                  <a:pt x="203" y="186"/>
                  <a:pt x="168" y="168"/>
                  <a:pt x="168" y="151"/>
                </a:cubicBezTo>
                <a:cubicBezTo>
                  <a:pt x="150" y="177"/>
                  <a:pt x="141" y="204"/>
                  <a:pt x="133" y="230"/>
                </a:cubicBezTo>
                <a:cubicBezTo>
                  <a:pt x="141" y="257"/>
                  <a:pt x="186" y="274"/>
                  <a:pt x="247" y="274"/>
                </a:cubicBezTo>
                <a:close/>
                <a:moveTo>
                  <a:pt x="247" y="106"/>
                </a:moveTo>
                <a:lnTo>
                  <a:pt x="247" y="106"/>
                </a:lnTo>
                <a:cubicBezTo>
                  <a:pt x="274" y="106"/>
                  <a:pt x="300" y="97"/>
                  <a:pt x="309" y="88"/>
                </a:cubicBezTo>
                <a:cubicBezTo>
                  <a:pt x="300" y="62"/>
                  <a:pt x="292" y="35"/>
                  <a:pt x="284" y="17"/>
                </a:cubicBezTo>
                <a:cubicBezTo>
                  <a:pt x="284" y="8"/>
                  <a:pt x="265" y="0"/>
                  <a:pt x="247" y="0"/>
                </a:cubicBezTo>
                <a:cubicBezTo>
                  <a:pt x="230" y="0"/>
                  <a:pt x="212" y="8"/>
                  <a:pt x="212" y="17"/>
                </a:cubicBezTo>
                <a:cubicBezTo>
                  <a:pt x="203" y="35"/>
                  <a:pt x="194" y="62"/>
                  <a:pt x="186" y="88"/>
                </a:cubicBezTo>
                <a:cubicBezTo>
                  <a:pt x="194" y="97"/>
                  <a:pt x="221" y="106"/>
                  <a:pt x="247" y="106"/>
                </a:cubicBezTo>
                <a:close/>
                <a:moveTo>
                  <a:pt x="469" y="301"/>
                </a:moveTo>
                <a:lnTo>
                  <a:pt x="469" y="301"/>
                </a:lnTo>
                <a:cubicBezTo>
                  <a:pt x="372" y="266"/>
                  <a:pt x="372" y="266"/>
                  <a:pt x="372" y="266"/>
                </a:cubicBezTo>
                <a:cubicBezTo>
                  <a:pt x="381" y="292"/>
                  <a:pt x="381" y="292"/>
                  <a:pt x="381" y="292"/>
                </a:cubicBezTo>
                <a:cubicBezTo>
                  <a:pt x="381" y="327"/>
                  <a:pt x="319" y="345"/>
                  <a:pt x="247" y="345"/>
                </a:cubicBezTo>
                <a:cubicBezTo>
                  <a:pt x="177" y="345"/>
                  <a:pt x="115" y="327"/>
                  <a:pt x="115" y="292"/>
                </a:cubicBezTo>
                <a:cubicBezTo>
                  <a:pt x="124" y="266"/>
                  <a:pt x="124" y="266"/>
                  <a:pt x="124" y="266"/>
                </a:cubicBezTo>
                <a:cubicBezTo>
                  <a:pt x="26" y="301"/>
                  <a:pt x="26" y="301"/>
                  <a:pt x="26" y="301"/>
                </a:cubicBezTo>
                <a:cubicBezTo>
                  <a:pt x="0" y="310"/>
                  <a:pt x="0" y="327"/>
                  <a:pt x="26" y="345"/>
                </a:cubicBezTo>
                <a:cubicBezTo>
                  <a:pt x="203" y="434"/>
                  <a:pt x="203" y="434"/>
                  <a:pt x="203" y="434"/>
                </a:cubicBezTo>
                <a:cubicBezTo>
                  <a:pt x="230" y="451"/>
                  <a:pt x="265" y="451"/>
                  <a:pt x="292" y="434"/>
                </a:cubicBezTo>
                <a:cubicBezTo>
                  <a:pt x="469" y="345"/>
                  <a:pt x="469" y="345"/>
                  <a:pt x="469" y="345"/>
                </a:cubicBezTo>
                <a:cubicBezTo>
                  <a:pt x="496" y="327"/>
                  <a:pt x="496" y="310"/>
                  <a:pt x="469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0" name="Freeform 129">
            <a:extLst>
              <a:ext uri="{FF2B5EF4-FFF2-40B4-BE49-F238E27FC236}">
                <a16:creationId xmlns:a16="http://schemas.microsoft.com/office/drawing/2014/main" id="{50D47A43-1EB5-4EB7-BDF7-B58842708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1781175"/>
            <a:ext cx="157162" cy="190500"/>
          </a:xfrm>
          <a:custGeom>
            <a:avLst/>
            <a:gdLst>
              <a:gd name="T0" fmla="*/ 168 w 337"/>
              <a:gd name="T1" fmla="*/ 0 h 409"/>
              <a:gd name="T2" fmla="*/ 168 w 337"/>
              <a:gd name="T3" fmla="*/ 0 h 409"/>
              <a:gd name="T4" fmla="*/ 0 w 337"/>
              <a:gd name="T5" fmla="*/ 62 h 409"/>
              <a:gd name="T6" fmla="*/ 35 w 337"/>
              <a:gd name="T7" fmla="*/ 363 h 409"/>
              <a:gd name="T8" fmla="*/ 168 w 337"/>
              <a:gd name="T9" fmla="*/ 408 h 409"/>
              <a:gd name="T10" fmla="*/ 301 w 337"/>
              <a:gd name="T11" fmla="*/ 363 h 409"/>
              <a:gd name="T12" fmla="*/ 336 w 337"/>
              <a:gd name="T13" fmla="*/ 62 h 409"/>
              <a:gd name="T14" fmla="*/ 168 w 337"/>
              <a:gd name="T15" fmla="*/ 0 h 409"/>
              <a:gd name="T16" fmla="*/ 168 w 337"/>
              <a:gd name="T17" fmla="*/ 107 h 409"/>
              <a:gd name="T18" fmla="*/ 168 w 337"/>
              <a:gd name="T19" fmla="*/ 107 h 409"/>
              <a:gd name="T20" fmla="*/ 35 w 337"/>
              <a:gd name="T21" fmla="*/ 71 h 409"/>
              <a:gd name="T22" fmla="*/ 168 w 337"/>
              <a:gd name="T23" fmla="*/ 36 h 409"/>
              <a:gd name="T24" fmla="*/ 301 w 337"/>
              <a:gd name="T25" fmla="*/ 71 h 409"/>
              <a:gd name="T26" fmla="*/ 168 w 337"/>
              <a:gd name="T27" fmla="*/ 107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7" h="409">
                <a:moveTo>
                  <a:pt x="168" y="0"/>
                </a:moveTo>
                <a:lnTo>
                  <a:pt x="168" y="0"/>
                </a:lnTo>
                <a:cubicBezTo>
                  <a:pt x="62" y="0"/>
                  <a:pt x="0" y="36"/>
                  <a:pt x="0" y="62"/>
                </a:cubicBezTo>
                <a:cubicBezTo>
                  <a:pt x="35" y="363"/>
                  <a:pt x="35" y="363"/>
                  <a:pt x="35" y="363"/>
                </a:cubicBezTo>
                <a:cubicBezTo>
                  <a:pt x="35" y="372"/>
                  <a:pt x="88" y="408"/>
                  <a:pt x="168" y="408"/>
                </a:cubicBezTo>
                <a:cubicBezTo>
                  <a:pt x="248" y="408"/>
                  <a:pt x="301" y="372"/>
                  <a:pt x="301" y="363"/>
                </a:cubicBezTo>
                <a:cubicBezTo>
                  <a:pt x="336" y="62"/>
                  <a:pt x="336" y="62"/>
                  <a:pt x="336" y="62"/>
                </a:cubicBezTo>
                <a:cubicBezTo>
                  <a:pt x="336" y="36"/>
                  <a:pt x="274" y="0"/>
                  <a:pt x="168" y="0"/>
                </a:cubicBezTo>
                <a:close/>
                <a:moveTo>
                  <a:pt x="168" y="107"/>
                </a:moveTo>
                <a:lnTo>
                  <a:pt x="168" y="107"/>
                </a:lnTo>
                <a:cubicBezTo>
                  <a:pt x="88" y="107"/>
                  <a:pt x="35" y="80"/>
                  <a:pt x="35" y="71"/>
                </a:cubicBezTo>
                <a:cubicBezTo>
                  <a:pt x="35" y="62"/>
                  <a:pt x="88" y="36"/>
                  <a:pt x="168" y="36"/>
                </a:cubicBezTo>
                <a:cubicBezTo>
                  <a:pt x="248" y="36"/>
                  <a:pt x="301" y="62"/>
                  <a:pt x="301" y="71"/>
                </a:cubicBezTo>
                <a:cubicBezTo>
                  <a:pt x="301" y="80"/>
                  <a:pt x="248" y="107"/>
                  <a:pt x="168" y="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1" name="Freeform 133">
            <a:extLst>
              <a:ext uri="{FF2B5EF4-FFF2-40B4-BE49-F238E27FC236}">
                <a16:creationId xmlns:a16="http://schemas.microsoft.com/office/drawing/2014/main" id="{A7A8F5C3-FEC4-4A0E-9FD1-B84FA09C6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700" y="1317625"/>
            <a:ext cx="231775" cy="223838"/>
          </a:xfrm>
          <a:custGeom>
            <a:avLst/>
            <a:gdLst>
              <a:gd name="T0" fmla="*/ 425 w 497"/>
              <a:gd name="T1" fmla="*/ 160 h 480"/>
              <a:gd name="T2" fmla="*/ 425 w 497"/>
              <a:gd name="T3" fmla="*/ 160 h 480"/>
              <a:gd name="T4" fmla="*/ 372 w 497"/>
              <a:gd name="T5" fmla="*/ 18 h 480"/>
              <a:gd name="T6" fmla="*/ 346 w 497"/>
              <a:gd name="T7" fmla="*/ 9 h 480"/>
              <a:gd name="T8" fmla="*/ 9 w 497"/>
              <a:gd name="T9" fmla="*/ 134 h 480"/>
              <a:gd name="T10" fmla="*/ 0 w 497"/>
              <a:gd name="T11" fmla="*/ 160 h 480"/>
              <a:gd name="T12" fmla="*/ 53 w 497"/>
              <a:gd name="T13" fmla="*/ 302 h 480"/>
              <a:gd name="T14" fmla="*/ 53 w 497"/>
              <a:gd name="T15" fmla="*/ 222 h 480"/>
              <a:gd name="T16" fmla="*/ 115 w 497"/>
              <a:gd name="T17" fmla="*/ 160 h 480"/>
              <a:gd name="T18" fmla="*/ 203 w 497"/>
              <a:gd name="T19" fmla="*/ 160 h 480"/>
              <a:gd name="T20" fmla="*/ 309 w 497"/>
              <a:gd name="T21" fmla="*/ 89 h 480"/>
              <a:gd name="T22" fmla="*/ 372 w 497"/>
              <a:gd name="T23" fmla="*/ 160 h 480"/>
              <a:gd name="T24" fmla="*/ 425 w 497"/>
              <a:gd name="T25" fmla="*/ 160 h 480"/>
              <a:gd name="T26" fmla="*/ 478 w 497"/>
              <a:gd name="T27" fmla="*/ 204 h 480"/>
              <a:gd name="T28" fmla="*/ 478 w 497"/>
              <a:gd name="T29" fmla="*/ 204 h 480"/>
              <a:gd name="T30" fmla="*/ 115 w 497"/>
              <a:gd name="T31" fmla="*/ 204 h 480"/>
              <a:gd name="T32" fmla="*/ 97 w 497"/>
              <a:gd name="T33" fmla="*/ 222 h 480"/>
              <a:gd name="T34" fmla="*/ 97 w 497"/>
              <a:gd name="T35" fmla="*/ 462 h 480"/>
              <a:gd name="T36" fmla="*/ 115 w 497"/>
              <a:gd name="T37" fmla="*/ 479 h 480"/>
              <a:gd name="T38" fmla="*/ 478 w 497"/>
              <a:gd name="T39" fmla="*/ 479 h 480"/>
              <a:gd name="T40" fmla="*/ 496 w 497"/>
              <a:gd name="T41" fmla="*/ 462 h 480"/>
              <a:gd name="T42" fmla="*/ 496 w 497"/>
              <a:gd name="T43" fmla="*/ 222 h 480"/>
              <a:gd name="T44" fmla="*/ 478 w 497"/>
              <a:gd name="T45" fmla="*/ 204 h 480"/>
              <a:gd name="T46" fmla="*/ 452 w 497"/>
              <a:gd name="T47" fmla="*/ 426 h 480"/>
              <a:gd name="T48" fmla="*/ 452 w 497"/>
              <a:gd name="T49" fmla="*/ 426 h 480"/>
              <a:gd name="T50" fmla="*/ 150 w 497"/>
              <a:gd name="T51" fmla="*/ 426 h 480"/>
              <a:gd name="T52" fmla="*/ 150 w 497"/>
              <a:gd name="T53" fmla="*/ 391 h 480"/>
              <a:gd name="T54" fmla="*/ 195 w 497"/>
              <a:gd name="T55" fmla="*/ 275 h 480"/>
              <a:gd name="T56" fmla="*/ 265 w 497"/>
              <a:gd name="T57" fmla="*/ 364 h 480"/>
              <a:gd name="T58" fmla="*/ 328 w 497"/>
              <a:gd name="T59" fmla="*/ 302 h 480"/>
              <a:gd name="T60" fmla="*/ 416 w 497"/>
              <a:gd name="T61" fmla="*/ 266 h 480"/>
              <a:gd name="T62" fmla="*/ 452 w 497"/>
              <a:gd name="T63" fmla="*/ 347 h 480"/>
              <a:gd name="T64" fmla="*/ 452 w 497"/>
              <a:gd name="T65" fmla="*/ 42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80">
                <a:moveTo>
                  <a:pt x="425" y="160"/>
                </a:moveTo>
                <a:lnTo>
                  <a:pt x="425" y="160"/>
                </a:lnTo>
                <a:cubicBezTo>
                  <a:pt x="372" y="18"/>
                  <a:pt x="372" y="18"/>
                  <a:pt x="372" y="18"/>
                </a:cubicBezTo>
                <a:cubicBezTo>
                  <a:pt x="372" y="9"/>
                  <a:pt x="354" y="0"/>
                  <a:pt x="346" y="9"/>
                </a:cubicBezTo>
                <a:cubicBezTo>
                  <a:pt x="9" y="134"/>
                  <a:pt x="9" y="134"/>
                  <a:pt x="9" y="134"/>
                </a:cubicBezTo>
                <a:cubicBezTo>
                  <a:pt x="0" y="134"/>
                  <a:pt x="0" y="143"/>
                  <a:pt x="0" y="160"/>
                </a:cubicBezTo>
                <a:cubicBezTo>
                  <a:pt x="53" y="302"/>
                  <a:pt x="53" y="302"/>
                  <a:pt x="53" y="302"/>
                </a:cubicBezTo>
                <a:cubicBezTo>
                  <a:pt x="53" y="222"/>
                  <a:pt x="53" y="222"/>
                  <a:pt x="53" y="222"/>
                </a:cubicBezTo>
                <a:cubicBezTo>
                  <a:pt x="53" y="187"/>
                  <a:pt x="80" y="160"/>
                  <a:pt x="115" y="160"/>
                </a:cubicBezTo>
                <a:cubicBezTo>
                  <a:pt x="203" y="160"/>
                  <a:pt x="203" y="160"/>
                  <a:pt x="203" y="160"/>
                </a:cubicBezTo>
                <a:cubicBezTo>
                  <a:pt x="309" y="89"/>
                  <a:pt x="309" y="89"/>
                  <a:pt x="309" y="89"/>
                </a:cubicBezTo>
                <a:cubicBezTo>
                  <a:pt x="372" y="160"/>
                  <a:pt x="372" y="160"/>
                  <a:pt x="372" y="160"/>
                </a:cubicBezTo>
                <a:lnTo>
                  <a:pt x="425" y="160"/>
                </a:lnTo>
                <a:close/>
                <a:moveTo>
                  <a:pt x="478" y="204"/>
                </a:moveTo>
                <a:lnTo>
                  <a:pt x="478" y="204"/>
                </a:lnTo>
                <a:cubicBezTo>
                  <a:pt x="115" y="204"/>
                  <a:pt x="115" y="204"/>
                  <a:pt x="115" y="204"/>
                </a:cubicBezTo>
                <a:cubicBezTo>
                  <a:pt x="106" y="204"/>
                  <a:pt x="97" y="213"/>
                  <a:pt x="97" y="222"/>
                </a:cubicBezTo>
                <a:cubicBezTo>
                  <a:pt x="97" y="462"/>
                  <a:pt x="97" y="462"/>
                  <a:pt x="97" y="462"/>
                </a:cubicBezTo>
                <a:cubicBezTo>
                  <a:pt x="97" y="470"/>
                  <a:pt x="106" y="479"/>
                  <a:pt x="115" y="479"/>
                </a:cubicBezTo>
                <a:cubicBezTo>
                  <a:pt x="478" y="479"/>
                  <a:pt x="478" y="479"/>
                  <a:pt x="478" y="479"/>
                </a:cubicBezTo>
                <a:cubicBezTo>
                  <a:pt x="487" y="479"/>
                  <a:pt x="496" y="470"/>
                  <a:pt x="496" y="46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13"/>
                  <a:pt x="487" y="204"/>
                  <a:pt x="478" y="204"/>
                </a:cubicBezTo>
                <a:close/>
                <a:moveTo>
                  <a:pt x="452" y="426"/>
                </a:moveTo>
                <a:lnTo>
                  <a:pt x="452" y="426"/>
                </a:lnTo>
                <a:cubicBezTo>
                  <a:pt x="150" y="426"/>
                  <a:pt x="150" y="426"/>
                  <a:pt x="150" y="426"/>
                </a:cubicBezTo>
                <a:cubicBezTo>
                  <a:pt x="150" y="391"/>
                  <a:pt x="150" y="391"/>
                  <a:pt x="150" y="391"/>
                </a:cubicBezTo>
                <a:cubicBezTo>
                  <a:pt x="195" y="275"/>
                  <a:pt x="195" y="275"/>
                  <a:pt x="195" y="275"/>
                </a:cubicBezTo>
                <a:cubicBezTo>
                  <a:pt x="265" y="364"/>
                  <a:pt x="265" y="364"/>
                  <a:pt x="265" y="364"/>
                </a:cubicBezTo>
                <a:cubicBezTo>
                  <a:pt x="328" y="302"/>
                  <a:pt x="328" y="302"/>
                  <a:pt x="328" y="302"/>
                </a:cubicBezTo>
                <a:cubicBezTo>
                  <a:pt x="416" y="266"/>
                  <a:pt x="416" y="266"/>
                  <a:pt x="416" y="266"/>
                </a:cubicBezTo>
                <a:cubicBezTo>
                  <a:pt x="452" y="347"/>
                  <a:pt x="452" y="347"/>
                  <a:pt x="452" y="347"/>
                </a:cubicBezTo>
                <a:lnTo>
                  <a:pt x="452" y="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2" name="Freeform 135">
            <a:extLst>
              <a:ext uri="{FF2B5EF4-FFF2-40B4-BE49-F238E27FC236}">
                <a16:creationId xmlns:a16="http://schemas.microsoft.com/office/drawing/2014/main" id="{3AA29385-E3F9-49E0-A93F-2AE84DC97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1325563"/>
            <a:ext cx="166687" cy="211137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302 w 356"/>
              <a:gd name="T21" fmla="*/ 399 h 453"/>
              <a:gd name="T22" fmla="*/ 302 w 356"/>
              <a:gd name="T23" fmla="*/ 399 h 453"/>
              <a:gd name="T24" fmla="*/ 53 w 356"/>
              <a:gd name="T25" fmla="*/ 399 h 453"/>
              <a:gd name="T26" fmla="*/ 53 w 356"/>
              <a:gd name="T27" fmla="*/ 54 h 453"/>
              <a:gd name="T28" fmla="*/ 302 w 356"/>
              <a:gd name="T29" fmla="*/ 54 h 453"/>
              <a:gd name="T30" fmla="*/ 302 w 356"/>
              <a:gd name="T31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302" y="399"/>
                </a:moveTo>
                <a:lnTo>
                  <a:pt x="302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4"/>
                  <a:pt x="53" y="54"/>
                  <a:pt x="53" y="54"/>
                </a:cubicBezTo>
                <a:cubicBezTo>
                  <a:pt x="302" y="54"/>
                  <a:pt x="302" y="54"/>
                  <a:pt x="302" y="54"/>
                </a:cubicBezTo>
                <a:lnTo>
                  <a:pt x="302" y="3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3" name="Freeform 136">
            <a:extLst>
              <a:ext uri="{FF2B5EF4-FFF2-40B4-BE49-F238E27FC236}">
                <a16:creationId xmlns:a16="http://schemas.microsoft.com/office/drawing/2014/main" id="{6357A196-CBA4-4586-83E2-8E513F42E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1350963"/>
            <a:ext cx="231775" cy="160337"/>
          </a:xfrm>
          <a:custGeom>
            <a:avLst/>
            <a:gdLst>
              <a:gd name="T0" fmla="*/ 0 w 498"/>
              <a:gd name="T1" fmla="*/ 44 h 346"/>
              <a:gd name="T2" fmla="*/ 0 w 498"/>
              <a:gd name="T3" fmla="*/ 44 h 346"/>
              <a:gd name="T4" fmla="*/ 0 w 498"/>
              <a:gd name="T5" fmla="*/ 292 h 346"/>
              <a:gd name="T6" fmla="*/ 53 w 498"/>
              <a:gd name="T7" fmla="*/ 345 h 346"/>
              <a:gd name="T8" fmla="*/ 444 w 498"/>
              <a:gd name="T9" fmla="*/ 345 h 346"/>
              <a:gd name="T10" fmla="*/ 497 w 498"/>
              <a:gd name="T11" fmla="*/ 292 h 346"/>
              <a:gd name="T12" fmla="*/ 497 w 498"/>
              <a:gd name="T13" fmla="*/ 44 h 346"/>
              <a:gd name="T14" fmla="*/ 444 w 498"/>
              <a:gd name="T15" fmla="*/ 0 h 346"/>
              <a:gd name="T16" fmla="*/ 53 w 498"/>
              <a:gd name="T17" fmla="*/ 0 h 346"/>
              <a:gd name="T18" fmla="*/ 0 w 498"/>
              <a:gd name="T19" fmla="*/ 44 h 346"/>
              <a:gd name="T20" fmla="*/ 444 w 498"/>
              <a:gd name="T21" fmla="*/ 44 h 346"/>
              <a:gd name="T22" fmla="*/ 444 w 498"/>
              <a:gd name="T23" fmla="*/ 44 h 346"/>
              <a:gd name="T24" fmla="*/ 444 w 498"/>
              <a:gd name="T25" fmla="*/ 292 h 346"/>
              <a:gd name="T26" fmla="*/ 53 w 498"/>
              <a:gd name="T27" fmla="*/ 292 h 346"/>
              <a:gd name="T28" fmla="*/ 53 w 498"/>
              <a:gd name="T29" fmla="*/ 44 h 346"/>
              <a:gd name="T30" fmla="*/ 444 w 498"/>
              <a:gd name="T31" fmla="*/ 4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8" h="346">
                <a:moveTo>
                  <a:pt x="0" y="44"/>
                </a:moveTo>
                <a:lnTo>
                  <a:pt x="0" y="44"/>
                </a:lnTo>
                <a:cubicBezTo>
                  <a:pt x="0" y="292"/>
                  <a:pt x="0" y="292"/>
                  <a:pt x="0" y="292"/>
                </a:cubicBezTo>
                <a:cubicBezTo>
                  <a:pt x="0" y="319"/>
                  <a:pt x="18" y="345"/>
                  <a:pt x="53" y="345"/>
                </a:cubicBezTo>
                <a:cubicBezTo>
                  <a:pt x="444" y="345"/>
                  <a:pt x="444" y="345"/>
                  <a:pt x="444" y="345"/>
                </a:cubicBezTo>
                <a:cubicBezTo>
                  <a:pt x="470" y="345"/>
                  <a:pt x="497" y="319"/>
                  <a:pt x="497" y="292"/>
                </a:cubicBezTo>
                <a:cubicBezTo>
                  <a:pt x="497" y="44"/>
                  <a:pt x="497" y="44"/>
                  <a:pt x="497" y="44"/>
                </a:cubicBezTo>
                <a:cubicBezTo>
                  <a:pt x="497" y="17"/>
                  <a:pt x="470" y="0"/>
                  <a:pt x="444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17"/>
                  <a:pt x="0" y="44"/>
                </a:cubicBezTo>
                <a:close/>
                <a:moveTo>
                  <a:pt x="444" y="44"/>
                </a:moveTo>
                <a:lnTo>
                  <a:pt x="444" y="44"/>
                </a:lnTo>
                <a:cubicBezTo>
                  <a:pt x="444" y="292"/>
                  <a:pt x="444" y="292"/>
                  <a:pt x="444" y="292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53" y="44"/>
                  <a:pt x="53" y="44"/>
                  <a:pt x="53" y="44"/>
                </a:cubicBezTo>
                <a:lnTo>
                  <a:pt x="444" y="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4" name="Freeform 141">
            <a:extLst>
              <a:ext uri="{FF2B5EF4-FFF2-40B4-BE49-F238E27FC236}">
                <a16:creationId xmlns:a16="http://schemas.microsoft.com/office/drawing/2014/main" id="{07549330-5239-4A49-BC9E-ABD2E2E27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188" y="1312863"/>
            <a:ext cx="233362" cy="236537"/>
          </a:xfrm>
          <a:custGeom>
            <a:avLst/>
            <a:gdLst>
              <a:gd name="T0" fmla="*/ 479 w 497"/>
              <a:gd name="T1" fmla="*/ 186 h 506"/>
              <a:gd name="T2" fmla="*/ 479 w 497"/>
              <a:gd name="T3" fmla="*/ 186 h 506"/>
              <a:gd name="T4" fmla="*/ 292 w 497"/>
              <a:gd name="T5" fmla="*/ 142 h 506"/>
              <a:gd name="T6" fmla="*/ 266 w 497"/>
              <a:gd name="T7" fmla="*/ 17 h 506"/>
              <a:gd name="T8" fmla="*/ 239 w 497"/>
              <a:gd name="T9" fmla="*/ 0 h 506"/>
              <a:gd name="T10" fmla="*/ 17 w 497"/>
              <a:gd name="T11" fmla="*/ 61 h 506"/>
              <a:gd name="T12" fmla="*/ 0 w 497"/>
              <a:gd name="T13" fmla="*/ 89 h 506"/>
              <a:gd name="T14" fmla="*/ 79 w 497"/>
              <a:gd name="T15" fmla="*/ 390 h 506"/>
              <a:gd name="T16" fmla="*/ 107 w 497"/>
              <a:gd name="T17" fmla="*/ 399 h 506"/>
              <a:gd name="T18" fmla="*/ 195 w 497"/>
              <a:gd name="T19" fmla="*/ 372 h 506"/>
              <a:gd name="T20" fmla="*/ 177 w 497"/>
              <a:gd name="T21" fmla="*/ 425 h 506"/>
              <a:gd name="T22" fmla="*/ 195 w 497"/>
              <a:gd name="T23" fmla="*/ 443 h 506"/>
              <a:gd name="T24" fmla="*/ 398 w 497"/>
              <a:gd name="T25" fmla="*/ 496 h 506"/>
              <a:gd name="T26" fmla="*/ 426 w 497"/>
              <a:gd name="T27" fmla="*/ 487 h 506"/>
              <a:gd name="T28" fmla="*/ 496 w 497"/>
              <a:gd name="T29" fmla="*/ 212 h 506"/>
              <a:gd name="T30" fmla="*/ 479 w 497"/>
              <a:gd name="T31" fmla="*/ 186 h 506"/>
              <a:gd name="T32" fmla="*/ 35 w 497"/>
              <a:gd name="T33" fmla="*/ 97 h 506"/>
              <a:gd name="T34" fmla="*/ 35 w 497"/>
              <a:gd name="T35" fmla="*/ 97 h 506"/>
              <a:gd name="T36" fmla="*/ 230 w 497"/>
              <a:gd name="T37" fmla="*/ 44 h 506"/>
              <a:gd name="T38" fmla="*/ 310 w 497"/>
              <a:gd name="T39" fmla="*/ 310 h 506"/>
              <a:gd name="T40" fmla="*/ 116 w 497"/>
              <a:gd name="T41" fmla="*/ 364 h 506"/>
              <a:gd name="T42" fmla="*/ 35 w 497"/>
              <a:gd name="T43" fmla="*/ 97 h 506"/>
              <a:gd name="T44" fmla="*/ 389 w 497"/>
              <a:gd name="T45" fmla="*/ 461 h 506"/>
              <a:gd name="T46" fmla="*/ 389 w 497"/>
              <a:gd name="T47" fmla="*/ 461 h 506"/>
              <a:gd name="T48" fmla="*/ 222 w 497"/>
              <a:gd name="T49" fmla="*/ 417 h 506"/>
              <a:gd name="T50" fmla="*/ 230 w 497"/>
              <a:gd name="T51" fmla="*/ 364 h 506"/>
              <a:gd name="T52" fmla="*/ 328 w 497"/>
              <a:gd name="T53" fmla="*/ 336 h 506"/>
              <a:gd name="T54" fmla="*/ 345 w 497"/>
              <a:gd name="T55" fmla="*/ 319 h 506"/>
              <a:gd name="T56" fmla="*/ 310 w 497"/>
              <a:gd name="T57" fmla="*/ 177 h 506"/>
              <a:gd name="T58" fmla="*/ 451 w 497"/>
              <a:gd name="T59" fmla="*/ 212 h 506"/>
              <a:gd name="T60" fmla="*/ 389 w 497"/>
              <a:gd name="T61" fmla="*/ 46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506">
                <a:moveTo>
                  <a:pt x="479" y="186"/>
                </a:moveTo>
                <a:lnTo>
                  <a:pt x="479" y="186"/>
                </a:lnTo>
                <a:cubicBezTo>
                  <a:pt x="292" y="142"/>
                  <a:pt x="292" y="142"/>
                  <a:pt x="292" y="142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57" y="8"/>
                  <a:pt x="248" y="0"/>
                  <a:pt x="239" y="0"/>
                </a:cubicBezTo>
                <a:cubicBezTo>
                  <a:pt x="17" y="61"/>
                  <a:pt x="17" y="61"/>
                  <a:pt x="17" y="61"/>
                </a:cubicBezTo>
                <a:cubicBezTo>
                  <a:pt x="0" y="71"/>
                  <a:pt x="0" y="80"/>
                  <a:pt x="0" y="89"/>
                </a:cubicBezTo>
                <a:cubicBezTo>
                  <a:pt x="79" y="390"/>
                  <a:pt x="79" y="390"/>
                  <a:pt x="79" y="390"/>
                </a:cubicBezTo>
                <a:cubicBezTo>
                  <a:pt x="79" y="399"/>
                  <a:pt x="97" y="399"/>
                  <a:pt x="107" y="399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34"/>
                  <a:pt x="186" y="443"/>
                  <a:pt x="195" y="443"/>
                </a:cubicBezTo>
                <a:cubicBezTo>
                  <a:pt x="398" y="496"/>
                  <a:pt x="398" y="496"/>
                  <a:pt x="398" y="496"/>
                </a:cubicBezTo>
                <a:cubicBezTo>
                  <a:pt x="407" y="505"/>
                  <a:pt x="416" y="496"/>
                  <a:pt x="426" y="487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6" y="204"/>
                  <a:pt x="488" y="186"/>
                  <a:pt x="479" y="186"/>
                </a:cubicBezTo>
                <a:close/>
                <a:moveTo>
                  <a:pt x="35" y="97"/>
                </a:moveTo>
                <a:lnTo>
                  <a:pt x="35" y="97"/>
                </a:lnTo>
                <a:cubicBezTo>
                  <a:pt x="230" y="44"/>
                  <a:pt x="230" y="44"/>
                  <a:pt x="230" y="44"/>
                </a:cubicBezTo>
                <a:cubicBezTo>
                  <a:pt x="310" y="310"/>
                  <a:pt x="310" y="310"/>
                  <a:pt x="310" y="310"/>
                </a:cubicBezTo>
                <a:cubicBezTo>
                  <a:pt x="116" y="364"/>
                  <a:pt x="116" y="364"/>
                  <a:pt x="116" y="364"/>
                </a:cubicBezTo>
                <a:lnTo>
                  <a:pt x="35" y="97"/>
                </a:lnTo>
                <a:close/>
                <a:moveTo>
                  <a:pt x="389" y="461"/>
                </a:moveTo>
                <a:lnTo>
                  <a:pt x="389" y="461"/>
                </a:lnTo>
                <a:cubicBezTo>
                  <a:pt x="222" y="417"/>
                  <a:pt x="222" y="417"/>
                  <a:pt x="222" y="417"/>
                </a:cubicBezTo>
                <a:cubicBezTo>
                  <a:pt x="230" y="364"/>
                  <a:pt x="230" y="364"/>
                  <a:pt x="230" y="364"/>
                </a:cubicBezTo>
                <a:cubicBezTo>
                  <a:pt x="328" y="336"/>
                  <a:pt x="328" y="336"/>
                  <a:pt x="328" y="336"/>
                </a:cubicBezTo>
                <a:cubicBezTo>
                  <a:pt x="336" y="336"/>
                  <a:pt x="345" y="327"/>
                  <a:pt x="345" y="319"/>
                </a:cubicBezTo>
                <a:cubicBezTo>
                  <a:pt x="310" y="177"/>
                  <a:pt x="310" y="177"/>
                  <a:pt x="310" y="177"/>
                </a:cubicBezTo>
                <a:cubicBezTo>
                  <a:pt x="451" y="212"/>
                  <a:pt x="451" y="212"/>
                  <a:pt x="451" y="212"/>
                </a:cubicBezTo>
                <a:lnTo>
                  <a:pt x="389" y="4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5" name="Freeform 155">
            <a:extLst>
              <a:ext uri="{FF2B5EF4-FFF2-40B4-BE49-F238E27FC236}">
                <a16:creationId xmlns:a16="http://schemas.microsoft.com/office/drawing/2014/main" id="{FF737AE9-8971-415C-BDAE-BBC3B89F7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0" y="1765300"/>
            <a:ext cx="215900" cy="231775"/>
          </a:xfrm>
          <a:custGeom>
            <a:avLst/>
            <a:gdLst>
              <a:gd name="T0" fmla="*/ 79 w 461"/>
              <a:gd name="T1" fmla="*/ 9 h 497"/>
              <a:gd name="T2" fmla="*/ 79 w 461"/>
              <a:gd name="T3" fmla="*/ 9 h 497"/>
              <a:gd name="T4" fmla="*/ 71 w 461"/>
              <a:gd name="T5" fmla="*/ 9 h 497"/>
              <a:gd name="T6" fmla="*/ 0 w 461"/>
              <a:gd name="T7" fmla="*/ 195 h 497"/>
              <a:gd name="T8" fmla="*/ 79 w 461"/>
              <a:gd name="T9" fmla="*/ 274 h 497"/>
              <a:gd name="T10" fmla="*/ 159 w 461"/>
              <a:gd name="T11" fmla="*/ 195 h 497"/>
              <a:gd name="T12" fmla="*/ 79 w 461"/>
              <a:gd name="T13" fmla="*/ 9 h 497"/>
              <a:gd name="T14" fmla="*/ 390 w 461"/>
              <a:gd name="T15" fmla="*/ 9 h 497"/>
              <a:gd name="T16" fmla="*/ 390 w 461"/>
              <a:gd name="T17" fmla="*/ 9 h 497"/>
              <a:gd name="T18" fmla="*/ 381 w 461"/>
              <a:gd name="T19" fmla="*/ 9 h 497"/>
              <a:gd name="T20" fmla="*/ 301 w 461"/>
              <a:gd name="T21" fmla="*/ 195 h 497"/>
              <a:gd name="T22" fmla="*/ 381 w 461"/>
              <a:gd name="T23" fmla="*/ 274 h 497"/>
              <a:gd name="T24" fmla="*/ 460 w 461"/>
              <a:gd name="T25" fmla="*/ 195 h 497"/>
              <a:gd name="T26" fmla="*/ 390 w 461"/>
              <a:gd name="T27" fmla="*/ 9 h 497"/>
              <a:gd name="T28" fmla="*/ 230 w 461"/>
              <a:gd name="T29" fmla="*/ 221 h 497"/>
              <a:gd name="T30" fmla="*/ 230 w 461"/>
              <a:gd name="T31" fmla="*/ 221 h 497"/>
              <a:gd name="T32" fmla="*/ 150 w 461"/>
              <a:gd name="T33" fmla="*/ 417 h 497"/>
              <a:gd name="T34" fmla="*/ 230 w 461"/>
              <a:gd name="T35" fmla="*/ 496 h 497"/>
              <a:gd name="T36" fmla="*/ 310 w 461"/>
              <a:gd name="T37" fmla="*/ 417 h 497"/>
              <a:gd name="T38" fmla="*/ 230 w 461"/>
              <a:gd name="T39" fmla="*/ 221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97">
                <a:moveTo>
                  <a:pt x="79" y="9"/>
                </a:moveTo>
                <a:lnTo>
                  <a:pt x="79" y="9"/>
                </a:lnTo>
                <a:cubicBezTo>
                  <a:pt x="79" y="0"/>
                  <a:pt x="71" y="0"/>
                  <a:pt x="71" y="9"/>
                </a:cubicBezTo>
                <a:cubicBezTo>
                  <a:pt x="62" y="107"/>
                  <a:pt x="0" y="124"/>
                  <a:pt x="0" y="195"/>
                </a:cubicBezTo>
                <a:cubicBezTo>
                  <a:pt x="0" y="239"/>
                  <a:pt x="35" y="274"/>
                  <a:pt x="79" y="274"/>
                </a:cubicBezTo>
                <a:cubicBezTo>
                  <a:pt x="124" y="274"/>
                  <a:pt x="159" y="239"/>
                  <a:pt x="159" y="195"/>
                </a:cubicBezTo>
                <a:cubicBezTo>
                  <a:pt x="159" y="124"/>
                  <a:pt x="88" y="107"/>
                  <a:pt x="79" y="9"/>
                </a:cubicBezTo>
                <a:close/>
                <a:moveTo>
                  <a:pt x="390" y="9"/>
                </a:moveTo>
                <a:lnTo>
                  <a:pt x="390" y="9"/>
                </a:lnTo>
                <a:cubicBezTo>
                  <a:pt x="390" y="0"/>
                  <a:pt x="381" y="0"/>
                  <a:pt x="381" y="9"/>
                </a:cubicBezTo>
                <a:cubicBezTo>
                  <a:pt x="363" y="107"/>
                  <a:pt x="301" y="124"/>
                  <a:pt x="301" y="195"/>
                </a:cubicBezTo>
                <a:cubicBezTo>
                  <a:pt x="301" y="239"/>
                  <a:pt x="336" y="274"/>
                  <a:pt x="381" y="274"/>
                </a:cubicBezTo>
                <a:cubicBezTo>
                  <a:pt x="425" y="274"/>
                  <a:pt x="460" y="239"/>
                  <a:pt x="460" y="195"/>
                </a:cubicBezTo>
                <a:cubicBezTo>
                  <a:pt x="460" y="124"/>
                  <a:pt x="398" y="107"/>
                  <a:pt x="390" y="9"/>
                </a:cubicBezTo>
                <a:close/>
                <a:moveTo>
                  <a:pt x="230" y="221"/>
                </a:moveTo>
                <a:lnTo>
                  <a:pt x="230" y="221"/>
                </a:lnTo>
                <a:cubicBezTo>
                  <a:pt x="212" y="328"/>
                  <a:pt x="150" y="345"/>
                  <a:pt x="150" y="417"/>
                </a:cubicBezTo>
                <a:cubicBezTo>
                  <a:pt x="150" y="461"/>
                  <a:pt x="185" y="496"/>
                  <a:pt x="230" y="496"/>
                </a:cubicBezTo>
                <a:cubicBezTo>
                  <a:pt x="275" y="496"/>
                  <a:pt x="310" y="461"/>
                  <a:pt x="310" y="417"/>
                </a:cubicBezTo>
                <a:cubicBezTo>
                  <a:pt x="310" y="345"/>
                  <a:pt x="247" y="328"/>
                  <a:pt x="230" y="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6" name="Freeform 156">
            <a:extLst>
              <a:ext uri="{FF2B5EF4-FFF2-40B4-BE49-F238E27FC236}">
                <a16:creationId xmlns:a16="http://schemas.microsoft.com/office/drawing/2014/main" id="{32262F9B-8CEF-4395-B778-3E9DCF821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765300"/>
            <a:ext cx="122238" cy="231775"/>
          </a:xfrm>
          <a:custGeom>
            <a:avLst/>
            <a:gdLst>
              <a:gd name="T0" fmla="*/ 194 w 266"/>
              <a:gd name="T1" fmla="*/ 248 h 497"/>
              <a:gd name="T2" fmla="*/ 194 w 266"/>
              <a:gd name="T3" fmla="*/ 248 h 497"/>
              <a:gd name="T4" fmla="*/ 194 w 266"/>
              <a:gd name="T5" fmla="*/ 26 h 497"/>
              <a:gd name="T6" fmla="*/ 168 w 266"/>
              <a:gd name="T7" fmla="*/ 0 h 497"/>
              <a:gd name="T8" fmla="*/ 88 w 266"/>
              <a:gd name="T9" fmla="*/ 0 h 497"/>
              <a:gd name="T10" fmla="*/ 71 w 266"/>
              <a:gd name="T11" fmla="*/ 26 h 497"/>
              <a:gd name="T12" fmla="*/ 71 w 266"/>
              <a:gd name="T13" fmla="*/ 248 h 497"/>
              <a:gd name="T14" fmla="*/ 0 w 266"/>
              <a:gd name="T15" fmla="*/ 364 h 497"/>
              <a:gd name="T16" fmla="*/ 132 w 266"/>
              <a:gd name="T17" fmla="*/ 496 h 497"/>
              <a:gd name="T18" fmla="*/ 265 w 266"/>
              <a:gd name="T19" fmla="*/ 364 h 497"/>
              <a:gd name="T20" fmla="*/ 194 w 266"/>
              <a:gd name="T21" fmla="*/ 248 h 497"/>
              <a:gd name="T22" fmla="*/ 132 w 266"/>
              <a:gd name="T23" fmla="*/ 452 h 497"/>
              <a:gd name="T24" fmla="*/ 132 w 266"/>
              <a:gd name="T25" fmla="*/ 452 h 497"/>
              <a:gd name="T26" fmla="*/ 44 w 266"/>
              <a:gd name="T27" fmla="*/ 364 h 497"/>
              <a:gd name="T28" fmla="*/ 106 w 266"/>
              <a:gd name="T29" fmla="*/ 283 h 497"/>
              <a:gd name="T30" fmla="*/ 106 w 266"/>
              <a:gd name="T31" fmla="*/ 98 h 497"/>
              <a:gd name="T32" fmla="*/ 159 w 266"/>
              <a:gd name="T33" fmla="*/ 98 h 497"/>
              <a:gd name="T34" fmla="*/ 159 w 266"/>
              <a:gd name="T35" fmla="*/ 283 h 497"/>
              <a:gd name="T36" fmla="*/ 212 w 266"/>
              <a:gd name="T37" fmla="*/ 364 h 497"/>
              <a:gd name="T38" fmla="*/ 132 w 266"/>
              <a:gd name="T39" fmla="*/ 452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6" h="497">
                <a:moveTo>
                  <a:pt x="194" y="248"/>
                </a:moveTo>
                <a:lnTo>
                  <a:pt x="194" y="248"/>
                </a:lnTo>
                <a:cubicBezTo>
                  <a:pt x="194" y="26"/>
                  <a:pt x="194" y="26"/>
                  <a:pt x="194" y="26"/>
                </a:cubicBezTo>
                <a:cubicBezTo>
                  <a:pt x="194" y="17"/>
                  <a:pt x="185" y="0"/>
                  <a:pt x="16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1" y="0"/>
                  <a:pt x="71" y="17"/>
                  <a:pt x="71" y="26"/>
                </a:cubicBezTo>
                <a:cubicBezTo>
                  <a:pt x="71" y="248"/>
                  <a:pt x="71" y="248"/>
                  <a:pt x="71" y="248"/>
                </a:cubicBezTo>
                <a:cubicBezTo>
                  <a:pt x="26" y="266"/>
                  <a:pt x="0" y="310"/>
                  <a:pt x="0" y="364"/>
                </a:cubicBezTo>
                <a:cubicBezTo>
                  <a:pt x="0" y="443"/>
                  <a:pt x="62" y="496"/>
                  <a:pt x="132" y="496"/>
                </a:cubicBezTo>
                <a:cubicBezTo>
                  <a:pt x="204" y="496"/>
                  <a:pt x="265" y="443"/>
                  <a:pt x="265" y="364"/>
                </a:cubicBezTo>
                <a:cubicBezTo>
                  <a:pt x="265" y="310"/>
                  <a:pt x="239" y="266"/>
                  <a:pt x="194" y="248"/>
                </a:cubicBezTo>
                <a:close/>
                <a:moveTo>
                  <a:pt x="132" y="452"/>
                </a:moveTo>
                <a:lnTo>
                  <a:pt x="132" y="452"/>
                </a:lnTo>
                <a:cubicBezTo>
                  <a:pt x="88" y="452"/>
                  <a:pt x="44" y="408"/>
                  <a:pt x="44" y="364"/>
                </a:cubicBezTo>
                <a:cubicBezTo>
                  <a:pt x="44" y="328"/>
                  <a:pt x="71" y="292"/>
                  <a:pt x="106" y="283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9" y="283"/>
                  <a:pt x="159" y="283"/>
                  <a:pt x="159" y="283"/>
                </a:cubicBezTo>
                <a:cubicBezTo>
                  <a:pt x="194" y="292"/>
                  <a:pt x="212" y="328"/>
                  <a:pt x="212" y="364"/>
                </a:cubicBezTo>
                <a:cubicBezTo>
                  <a:pt x="212" y="408"/>
                  <a:pt x="177" y="452"/>
                  <a:pt x="132" y="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7" name="Freeform 160">
            <a:extLst>
              <a:ext uri="{FF2B5EF4-FFF2-40B4-BE49-F238E27FC236}">
                <a16:creationId xmlns:a16="http://schemas.microsoft.com/office/drawing/2014/main" id="{3D88BECF-399F-4CBC-8349-B05F57109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13" y="1314450"/>
            <a:ext cx="215900" cy="187325"/>
          </a:xfrm>
          <a:custGeom>
            <a:avLst/>
            <a:gdLst>
              <a:gd name="T0" fmla="*/ 44 w 461"/>
              <a:gd name="T1" fmla="*/ 124 h 400"/>
              <a:gd name="T2" fmla="*/ 44 w 461"/>
              <a:gd name="T3" fmla="*/ 124 h 400"/>
              <a:gd name="T4" fmla="*/ 221 w 461"/>
              <a:gd name="T5" fmla="*/ 106 h 400"/>
              <a:gd name="T6" fmla="*/ 328 w 461"/>
              <a:gd name="T7" fmla="*/ 142 h 400"/>
              <a:gd name="T8" fmla="*/ 443 w 461"/>
              <a:gd name="T9" fmla="*/ 89 h 400"/>
              <a:gd name="T10" fmla="*/ 451 w 461"/>
              <a:gd name="T11" fmla="*/ 53 h 400"/>
              <a:gd name="T12" fmla="*/ 416 w 461"/>
              <a:gd name="T13" fmla="*/ 53 h 400"/>
              <a:gd name="T14" fmla="*/ 239 w 461"/>
              <a:gd name="T15" fmla="*/ 62 h 400"/>
              <a:gd name="T16" fmla="*/ 18 w 461"/>
              <a:gd name="T17" fmla="*/ 89 h 400"/>
              <a:gd name="T18" fmla="*/ 9 w 461"/>
              <a:gd name="T19" fmla="*/ 124 h 400"/>
              <a:gd name="T20" fmla="*/ 44 w 461"/>
              <a:gd name="T21" fmla="*/ 124 h 400"/>
              <a:gd name="T22" fmla="*/ 416 w 461"/>
              <a:gd name="T23" fmla="*/ 178 h 400"/>
              <a:gd name="T24" fmla="*/ 416 w 461"/>
              <a:gd name="T25" fmla="*/ 178 h 400"/>
              <a:gd name="T26" fmla="*/ 239 w 461"/>
              <a:gd name="T27" fmla="*/ 195 h 400"/>
              <a:gd name="T28" fmla="*/ 18 w 461"/>
              <a:gd name="T29" fmla="*/ 213 h 400"/>
              <a:gd name="T30" fmla="*/ 9 w 461"/>
              <a:gd name="T31" fmla="*/ 248 h 400"/>
              <a:gd name="T32" fmla="*/ 44 w 461"/>
              <a:gd name="T33" fmla="*/ 248 h 400"/>
              <a:gd name="T34" fmla="*/ 221 w 461"/>
              <a:gd name="T35" fmla="*/ 240 h 400"/>
              <a:gd name="T36" fmla="*/ 328 w 461"/>
              <a:gd name="T37" fmla="*/ 275 h 400"/>
              <a:gd name="T38" fmla="*/ 443 w 461"/>
              <a:gd name="T39" fmla="*/ 222 h 400"/>
              <a:gd name="T40" fmla="*/ 451 w 461"/>
              <a:gd name="T41" fmla="*/ 187 h 400"/>
              <a:gd name="T42" fmla="*/ 416 w 461"/>
              <a:gd name="T43" fmla="*/ 178 h 400"/>
              <a:gd name="T44" fmla="*/ 416 w 461"/>
              <a:gd name="T45" fmla="*/ 302 h 400"/>
              <a:gd name="T46" fmla="*/ 416 w 461"/>
              <a:gd name="T47" fmla="*/ 302 h 400"/>
              <a:gd name="T48" fmla="*/ 239 w 461"/>
              <a:gd name="T49" fmla="*/ 319 h 400"/>
              <a:gd name="T50" fmla="*/ 18 w 461"/>
              <a:gd name="T51" fmla="*/ 337 h 400"/>
              <a:gd name="T52" fmla="*/ 9 w 461"/>
              <a:gd name="T53" fmla="*/ 372 h 400"/>
              <a:gd name="T54" fmla="*/ 44 w 461"/>
              <a:gd name="T55" fmla="*/ 381 h 400"/>
              <a:gd name="T56" fmla="*/ 221 w 461"/>
              <a:gd name="T57" fmla="*/ 363 h 400"/>
              <a:gd name="T58" fmla="*/ 328 w 461"/>
              <a:gd name="T59" fmla="*/ 399 h 400"/>
              <a:gd name="T60" fmla="*/ 443 w 461"/>
              <a:gd name="T61" fmla="*/ 346 h 400"/>
              <a:gd name="T62" fmla="*/ 451 w 461"/>
              <a:gd name="T63" fmla="*/ 310 h 400"/>
              <a:gd name="T64" fmla="*/ 416 w 461"/>
              <a:gd name="T65" fmla="*/ 30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8" name="Freeform 167">
            <a:extLst>
              <a:ext uri="{FF2B5EF4-FFF2-40B4-BE49-F238E27FC236}">
                <a16:creationId xmlns:a16="http://schemas.microsoft.com/office/drawing/2014/main" id="{019B7CD9-EAAA-444C-B7A2-6B411BF53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2270125"/>
            <a:ext cx="195262" cy="195263"/>
          </a:xfrm>
          <a:custGeom>
            <a:avLst/>
            <a:gdLst>
              <a:gd name="T0" fmla="*/ 177 w 418"/>
              <a:gd name="T1" fmla="*/ 0 h 417"/>
              <a:gd name="T2" fmla="*/ 177 w 418"/>
              <a:gd name="T3" fmla="*/ 0 h 417"/>
              <a:gd name="T4" fmla="*/ 0 w 418"/>
              <a:gd name="T5" fmla="*/ 176 h 417"/>
              <a:gd name="T6" fmla="*/ 177 w 418"/>
              <a:gd name="T7" fmla="*/ 176 h 417"/>
              <a:gd name="T8" fmla="*/ 177 w 418"/>
              <a:gd name="T9" fmla="*/ 0 h 417"/>
              <a:gd name="T10" fmla="*/ 230 w 418"/>
              <a:gd name="T11" fmla="*/ 0 h 417"/>
              <a:gd name="T12" fmla="*/ 230 w 418"/>
              <a:gd name="T13" fmla="*/ 0 h 417"/>
              <a:gd name="T14" fmla="*/ 230 w 418"/>
              <a:gd name="T15" fmla="*/ 203 h 417"/>
              <a:gd name="T16" fmla="*/ 204 w 418"/>
              <a:gd name="T17" fmla="*/ 229 h 417"/>
              <a:gd name="T18" fmla="*/ 0 w 418"/>
              <a:gd name="T19" fmla="*/ 229 h 417"/>
              <a:gd name="T20" fmla="*/ 204 w 418"/>
              <a:gd name="T21" fmla="*/ 416 h 417"/>
              <a:gd name="T22" fmla="*/ 417 w 418"/>
              <a:gd name="T23" fmla="*/ 203 h 417"/>
              <a:gd name="T24" fmla="*/ 230 w 418"/>
              <a:gd name="T25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8" h="417">
                <a:moveTo>
                  <a:pt x="177" y="0"/>
                </a:moveTo>
                <a:lnTo>
                  <a:pt x="177" y="0"/>
                </a:lnTo>
                <a:cubicBezTo>
                  <a:pt x="80" y="9"/>
                  <a:pt x="9" y="88"/>
                  <a:pt x="0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177" y="0"/>
                </a:lnTo>
                <a:close/>
                <a:moveTo>
                  <a:pt x="230" y="0"/>
                </a:moveTo>
                <a:lnTo>
                  <a:pt x="230" y="0"/>
                </a:lnTo>
                <a:cubicBezTo>
                  <a:pt x="230" y="203"/>
                  <a:pt x="230" y="203"/>
                  <a:pt x="230" y="203"/>
                </a:cubicBezTo>
                <a:cubicBezTo>
                  <a:pt x="230" y="221"/>
                  <a:pt x="222" y="229"/>
                  <a:pt x="204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9" y="336"/>
                  <a:pt x="98" y="416"/>
                  <a:pt x="204" y="416"/>
                </a:cubicBezTo>
                <a:cubicBezTo>
                  <a:pt x="319" y="416"/>
                  <a:pt x="417" y="319"/>
                  <a:pt x="417" y="203"/>
                </a:cubicBezTo>
                <a:cubicBezTo>
                  <a:pt x="417" y="97"/>
                  <a:pt x="337" y="9"/>
                  <a:pt x="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9" name="Freeform 168">
            <a:extLst>
              <a:ext uri="{FF2B5EF4-FFF2-40B4-BE49-F238E27FC236}">
                <a16:creationId xmlns:a16="http://schemas.microsoft.com/office/drawing/2014/main" id="{7530A7FF-B996-45F0-8431-B5041A76B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363" y="1797050"/>
            <a:ext cx="231775" cy="200025"/>
          </a:xfrm>
          <a:custGeom>
            <a:avLst/>
            <a:gdLst>
              <a:gd name="T0" fmla="*/ 17 w 497"/>
              <a:gd name="T1" fmla="*/ 247 h 426"/>
              <a:gd name="T2" fmla="*/ 17 w 497"/>
              <a:gd name="T3" fmla="*/ 247 h 426"/>
              <a:gd name="T4" fmla="*/ 53 w 497"/>
              <a:gd name="T5" fmla="*/ 256 h 426"/>
              <a:gd name="T6" fmla="*/ 80 w 497"/>
              <a:gd name="T7" fmla="*/ 212 h 426"/>
              <a:gd name="T8" fmla="*/ 26 w 497"/>
              <a:gd name="T9" fmla="*/ 203 h 426"/>
              <a:gd name="T10" fmla="*/ 0 w 497"/>
              <a:gd name="T11" fmla="*/ 221 h 426"/>
              <a:gd name="T12" fmla="*/ 17 w 497"/>
              <a:gd name="T13" fmla="*/ 247 h 426"/>
              <a:gd name="T14" fmla="*/ 460 w 497"/>
              <a:gd name="T15" fmla="*/ 256 h 426"/>
              <a:gd name="T16" fmla="*/ 460 w 497"/>
              <a:gd name="T17" fmla="*/ 256 h 426"/>
              <a:gd name="T18" fmla="*/ 345 w 497"/>
              <a:gd name="T19" fmla="*/ 354 h 426"/>
              <a:gd name="T20" fmla="*/ 221 w 497"/>
              <a:gd name="T21" fmla="*/ 256 h 426"/>
              <a:gd name="T22" fmla="*/ 212 w 497"/>
              <a:gd name="T23" fmla="*/ 247 h 426"/>
              <a:gd name="T24" fmla="*/ 194 w 497"/>
              <a:gd name="T25" fmla="*/ 247 h 426"/>
              <a:gd name="T26" fmla="*/ 168 w 497"/>
              <a:gd name="T27" fmla="*/ 283 h 426"/>
              <a:gd name="T28" fmla="*/ 194 w 497"/>
              <a:gd name="T29" fmla="*/ 292 h 426"/>
              <a:gd name="T30" fmla="*/ 337 w 497"/>
              <a:gd name="T31" fmla="*/ 398 h 426"/>
              <a:gd name="T32" fmla="*/ 345 w 497"/>
              <a:gd name="T33" fmla="*/ 407 h 426"/>
              <a:gd name="T34" fmla="*/ 363 w 497"/>
              <a:gd name="T35" fmla="*/ 398 h 426"/>
              <a:gd name="T36" fmla="*/ 487 w 497"/>
              <a:gd name="T37" fmla="*/ 292 h 426"/>
              <a:gd name="T38" fmla="*/ 487 w 497"/>
              <a:gd name="T39" fmla="*/ 256 h 426"/>
              <a:gd name="T40" fmla="*/ 460 w 497"/>
              <a:gd name="T41" fmla="*/ 256 h 426"/>
              <a:gd name="T42" fmla="*/ 212 w 497"/>
              <a:gd name="T43" fmla="*/ 141 h 426"/>
              <a:gd name="T44" fmla="*/ 212 w 497"/>
              <a:gd name="T45" fmla="*/ 141 h 426"/>
              <a:gd name="T46" fmla="*/ 337 w 497"/>
              <a:gd name="T47" fmla="*/ 221 h 426"/>
              <a:gd name="T48" fmla="*/ 372 w 497"/>
              <a:gd name="T49" fmla="*/ 212 h 426"/>
              <a:gd name="T50" fmla="*/ 496 w 497"/>
              <a:gd name="T51" fmla="*/ 35 h 426"/>
              <a:gd name="T52" fmla="*/ 487 w 497"/>
              <a:gd name="T53" fmla="*/ 9 h 426"/>
              <a:gd name="T54" fmla="*/ 452 w 497"/>
              <a:gd name="T55" fmla="*/ 9 h 426"/>
              <a:gd name="T56" fmla="*/ 345 w 497"/>
              <a:gd name="T57" fmla="*/ 177 h 426"/>
              <a:gd name="T58" fmla="*/ 221 w 497"/>
              <a:gd name="T59" fmla="*/ 97 h 426"/>
              <a:gd name="T60" fmla="*/ 203 w 497"/>
              <a:gd name="T61" fmla="*/ 88 h 426"/>
              <a:gd name="T62" fmla="*/ 186 w 497"/>
              <a:gd name="T63" fmla="*/ 106 h 426"/>
              <a:gd name="T64" fmla="*/ 0 w 497"/>
              <a:gd name="T65" fmla="*/ 390 h 426"/>
              <a:gd name="T66" fmla="*/ 9 w 497"/>
              <a:gd name="T67" fmla="*/ 425 h 426"/>
              <a:gd name="T68" fmla="*/ 26 w 497"/>
              <a:gd name="T69" fmla="*/ 425 h 426"/>
              <a:gd name="T70" fmla="*/ 44 w 497"/>
              <a:gd name="T71" fmla="*/ 416 h 426"/>
              <a:gd name="T72" fmla="*/ 212 w 497"/>
              <a:gd name="T73" fmla="*/ 1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26">
                <a:moveTo>
                  <a:pt x="17" y="247"/>
                </a:moveTo>
                <a:lnTo>
                  <a:pt x="17" y="247"/>
                </a:lnTo>
                <a:cubicBezTo>
                  <a:pt x="53" y="256"/>
                  <a:pt x="53" y="256"/>
                  <a:pt x="53" y="256"/>
                </a:cubicBezTo>
                <a:cubicBezTo>
                  <a:pt x="80" y="212"/>
                  <a:pt x="80" y="212"/>
                  <a:pt x="80" y="212"/>
                </a:cubicBezTo>
                <a:cubicBezTo>
                  <a:pt x="26" y="203"/>
                  <a:pt x="26" y="203"/>
                  <a:pt x="26" y="203"/>
                </a:cubicBezTo>
                <a:cubicBezTo>
                  <a:pt x="17" y="203"/>
                  <a:pt x="0" y="212"/>
                  <a:pt x="0" y="221"/>
                </a:cubicBezTo>
                <a:cubicBezTo>
                  <a:pt x="0" y="230"/>
                  <a:pt x="9" y="247"/>
                  <a:pt x="17" y="247"/>
                </a:cubicBezTo>
                <a:close/>
                <a:moveTo>
                  <a:pt x="460" y="256"/>
                </a:moveTo>
                <a:lnTo>
                  <a:pt x="460" y="256"/>
                </a:lnTo>
                <a:cubicBezTo>
                  <a:pt x="345" y="354"/>
                  <a:pt x="345" y="354"/>
                  <a:pt x="345" y="354"/>
                </a:cubicBezTo>
                <a:cubicBezTo>
                  <a:pt x="221" y="256"/>
                  <a:pt x="221" y="256"/>
                  <a:pt x="221" y="256"/>
                </a:cubicBezTo>
                <a:cubicBezTo>
                  <a:pt x="212" y="247"/>
                  <a:pt x="212" y="247"/>
                  <a:pt x="212" y="247"/>
                </a:cubicBezTo>
                <a:cubicBezTo>
                  <a:pt x="194" y="247"/>
                  <a:pt x="194" y="247"/>
                  <a:pt x="194" y="247"/>
                </a:cubicBezTo>
                <a:cubicBezTo>
                  <a:pt x="168" y="283"/>
                  <a:pt x="168" y="283"/>
                  <a:pt x="168" y="283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337" y="398"/>
                  <a:pt x="337" y="398"/>
                  <a:pt x="337" y="398"/>
                </a:cubicBezTo>
                <a:cubicBezTo>
                  <a:pt x="337" y="407"/>
                  <a:pt x="345" y="407"/>
                  <a:pt x="345" y="407"/>
                </a:cubicBezTo>
                <a:cubicBezTo>
                  <a:pt x="354" y="407"/>
                  <a:pt x="363" y="407"/>
                  <a:pt x="363" y="398"/>
                </a:cubicBezTo>
                <a:cubicBezTo>
                  <a:pt x="487" y="292"/>
                  <a:pt x="487" y="292"/>
                  <a:pt x="487" y="292"/>
                </a:cubicBezTo>
                <a:cubicBezTo>
                  <a:pt x="496" y="283"/>
                  <a:pt x="496" y="265"/>
                  <a:pt x="487" y="256"/>
                </a:cubicBezTo>
                <a:cubicBezTo>
                  <a:pt x="478" y="247"/>
                  <a:pt x="469" y="247"/>
                  <a:pt x="460" y="256"/>
                </a:cubicBezTo>
                <a:close/>
                <a:moveTo>
                  <a:pt x="212" y="141"/>
                </a:moveTo>
                <a:lnTo>
                  <a:pt x="212" y="141"/>
                </a:lnTo>
                <a:cubicBezTo>
                  <a:pt x="337" y="221"/>
                  <a:pt x="337" y="221"/>
                  <a:pt x="337" y="221"/>
                </a:cubicBezTo>
                <a:cubicBezTo>
                  <a:pt x="345" y="230"/>
                  <a:pt x="363" y="230"/>
                  <a:pt x="372" y="212"/>
                </a:cubicBezTo>
                <a:cubicBezTo>
                  <a:pt x="496" y="35"/>
                  <a:pt x="496" y="35"/>
                  <a:pt x="496" y="35"/>
                </a:cubicBezTo>
                <a:cubicBezTo>
                  <a:pt x="496" y="26"/>
                  <a:pt x="496" y="9"/>
                  <a:pt x="487" y="9"/>
                </a:cubicBezTo>
                <a:cubicBezTo>
                  <a:pt x="478" y="0"/>
                  <a:pt x="460" y="0"/>
                  <a:pt x="452" y="9"/>
                </a:cubicBezTo>
                <a:cubicBezTo>
                  <a:pt x="345" y="177"/>
                  <a:pt x="345" y="177"/>
                  <a:pt x="345" y="177"/>
                </a:cubicBezTo>
                <a:cubicBezTo>
                  <a:pt x="221" y="97"/>
                  <a:pt x="221" y="97"/>
                  <a:pt x="221" y="97"/>
                </a:cubicBezTo>
                <a:cubicBezTo>
                  <a:pt x="212" y="88"/>
                  <a:pt x="212" y="88"/>
                  <a:pt x="203" y="88"/>
                </a:cubicBezTo>
                <a:cubicBezTo>
                  <a:pt x="194" y="97"/>
                  <a:pt x="194" y="97"/>
                  <a:pt x="186" y="106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407"/>
                  <a:pt x="0" y="416"/>
                  <a:pt x="9" y="425"/>
                </a:cubicBezTo>
                <a:cubicBezTo>
                  <a:pt x="17" y="425"/>
                  <a:pt x="17" y="425"/>
                  <a:pt x="26" y="425"/>
                </a:cubicBezTo>
                <a:cubicBezTo>
                  <a:pt x="26" y="425"/>
                  <a:pt x="35" y="425"/>
                  <a:pt x="44" y="416"/>
                </a:cubicBezTo>
                <a:lnTo>
                  <a:pt x="212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0" name="Freeform 1">
            <a:extLst>
              <a:ext uri="{FF2B5EF4-FFF2-40B4-BE49-F238E27FC236}">
                <a16:creationId xmlns:a16="http://schemas.microsoft.com/office/drawing/2014/main" id="{5BCE79BD-4708-43C5-9036-B2E298200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8" y="3187700"/>
            <a:ext cx="177800" cy="174625"/>
          </a:xfrm>
          <a:custGeom>
            <a:avLst/>
            <a:gdLst>
              <a:gd name="T0" fmla="*/ 372 w 373"/>
              <a:gd name="T1" fmla="*/ 177 h 364"/>
              <a:gd name="T2" fmla="*/ 283 w 373"/>
              <a:gd name="T3" fmla="*/ 177 h 364"/>
              <a:gd name="T4" fmla="*/ 283 w 373"/>
              <a:gd name="T5" fmla="*/ 0 h 364"/>
              <a:gd name="T6" fmla="*/ 89 w 373"/>
              <a:gd name="T7" fmla="*/ 0 h 364"/>
              <a:gd name="T8" fmla="*/ 89 w 373"/>
              <a:gd name="T9" fmla="*/ 177 h 364"/>
              <a:gd name="T10" fmla="*/ 0 w 373"/>
              <a:gd name="T11" fmla="*/ 177 h 364"/>
              <a:gd name="T12" fmla="*/ 186 w 373"/>
              <a:gd name="T13" fmla="*/ 363 h 364"/>
              <a:gd name="T14" fmla="*/ 372 w 373"/>
              <a:gd name="T15" fmla="*/ 17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3" h="364">
                <a:moveTo>
                  <a:pt x="372" y="177"/>
                </a:moveTo>
                <a:lnTo>
                  <a:pt x="283" y="177"/>
                </a:lnTo>
                <a:lnTo>
                  <a:pt x="283" y="0"/>
                </a:lnTo>
                <a:lnTo>
                  <a:pt x="89" y="0"/>
                </a:lnTo>
                <a:lnTo>
                  <a:pt x="89" y="177"/>
                </a:lnTo>
                <a:lnTo>
                  <a:pt x="0" y="177"/>
                </a:lnTo>
                <a:lnTo>
                  <a:pt x="186" y="363"/>
                </a:lnTo>
                <a:lnTo>
                  <a:pt x="372" y="17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68BC9CA0-9942-489D-A5E7-4D4D5EDF0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3138" y="3184525"/>
            <a:ext cx="169862" cy="180975"/>
          </a:xfrm>
          <a:custGeom>
            <a:avLst/>
            <a:gdLst>
              <a:gd name="T0" fmla="*/ 168 w 355"/>
              <a:gd name="T1" fmla="*/ 0 h 382"/>
              <a:gd name="T2" fmla="*/ 168 w 355"/>
              <a:gd name="T3" fmla="*/ 97 h 382"/>
              <a:gd name="T4" fmla="*/ 0 w 355"/>
              <a:gd name="T5" fmla="*/ 97 h 382"/>
              <a:gd name="T6" fmla="*/ 0 w 355"/>
              <a:gd name="T7" fmla="*/ 283 h 382"/>
              <a:gd name="T8" fmla="*/ 168 w 355"/>
              <a:gd name="T9" fmla="*/ 283 h 382"/>
              <a:gd name="T10" fmla="*/ 168 w 355"/>
              <a:gd name="T11" fmla="*/ 381 h 382"/>
              <a:gd name="T12" fmla="*/ 354 w 355"/>
              <a:gd name="T13" fmla="*/ 186 h 382"/>
              <a:gd name="T14" fmla="*/ 168 w 355"/>
              <a:gd name="T15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82">
                <a:moveTo>
                  <a:pt x="168" y="0"/>
                </a:moveTo>
                <a:lnTo>
                  <a:pt x="168" y="97"/>
                </a:lnTo>
                <a:lnTo>
                  <a:pt x="0" y="97"/>
                </a:lnTo>
                <a:lnTo>
                  <a:pt x="0" y="283"/>
                </a:lnTo>
                <a:lnTo>
                  <a:pt x="168" y="283"/>
                </a:lnTo>
                <a:lnTo>
                  <a:pt x="168" y="381"/>
                </a:lnTo>
                <a:lnTo>
                  <a:pt x="354" y="186"/>
                </a:lnTo>
                <a:lnTo>
                  <a:pt x="168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2" name="Freeform 3">
            <a:extLst>
              <a:ext uri="{FF2B5EF4-FFF2-40B4-BE49-F238E27FC236}">
                <a16:creationId xmlns:a16="http://schemas.microsoft.com/office/drawing/2014/main" id="{EF8AB1EF-1A1E-4E5E-88EA-BEFC60480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263" y="3184525"/>
            <a:ext cx="169862" cy="180975"/>
          </a:xfrm>
          <a:custGeom>
            <a:avLst/>
            <a:gdLst>
              <a:gd name="T0" fmla="*/ 187 w 355"/>
              <a:gd name="T1" fmla="*/ 0 h 382"/>
              <a:gd name="T2" fmla="*/ 187 w 355"/>
              <a:gd name="T3" fmla="*/ 97 h 382"/>
              <a:gd name="T4" fmla="*/ 354 w 355"/>
              <a:gd name="T5" fmla="*/ 97 h 382"/>
              <a:gd name="T6" fmla="*/ 354 w 355"/>
              <a:gd name="T7" fmla="*/ 283 h 382"/>
              <a:gd name="T8" fmla="*/ 187 w 355"/>
              <a:gd name="T9" fmla="*/ 283 h 382"/>
              <a:gd name="T10" fmla="*/ 187 w 355"/>
              <a:gd name="T11" fmla="*/ 381 h 382"/>
              <a:gd name="T12" fmla="*/ 0 w 355"/>
              <a:gd name="T13" fmla="*/ 186 h 382"/>
              <a:gd name="T14" fmla="*/ 187 w 355"/>
              <a:gd name="T15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82">
                <a:moveTo>
                  <a:pt x="187" y="0"/>
                </a:moveTo>
                <a:lnTo>
                  <a:pt x="187" y="97"/>
                </a:lnTo>
                <a:lnTo>
                  <a:pt x="354" y="97"/>
                </a:lnTo>
                <a:lnTo>
                  <a:pt x="354" y="283"/>
                </a:lnTo>
                <a:lnTo>
                  <a:pt x="187" y="283"/>
                </a:lnTo>
                <a:lnTo>
                  <a:pt x="187" y="381"/>
                </a:lnTo>
                <a:lnTo>
                  <a:pt x="0" y="186"/>
                </a:lnTo>
                <a:lnTo>
                  <a:pt x="18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3" name="Freeform 4">
            <a:extLst>
              <a:ext uri="{FF2B5EF4-FFF2-40B4-BE49-F238E27FC236}">
                <a16:creationId xmlns:a16="http://schemas.microsoft.com/office/drawing/2014/main" id="{FFC1E0F8-E7FF-4559-A9A8-7B543045E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75" y="3187700"/>
            <a:ext cx="177800" cy="174625"/>
          </a:xfrm>
          <a:custGeom>
            <a:avLst/>
            <a:gdLst>
              <a:gd name="T0" fmla="*/ 373 w 374"/>
              <a:gd name="T1" fmla="*/ 186 h 364"/>
              <a:gd name="T2" fmla="*/ 283 w 374"/>
              <a:gd name="T3" fmla="*/ 186 h 364"/>
              <a:gd name="T4" fmla="*/ 283 w 374"/>
              <a:gd name="T5" fmla="*/ 363 h 364"/>
              <a:gd name="T6" fmla="*/ 89 w 374"/>
              <a:gd name="T7" fmla="*/ 363 h 364"/>
              <a:gd name="T8" fmla="*/ 89 w 374"/>
              <a:gd name="T9" fmla="*/ 186 h 364"/>
              <a:gd name="T10" fmla="*/ 0 w 374"/>
              <a:gd name="T11" fmla="*/ 186 h 364"/>
              <a:gd name="T12" fmla="*/ 186 w 374"/>
              <a:gd name="T13" fmla="*/ 0 h 364"/>
              <a:gd name="T14" fmla="*/ 373 w 374"/>
              <a:gd name="T15" fmla="*/ 18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4" h="364">
                <a:moveTo>
                  <a:pt x="373" y="186"/>
                </a:moveTo>
                <a:lnTo>
                  <a:pt x="283" y="186"/>
                </a:lnTo>
                <a:lnTo>
                  <a:pt x="283" y="363"/>
                </a:lnTo>
                <a:lnTo>
                  <a:pt x="89" y="363"/>
                </a:lnTo>
                <a:lnTo>
                  <a:pt x="89" y="186"/>
                </a:lnTo>
                <a:lnTo>
                  <a:pt x="0" y="186"/>
                </a:lnTo>
                <a:lnTo>
                  <a:pt x="186" y="0"/>
                </a:lnTo>
                <a:lnTo>
                  <a:pt x="373" y="18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4" name="Freeform 5">
            <a:extLst>
              <a:ext uri="{FF2B5EF4-FFF2-40B4-BE49-F238E27FC236}">
                <a16:creationId xmlns:a16="http://schemas.microsoft.com/office/drawing/2014/main" id="{2F5075D2-385C-465B-ADFD-D8369431A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050" y="3187700"/>
            <a:ext cx="157163" cy="174625"/>
          </a:xfrm>
          <a:custGeom>
            <a:avLst/>
            <a:gdLst>
              <a:gd name="T0" fmla="*/ 328 w 329"/>
              <a:gd name="T1" fmla="*/ 177 h 364"/>
              <a:gd name="T2" fmla="*/ 230 w 329"/>
              <a:gd name="T3" fmla="*/ 177 h 364"/>
              <a:gd name="T4" fmla="*/ 230 w 329"/>
              <a:gd name="T5" fmla="*/ 0 h 364"/>
              <a:gd name="T6" fmla="*/ 89 w 329"/>
              <a:gd name="T7" fmla="*/ 0 h 364"/>
              <a:gd name="T8" fmla="*/ 89 w 329"/>
              <a:gd name="T9" fmla="*/ 177 h 364"/>
              <a:gd name="T10" fmla="*/ 0 w 329"/>
              <a:gd name="T11" fmla="*/ 177 h 364"/>
              <a:gd name="T12" fmla="*/ 160 w 329"/>
              <a:gd name="T13" fmla="*/ 363 h 364"/>
              <a:gd name="T14" fmla="*/ 328 w 329"/>
              <a:gd name="T15" fmla="*/ 17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" h="364">
                <a:moveTo>
                  <a:pt x="328" y="177"/>
                </a:moveTo>
                <a:lnTo>
                  <a:pt x="230" y="177"/>
                </a:lnTo>
                <a:lnTo>
                  <a:pt x="230" y="0"/>
                </a:lnTo>
                <a:lnTo>
                  <a:pt x="89" y="0"/>
                </a:lnTo>
                <a:lnTo>
                  <a:pt x="89" y="177"/>
                </a:lnTo>
                <a:lnTo>
                  <a:pt x="0" y="177"/>
                </a:lnTo>
                <a:lnTo>
                  <a:pt x="160" y="363"/>
                </a:lnTo>
                <a:lnTo>
                  <a:pt x="328" y="17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5" name="Freeform 6">
            <a:extLst>
              <a:ext uri="{FF2B5EF4-FFF2-40B4-BE49-F238E27FC236}">
                <a16:creationId xmlns:a16="http://schemas.microsoft.com/office/drawing/2014/main" id="{A640A70D-2262-4178-AF27-D79EFBFA6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3195638"/>
            <a:ext cx="169863" cy="157162"/>
          </a:xfrm>
          <a:custGeom>
            <a:avLst/>
            <a:gdLst>
              <a:gd name="T0" fmla="*/ 186 w 355"/>
              <a:gd name="T1" fmla="*/ 328 h 329"/>
              <a:gd name="T2" fmla="*/ 186 w 355"/>
              <a:gd name="T3" fmla="*/ 231 h 329"/>
              <a:gd name="T4" fmla="*/ 354 w 355"/>
              <a:gd name="T5" fmla="*/ 231 h 329"/>
              <a:gd name="T6" fmla="*/ 354 w 355"/>
              <a:gd name="T7" fmla="*/ 97 h 329"/>
              <a:gd name="T8" fmla="*/ 186 w 355"/>
              <a:gd name="T9" fmla="*/ 97 h 329"/>
              <a:gd name="T10" fmla="*/ 186 w 355"/>
              <a:gd name="T11" fmla="*/ 0 h 329"/>
              <a:gd name="T12" fmla="*/ 0 w 355"/>
              <a:gd name="T13" fmla="*/ 160 h 329"/>
              <a:gd name="T14" fmla="*/ 186 w 355"/>
              <a:gd name="T15" fmla="*/ 32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29">
                <a:moveTo>
                  <a:pt x="186" y="328"/>
                </a:moveTo>
                <a:lnTo>
                  <a:pt x="186" y="231"/>
                </a:lnTo>
                <a:lnTo>
                  <a:pt x="354" y="231"/>
                </a:lnTo>
                <a:lnTo>
                  <a:pt x="354" y="97"/>
                </a:lnTo>
                <a:lnTo>
                  <a:pt x="186" y="97"/>
                </a:lnTo>
                <a:lnTo>
                  <a:pt x="186" y="0"/>
                </a:lnTo>
                <a:lnTo>
                  <a:pt x="0" y="160"/>
                </a:lnTo>
                <a:lnTo>
                  <a:pt x="186" y="328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6" name="Freeform 8">
            <a:extLst>
              <a:ext uri="{FF2B5EF4-FFF2-40B4-BE49-F238E27FC236}">
                <a16:creationId xmlns:a16="http://schemas.microsoft.com/office/drawing/2014/main" id="{D23248DB-880E-4DF6-8BEE-12F175D93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3667125"/>
            <a:ext cx="173038" cy="155575"/>
          </a:xfrm>
          <a:custGeom>
            <a:avLst/>
            <a:gdLst>
              <a:gd name="T0" fmla="*/ 177 w 365"/>
              <a:gd name="T1" fmla="*/ 0 h 328"/>
              <a:gd name="T2" fmla="*/ 177 w 365"/>
              <a:gd name="T3" fmla="*/ 98 h 328"/>
              <a:gd name="T4" fmla="*/ 0 w 365"/>
              <a:gd name="T5" fmla="*/ 98 h 328"/>
              <a:gd name="T6" fmla="*/ 0 w 365"/>
              <a:gd name="T7" fmla="*/ 230 h 328"/>
              <a:gd name="T8" fmla="*/ 177 w 365"/>
              <a:gd name="T9" fmla="*/ 230 h 328"/>
              <a:gd name="T10" fmla="*/ 177 w 365"/>
              <a:gd name="T11" fmla="*/ 327 h 328"/>
              <a:gd name="T12" fmla="*/ 364 w 365"/>
              <a:gd name="T13" fmla="*/ 159 h 328"/>
              <a:gd name="T14" fmla="*/ 177 w 365"/>
              <a:gd name="T15" fmla="*/ 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5" h="328">
                <a:moveTo>
                  <a:pt x="177" y="0"/>
                </a:moveTo>
                <a:lnTo>
                  <a:pt x="177" y="98"/>
                </a:lnTo>
                <a:lnTo>
                  <a:pt x="0" y="98"/>
                </a:lnTo>
                <a:lnTo>
                  <a:pt x="0" y="230"/>
                </a:lnTo>
                <a:lnTo>
                  <a:pt x="177" y="230"/>
                </a:lnTo>
                <a:lnTo>
                  <a:pt x="177" y="327"/>
                </a:lnTo>
                <a:lnTo>
                  <a:pt x="364" y="159"/>
                </a:lnTo>
                <a:lnTo>
                  <a:pt x="17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7" name="Freeform 9">
            <a:extLst>
              <a:ext uri="{FF2B5EF4-FFF2-40B4-BE49-F238E27FC236}">
                <a16:creationId xmlns:a16="http://schemas.microsoft.com/office/drawing/2014/main" id="{3BF12CA0-C040-412B-A914-58AA4A5E0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3659188"/>
            <a:ext cx="157163" cy="174625"/>
          </a:xfrm>
          <a:custGeom>
            <a:avLst/>
            <a:gdLst>
              <a:gd name="T0" fmla="*/ 328 w 329"/>
              <a:gd name="T1" fmla="*/ 186 h 364"/>
              <a:gd name="T2" fmla="*/ 240 w 329"/>
              <a:gd name="T3" fmla="*/ 186 h 364"/>
              <a:gd name="T4" fmla="*/ 240 w 329"/>
              <a:gd name="T5" fmla="*/ 363 h 364"/>
              <a:gd name="T6" fmla="*/ 98 w 329"/>
              <a:gd name="T7" fmla="*/ 363 h 364"/>
              <a:gd name="T8" fmla="*/ 98 w 329"/>
              <a:gd name="T9" fmla="*/ 186 h 364"/>
              <a:gd name="T10" fmla="*/ 0 w 329"/>
              <a:gd name="T11" fmla="*/ 186 h 364"/>
              <a:gd name="T12" fmla="*/ 169 w 329"/>
              <a:gd name="T13" fmla="*/ 0 h 364"/>
              <a:gd name="T14" fmla="*/ 328 w 329"/>
              <a:gd name="T15" fmla="*/ 18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" h="364">
                <a:moveTo>
                  <a:pt x="328" y="186"/>
                </a:moveTo>
                <a:lnTo>
                  <a:pt x="240" y="186"/>
                </a:lnTo>
                <a:lnTo>
                  <a:pt x="240" y="363"/>
                </a:lnTo>
                <a:lnTo>
                  <a:pt x="98" y="363"/>
                </a:lnTo>
                <a:lnTo>
                  <a:pt x="98" y="186"/>
                </a:lnTo>
                <a:lnTo>
                  <a:pt x="0" y="186"/>
                </a:lnTo>
                <a:lnTo>
                  <a:pt x="169" y="0"/>
                </a:lnTo>
                <a:lnTo>
                  <a:pt x="328" y="18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8" name="Freeform 10">
            <a:extLst>
              <a:ext uri="{FF2B5EF4-FFF2-40B4-BE49-F238E27FC236}">
                <a16:creationId xmlns:a16="http://schemas.microsoft.com/office/drawing/2014/main" id="{8AE6EC58-7791-4C16-91A8-E9C8C4E9E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3638550"/>
            <a:ext cx="219075" cy="215900"/>
          </a:xfrm>
          <a:custGeom>
            <a:avLst/>
            <a:gdLst>
              <a:gd name="T0" fmla="*/ 461 w 462"/>
              <a:gd name="T1" fmla="*/ 221 h 452"/>
              <a:gd name="T2" fmla="*/ 461 w 462"/>
              <a:gd name="T3" fmla="*/ 221 h 452"/>
              <a:gd name="T4" fmla="*/ 230 w 462"/>
              <a:gd name="T5" fmla="*/ 0 h 452"/>
              <a:gd name="T6" fmla="*/ 0 w 462"/>
              <a:gd name="T7" fmla="*/ 221 h 452"/>
              <a:gd name="T8" fmla="*/ 230 w 462"/>
              <a:gd name="T9" fmla="*/ 451 h 452"/>
              <a:gd name="T10" fmla="*/ 461 w 462"/>
              <a:gd name="T11" fmla="*/ 221 h 452"/>
              <a:gd name="T12" fmla="*/ 54 w 462"/>
              <a:gd name="T13" fmla="*/ 221 h 452"/>
              <a:gd name="T14" fmla="*/ 54 w 462"/>
              <a:gd name="T15" fmla="*/ 221 h 452"/>
              <a:gd name="T16" fmla="*/ 230 w 462"/>
              <a:gd name="T17" fmla="*/ 44 h 452"/>
              <a:gd name="T18" fmla="*/ 408 w 462"/>
              <a:gd name="T19" fmla="*/ 221 h 452"/>
              <a:gd name="T20" fmla="*/ 230 w 462"/>
              <a:gd name="T21" fmla="*/ 407 h 452"/>
              <a:gd name="T22" fmla="*/ 54 w 462"/>
              <a:gd name="T23" fmla="*/ 221 h 452"/>
              <a:gd name="T24" fmla="*/ 328 w 462"/>
              <a:gd name="T25" fmla="*/ 266 h 452"/>
              <a:gd name="T26" fmla="*/ 328 w 462"/>
              <a:gd name="T27" fmla="*/ 266 h 452"/>
              <a:gd name="T28" fmla="*/ 328 w 462"/>
              <a:gd name="T29" fmla="*/ 176 h 452"/>
              <a:gd name="T30" fmla="*/ 221 w 462"/>
              <a:gd name="T31" fmla="*/ 176 h 452"/>
              <a:gd name="T32" fmla="*/ 221 w 462"/>
              <a:gd name="T33" fmla="*/ 123 h 452"/>
              <a:gd name="T34" fmla="*/ 133 w 462"/>
              <a:gd name="T35" fmla="*/ 221 h 452"/>
              <a:gd name="T36" fmla="*/ 221 w 462"/>
              <a:gd name="T37" fmla="*/ 327 h 452"/>
              <a:gd name="T38" fmla="*/ 221 w 462"/>
              <a:gd name="T39" fmla="*/ 266 h 452"/>
              <a:gd name="T40" fmla="*/ 328 w 462"/>
              <a:gd name="T41" fmla="*/ 26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2" h="452">
                <a:moveTo>
                  <a:pt x="461" y="221"/>
                </a:moveTo>
                <a:lnTo>
                  <a:pt x="461" y="221"/>
                </a:lnTo>
                <a:cubicBezTo>
                  <a:pt x="461" y="97"/>
                  <a:pt x="354" y="0"/>
                  <a:pt x="230" y="0"/>
                </a:cubicBezTo>
                <a:cubicBezTo>
                  <a:pt x="107" y="0"/>
                  <a:pt x="0" y="97"/>
                  <a:pt x="0" y="221"/>
                </a:cubicBezTo>
                <a:cubicBezTo>
                  <a:pt x="0" y="354"/>
                  <a:pt x="107" y="451"/>
                  <a:pt x="230" y="451"/>
                </a:cubicBezTo>
                <a:cubicBezTo>
                  <a:pt x="354" y="451"/>
                  <a:pt x="461" y="354"/>
                  <a:pt x="461" y="221"/>
                </a:cubicBezTo>
                <a:close/>
                <a:moveTo>
                  <a:pt x="54" y="221"/>
                </a:moveTo>
                <a:lnTo>
                  <a:pt x="54" y="221"/>
                </a:lnTo>
                <a:cubicBezTo>
                  <a:pt x="54" y="123"/>
                  <a:pt x="133" y="44"/>
                  <a:pt x="230" y="44"/>
                </a:cubicBezTo>
                <a:cubicBezTo>
                  <a:pt x="328" y="44"/>
                  <a:pt x="408" y="123"/>
                  <a:pt x="408" y="221"/>
                </a:cubicBezTo>
                <a:cubicBezTo>
                  <a:pt x="408" y="327"/>
                  <a:pt x="328" y="407"/>
                  <a:pt x="230" y="407"/>
                </a:cubicBezTo>
                <a:cubicBezTo>
                  <a:pt x="133" y="407"/>
                  <a:pt x="54" y="327"/>
                  <a:pt x="54" y="221"/>
                </a:cubicBezTo>
                <a:close/>
                <a:moveTo>
                  <a:pt x="328" y="266"/>
                </a:moveTo>
                <a:lnTo>
                  <a:pt x="328" y="266"/>
                </a:lnTo>
                <a:cubicBezTo>
                  <a:pt x="328" y="176"/>
                  <a:pt x="328" y="176"/>
                  <a:pt x="328" y="176"/>
                </a:cubicBezTo>
                <a:cubicBezTo>
                  <a:pt x="221" y="176"/>
                  <a:pt x="221" y="176"/>
                  <a:pt x="221" y="176"/>
                </a:cubicBezTo>
                <a:cubicBezTo>
                  <a:pt x="221" y="123"/>
                  <a:pt x="221" y="123"/>
                  <a:pt x="221" y="123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221" y="327"/>
                  <a:pt x="221" y="327"/>
                  <a:pt x="221" y="327"/>
                </a:cubicBezTo>
                <a:cubicBezTo>
                  <a:pt x="221" y="266"/>
                  <a:pt x="221" y="266"/>
                  <a:pt x="221" y="266"/>
                </a:cubicBezTo>
                <a:lnTo>
                  <a:pt x="328" y="26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9" name="Freeform 11">
            <a:extLst>
              <a:ext uri="{FF2B5EF4-FFF2-40B4-BE49-F238E27FC236}">
                <a16:creationId xmlns:a16="http://schemas.microsoft.com/office/drawing/2014/main" id="{15FB498C-C8B2-4B11-BAD5-2E1251EE2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3638550"/>
            <a:ext cx="220663" cy="215900"/>
          </a:xfrm>
          <a:custGeom>
            <a:avLst/>
            <a:gdLst>
              <a:gd name="T0" fmla="*/ 230 w 461"/>
              <a:gd name="T1" fmla="*/ 0 h 452"/>
              <a:gd name="T2" fmla="*/ 230 w 461"/>
              <a:gd name="T3" fmla="*/ 0 h 452"/>
              <a:gd name="T4" fmla="*/ 0 w 461"/>
              <a:gd name="T5" fmla="*/ 221 h 452"/>
              <a:gd name="T6" fmla="*/ 230 w 461"/>
              <a:gd name="T7" fmla="*/ 451 h 452"/>
              <a:gd name="T8" fmla="*/ 460 w 461"/>
              <a:gd name="T9" fmla="*/ 221 h 452"/>
              <a:gd name="T10" fmla="*/ 230 w 461"/>
              <a:gd name="T11" fmla="*/ 0 h 452"/>
              <a:gd name="T12" fmla="*/ 230 w 461"/>
              <a:gd name="T13" fmla="*/ 407 h 452"/>
              <a:gd name="T14" fmla="*/ 230 w 461"/>
              <a:gd name="T15" fmla="*/ 407 h 452"/>
              <a:gd name="T16" fmla="*/ 53 w 461"/>
              <a:gd name="T17" fmla="*/ 221 h 452"/>
              <a:gd name="T18" fmla="*/ 230 w 461"/>
              <a:gd name="T19" fmla="*/ 44 h 452"/>
              <a:gd name="T20" fmla="*/ 407 w 461"/>
              <a:gd name="T21" fmla="*/ 221 h 452"/>
              <a:gd name="T22" fmla="*/ 230 w 461"/>
              <a:gd name="T23" fmla="*/ 407 h 452"/>
              <a:gd name="T24" fmla="*/ 275 w 461"/>
              <a:gd name="T25" fmla="*/ 132 h 452"/>
              <a:gd name="T26" fmla="*/ 275 w 461"/>
              <a:gd name="T27" fmla="*/ 132 h 452"/>
              <a:gd name="T28" fmla="*/ 185 w 461"/>
              <a:gd name="T29" fmla="*/ 132 h 452"/>
              <a:gd name="T30" fmla="*/ 185 w 461"/>
              <a:gd name="T31" fmla="*/ 230 h 452"/>
              <a:gd name="T32" fmla="*/ 132 w 461"/>
              <a:gd name="T33" fmla="*/ 230 h 452"/>
              <a:gd name="T34" fmla="*/ 230 w 461"/>
              <a:gd name="T35" fmla="*/ 327 h 452"/>
              <a:gd name="T36" fmla="*/ 328 w 461"/>
              <a:gd name="T37" fmla="*/ 230 h 452"/>
              <a:gd name="T38" fmla="*/ 275 w 461"/>
              <a:gd name="T39" fmla="*/ 230 h 452"/>
              <a:gd name="T40" fmla="*/ 275 w 461"/>
              <a:gd name="T41" fmla="*/ 13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" h="452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7"/>
                  <a:pt x="0" y="221"/>
                </a:cubicBezTo>
                <a:cubicBezTo>
                  <a:pt x="0" y="354"/>
                  <a:pt x="106" y="451"/>
                  <a:pt x="230" y="451"/>
                </a:cubicBezTo>
                <a:cubicBezTo>
                  <a:pt x="354" y="451"/>
                  <a:pt x="460" y="354"/>
                  <a:pt x="460" y="221"/>
                </a:cubicBezTo>
                <a:cubicBezTo>
                  <a:pt x="460" y="97"/>
                  <a:pt x="354" y="0"/>
                  <a:pt x="230" y="0"/>
                </a:cubicBezTo>
                <a:close/>
                <a:moveTo>
                  <a:pt x="230" y="407"/>
                </a:moveTo>
                <a:lnTo>
                  <a:pt x="230" y="407"/>
                </a:lnTo>
                <a:cubicBezTo>
                  <a:pt x="132" y="407"/>
                  <a:pt x="53" y="327"/>
                  <a:pt x="53" y="221"/>
                </a:cubicBezTo>
                <a:cubicBezTo>
                  <a:pt x="53" y="123"/>
                  <a:pt x="132" y="44"/>
                  <a:pt x="230" y="44"/>
                </a:cubicBezTo>
                <a:cubicBezTo>
                  <a:pt x="328" y="44"/>
                  <a:pt x="407" y="123"/>
                  <a:pt x="407" y="221"/>
                </a:cubicBezTo>
                <a:cubicBezTo>
                  <a:pt x="407" y="327"/>
                  <a:pt x="328" y="407"/>
                  <a:pt x="230" y="407"/>
                </a:cubicBezTo>
                <a:close/>
                <a:moveTo>
                  <a:pt x="275" y="132"/>
                </a:moveTo>
                <a:lnTo>
                  <a:pt x="275" y="132"/>
                </a:lnTo>
                <a:cubicBezTo>
                  <a:pt x="185" y="132"/>
                  <a:pt x="185" y="132"/>
                  <a:pt x="185" y="132"/>
                </a:cubicBezTo>
                <a:cubicBezTo>
                  <a:pt x="185" y="230"/>
                  <a:pt x="185" y="230"/>
                  <a:pt x="18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230" y="327"/>
                  <a:pt x="230" y="327"/>
                  <a:pt x="230" y="327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275" y="230"/>
                  <a:pt x="275" y="230"/>
                  <a:pt x="275" y="230"/>
                </a:cubicBezTo>
                <a:lnTo>
                  <a:pt x="275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0" name="Freeform 12">
            <a:extLst>
              <a:ext uri="{FF2B5EF4-FFF2-40B4-BE49-F238E27FC236}">
                <a16:creationId xmlns:a16="http://schemas.microsoft.com/office/drawing/2014/main" id="{D44854BC-46C8-4363-ABE5-0E3C83F52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38" y="3638550"/>
            <a:ext cx="220662" cy="215900"/>
          </a:xfrm>
          <a:custGeom>
            <a:avLst/>
            <a:gdLst>
              <a:gd name="T0" fmla="*/ 231 w 461"/>
              <a:gd name="T1" fmla="*/ 451 h 452"/>
              <a:gd name="T2" fmla="*/ 231 w 461"/>
              <a:gd name="T3" fmla="*/ 451 h 452"/>
              <a:gd name="T4" fmla="*/ 460 w 461"/>
              <a:gd name="T5" fmla="*/ 221 h 452"/>
              <a:gd name="T6" fmla="*/ 231 w 461"/>
              <a:gd name="T7" fmla="*/ 0 h 452"/>
              <a:gd name="T8" fmla="*/ 0 w 461"/>
              <a:gd name="T9" fmla="*/ 221 h 452"/>
              <a:gd name="T10" fmla="*/ 231 w 461"/>
              <a:gd name="T11" fmla="*/ 451 h 452"/>
              <a:gd name="T12" fmla="*/ 231 w 461"/>
              <a:gd name="T13" fmla="*/ 44 h 452"/>
              <a:gd name="T14" fmla="*/ 231 w 461"/>
              <a:gd name="T15" fmla="*/ 44 h 452"/>
              <a:gd name="T16" fmla="*/ 407 w 461"/>
              <a:gd name="T17" fmla="*/ 221 h 452"/>
              <a:gd name="T18" fmla="*/ 231 w 461"/>
              <a:gd name="T19" fmla="*/ 407 h 452"/>
              <a:gd name="T20" fmla="*/ 53 w 461"/>
              <a:gd name="T21" fmla="*/ 221 h 452"/>
              <a:gd name="T22" fmla="*/ 231 w 461"/>
              <a:gd name="T23" fmla="*/ 44 h 452"/>
              <a:gd name="T24" fmla="*/ 186 w 461"/>
              <a:gd name="T25" fmla="*/ 319 h 452"/>
              <a:gd name="T26" fmla="*/ 186 w 461"/>
              <a:gd name="T27" fmla="*/ 319 h 452"/>
              <a:gd name="T28" fmla="*/ 275 w 461"/>
              <a:gd name="T29" fmla="*/ 319 h 452"/>
              <a:gd name="T30" fmla="*/ 275 w 461"/>
              <a:gd name="T31" fmla="*/ 221 h 452"/>
              <a:gd name="T32" fmla="*/ 328 w 461"/>
              <a:gd name="T33" fmla="*/ 221 h 452"/>
              <a:gd name="T34" fmla="*/ 231 w 461"/>
              <a:gd name="T35" fmla="*/ 123 h 452"/>
              <a:gd name="T36" fmla="*/ 133 w 461"/>
              <a:gd name="T37" fmla="*/ 221 h 452"/>
              <a:gd name="T38" fmla="*/ 186 w 461"/>
              <a:gd name="T39" fmla="*/ 221 h 452"/>
              <a:gd name="T40" fmla="*/ 186 w 461"/>
              <a:gd name="T41" fmla="*/ 319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" h="452">
                <a:moveTo>
                  <a:pt x="231" y="451"/>
                </a:moveTo>
                <a:lnTo>
                  <a:pt x="231" y="451"/>
                </a:lnTo>
                <a:cubicBezTo>
                  <a:pt x="354" y="451"/>
                  <a:pt x="460" y="354"/>
                  <a:pt x="460" y="221"/>
                </a:cubicBezTo>
                <a:cubicBezTo>
                  <a:pt x="460" y="97"/>
                  <a:pt x="354" y="0"/>
                  <a:pt x="231" y="0"/>
                </a:cubicBezTo>
                <a:cubicBezTo>
                  <a:pt x="106" y="0"/>
                  <a:pt x="0" y="97"/>
                  <a:pt x="0" y="221"/>
                </a:cubicBezTo>
                <a:cubicBezTo>
                  <a:pt x="0" y="354"/>
                  <a:pt x="106" y="451"/>
                  <a:pt x="231" y="451"/>
                </a:cubicBezTo>
                <a:close/>
                <a:moveTo>
                  <a:pt x="231" y="44"/>
                </a:moveTo>
                <a:lnTo>
                  <a:pt x="231" y="44"/>
                </a:lnTo>
                <a:cubicBezTo>
                  <a:pt x="328" y="44"/>
                  <a:pt x="407" y="123"/>
                  <a:pt x="407" y="221"/>
                </a:cubicBezTo>
                <a:cubicBezTo>
                  <a:pt x="407" y="327"/>
                  <a:pt x="328" y="407"/>
                  <a:pt x="231" y="407"/>
                </a:cubicBezTo>
                <a:cubicBezTo>
                  <a:pt x="133" y="407"/>
                  <a:pt x="53" y="327"/>
                  <a:pt x="53" y="221"/>
                </a:cubicBezTo>
                <a:cubicBezTo>
                  <a:pt x="53" y="123"/>
                  <a:pt x="133" y="44"/>
                  <a:pt x="231" y="44"/>
                </a:cubicBezTo>
                <a:close/>
                <a:moveTo>
                  <a:pt x="186" y="319"/>
                </a:moveTo>
                <a:lnTo>
                  <a:pt x="186" y="319"/>
                </a:lnTo>
                <a:cubicBezTo>
                  <a:pt x="275" y="319"/>
                  <a:pt x="275" y="319"/>
                  <a:pt x="275" y="319"/>
                </a:cubicBezTo>
                <a:cubicBezTo>
                  <a:pt x="275" y="221"/>
                  <a:pt x="275" y="221"/>
                  <a:pt x="275" y="221"/>
                </a:cubicBezTo>
                <a:cubicBezTo>
                  <a:pt x="328" y="221"/>
                  <a:pt x="328" y="221"/>
                  <a:pt x="328" y="221"/>
                </a:cubicBezTo>
                <a:cubicBezTo>
                  <a:pt x="231" y="123"/>
                  <a:pt x="231" y="123"/>
                  <a:pt x="231" y="123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186" y="221"/>
                  <a:pt x="186" y="221"/>
                  <a:pt x="186" y="221"/>
                </a:cubicBezTo>
                <a:lnTo>
                  <a:pt x="186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1" name="Freeform 13">
            <a:extLst>
              <a:ext uri="{FF2B5EF4-FFF2-40B4-BE49-F238E27FC236}">
                <a16:creationId xmlns:a16="http://schemas.microsoft.com/office/drawing/2014/main" id="{C960D0F0-1116-4387-8A8C-54DA3D9EB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638550"/>
            <a:ext cx="220663" cy="215900"/>
          </a:xfrm>
          <a:custGeom>
            <a:avLst/>
            <a:gdLst>
              <a:gd name="T0" fmla="*/ 0 w 462"/>
              <a:gd name="T1" fmla="*/ 221 h 452"/>
              <a:gd name="T2" fmla="*/ 0 w 462"/>
              <a:gd name="T3" fmla="*/ 221 h 452"/>
              <a:gd name="T4" fmla="*/ 231 w 462"/>
              <a:gd name="T5" fmla="*/ 451 h 452"/>
              <a:gd name="T6" fmla="*/ 461 w 462"/>
              <a:gd name="T7" fmla="*/ 221 h 452"/>
              <a:gd name="T8" fmla="*/ 231 w 462"/>
              <a:gd name="T9" fmla="*/ 0 h 452"/>
              <a:gd name="T10" fmla="*/ 0 w 462"/>
              <a:gd name="T11" fmla="*/ 221 h 452"/>
              <a:gd name="T12" fmla="*/ 408 w 462"/>
              <a:gd name="T13" fmla="*/ 221 h 452"/>
              <a:gd name="T14" fmla="*/ 408 w 462"/>
              <a:gd name="T15" fmla="*/ 221 h 452"/>
              <a:gd name="T16" fmla="*/ 231 w 462"/>
              <a:gd name="T17" fmla="*/ 407 h 452"/>
              <a:gd name="T18" fmla="*/ 53 w 462"/>
              <a:gd name="T19" fmla="*/ 221 h 452"/>
              <a:gd name="T20" fmla="*/ 231 w 462"/>
              <a:gd name="T21" fmla="*/ 44 h 452"/>
              <a:gd name="T22" fmla="*/ 408 w 462"/>
              <a:gd name="T23" fmla="*/ 221 h 452"/>
              <a:gd name="T24" fmla="*/ 133 w 462"/>
              <a:gd name="T25" fmla="*/ 176 h 452"/>
              <a:gd name="T26" fmla="*/ 133 w 462"/>
              <a:gd name="T27" fmla="*/ 176 h 452"/>
              <a:gd name="T28" fmla="*/ 133 w 462"/>
              <a:gd name="T29" fmla="*/ 266 h 452"/>
              <a:gd name="T30" fmla="*/ 240 w 462"/>
              <a:gd name="T31" fmla="*/ 266 h 452"/>
              <a:gd name="T32" fmla="*/ 240 w 462"/>
              <a:gd name="T33" fmla="*/ 327 h 452"/>
              <a:gd name="T34" fmla="*/ 328 w 462"/>
              <a:gd name="T35" fmla="*/ 221 h 452"/>
              <a:gd name="T36" fmla="*/ 240 w 462"/>
              <a:gd name="T37" fmla="*/ 123 h 452"/>
              <a:gd name="T38" fmla="*/ 240 w 462"/>
              <a:gd name="T39" fmla="*/ 176 h 452"/>
              <a:gd name="T40" fmla="*/ 133 w 462"/>
              <a:gd name="T41" fmla="*/ 17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2" h="452">
                <a:moveTo>
                  <a:pt x="0" y="221"/>
                </a:moveTo>
                <a:lnTo>
                  <a:pt x="0" y="221"/>
                </a:lnTo>
                <a:cubicBezTo>
                  <a:pt x="0" y="354"/>
                  <a:pt x="106" y="451"/>
                  <a:pt x="231" y="451"/>
                </a:cubicBezTo>
                <a:cubicBezTo>
                  <a:pt x="355" y="451"/>
                  <a:pt x="461" y="354"/>
                  <a:pt x="461" y="221"/>
                </a:cubicBezTo>
                <a:cubicBezTo>
                  <a:pt x="461" y="97"/>
                  <a:pt x="355" y="0"/>
                  <a:pt x="231" y="0"/>
                </a:cubicBezTo>
                <a:cubicBezTo>
                  <a:pt x="106" y="0"/>
                  <a:pt x="0" y="97"/>
                  <a:pt x="0" y="221"/>
                </a:cubicBezTo>
                <a:close/>
                <a:moveTo>
                  <a:pt x="408" y="221"/>
                </a:moveTo>
                <a:lnTo>
                  <a:pt x="408" y="221"/>
                </a:lnTo>
                <a:cubicBezTo>
                  <a:pt x="408" y="327"/>
                  <a:pt x="328" y="407"/>
                  <a:pt x="231" y="407"/>
                </a:cubicBezTo>
                <a:cubicBezTo>
                  <a:pt x="133" y="407"/>
                  <a:pt x="53" y="327"/>
                  <a:pt x="53" y="221"/>
                </a:cubicBezTo>
                <a:cubicBezTo>
                  <a:pt x="53" y="123"/>
                  <a:pt x="133" y="44"/>
                  <a:pt x="231" y="44"/>
                </a:cubicBezTo>
                <a:cubicBezTo>
                  <a:pt x="328" y="44"/>
                  <a:pt x="408" y="123"/>
                  <a:pt x="408" y="221"/>
                </a:cubicBezTo>
                <a:close/>
                <a:moveTo>
                  <a:pt x="133" y="176"/>
                </a:moveTo>
                <a:lnTo>
                  <a:pt x="133" y="176"/>
                </a:lnTo>
                <a:cubicBezTo>
                  <a:pt x="133" y="266"/>
                  <a:pt x="133" y="266"/>
                  <a:pt x="133" y="266"/>
                </a:cubicBezTo>
                <a:cubicBezTo>
                  <a:pt x="240" y="266"/>
                  <a:pt x="240" y="266"/>
                  <a:pt x="240" y="266"/>
                </a:cubicBezTo>
                <a:cubicBezTo>
                  <a:pt x="240" y="327"/>
                  <a:pt x="240" y="327"/>
                  <a:pt x="240" y="327"/>
                </a:cubicBezTo>
                <a:cubicBezTo>
                  <a:pt x="328" y="221"/>
                  <a:pt x="328" y="221"/>
                  <a:pt x="328" y="221"/>
                </a:cubicBezTo>
                <a:cubicBezTo>
                  <a:pt x="240" y="123"/>
                  <a:pt x="240" y="123"/>
                  <a:pt x="240" y="123"/>
                </a:cubicBezTo>
                <a:cubicBezTo>
                  <a:pt x="240" y="176"/>
                  <a:pt x="240" y="176"/>
                  <a:pt x="240" y="176"/>
                </a:cubicBezTo>
                <a:lnTo>
                  <a:pt x="133" y="1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2" name="Freeform 14">
            <a:extLst>
              <a:ext uri="{FF2B5EF4-FFF2-40B4-BE49-F238E27FC236}">
                <a16:creationId xmlns:a16="http://schemas.microsoft.com/office/drawing/2014/main" id="{C60DCCCB-84C7-4958-B1DA-20887D9F5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225" y="4189413"/>
            <a:ext cx="220663" cy="53975"/>
          </a:xfrm>
          <a:custGeom>
            <a:avLst/>
            <a:gdLst>
              <a:gd name="T0" fmla="*/ 53 w 461"/>
              <a:gd name="T1" fmla="*/ 0 h 116"/>
              <a:gd name="T2" fmla="*/ 53 w 461"/>
              <a:gd name="T3" fmla="*/ 0 h 116"/>
              <a:gd name="T4" fmla="*/ 0 w 461"/>
              <a:gd name="T5" fmla="*/ 53 h 116"/>
              <a:gd name="T6" fmla="*/ 53 w 461"/>
              <a:gd name="T7" fmla="*/ 115 h 116"/>
              <a:gd name="T8" fmla="*/ 115 w 461"/>
              <a:gd name="T9" fmla="*/ 53 h 116"/>
              <a:gd name="T10" fmla="*/ 53 w 461"/>
              <a:gd name="T11" fmla="*/ 0 h 116"/>
              <a:gd name="T12" fmla="*/ 230 w 461"/>
              <a:gd name="T13" fmla="*/ 0 h 116"/>
              <a:gd name="T14" fmla="*/ 230 w 461"/>
              <a:gd name="T15" fmla="*/ 0 h 116"/>
              <a:gd name="T16" fmla="*/ 177 w 461"/>
              <a:gd name="T17" fmla="*/ 53 h 116"/>
              <a:gd name="T18" fmla="*/ 230 w 461"/>
              <a:gd name="T19" fmla="*/ 115 h 116"/>
              <a:gd name="T20" fmla="*/ 284 w 461"/>
              <a:gd name="T21" fmla="*/ 53 h 116"/>
              <a:gd name="T22" fmla="*/ 230 w 461"/>
              <a:gd name="T23" fmla="*/ 0 h 116"/>
              <a:gd name="T24" fmla="*/ 407 w 461"/>
              <a:gd name="T25" fmla="*/ 0 h 116"/>
              <a:gd name="T26" fmla="*/ 407 w 461"/>
              <a:gd name="T27" fmla="*/ 0 h 116"/>
              <a:gd name="T28" fmla="*/ 345 w 461"/>
              <a:gd name="T29" fmla="*/ 53 h 116"/>
              <a:gd name="T30" fmla="*/ 407 w 461"/>
              <a:gd name="T31" fmla="*/ 115 h 116"/>
              <a:gd name="T32" fmla="*/ 460 w 461"/>
              <a:gd name="T33" fmla="*/ 53 h 116"/>
              <a:gd name="T34" fmla="*/ 407 w 461"/>
              <a:gd name="T35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116">
                <a:moveTo>
                  <a:pt x="53" y="0"/>
                </a:moveTo>
                <a:lnTo>
                  <a:pt x="53" y="0"/>
                </a:lnTo>
                <a:cubicBezTo>
                  <a:pt x="26" y="0"/>
                  <a:pt x="0" y="26"/>
                  <a:pt x="0" y="53"/>
                </a:cubicBezTo>
                <a:cubicBezTo>
                  <a:pt x="0" y="88"/>
                  <a:pt x="26" y="115"/>
                  <a:pt x="53" y="115"/>
                </a:cubicBezTo>
                <a:cubicBezTo>
                  <a:pt x="88" y="115"/>
                  <a:pt x="115" y="88"/>
                  <a:pt x="115" y="53"/>
                </a:cubicBezTo>
                <a:cubicBezTo>
                  <a:pt x="115" y="26"/>
                  <a:pt x="88" y="0"/>
                  <a:pt x="53" y="0"/>
                </a:cubicBezTo>
                <a:close/>
                <a:moveTo>
                  <a:pt x="230" y="0"/>
                </a:moveTo>
                <a:lnTo>
                  <a:pt x="230" y="0"/>
                </a:lnTo>
                <a:cubicBezTo>
                  <a:pt x="203" y="0"/>
                  <a:pt x="177" y="26"/>
                  <a:pt x="177" y="53"/>
                </a:cubicBezTo>
                <a:cubicBezTo>
                  <a:pt x="177" y="88"/>
                  <a:pt x="203" y="115"/>
                  <a:pt x="230" y="115"/>
                </a:cubicBezTo>
                <a:cubicBezTo>
                  <a:pt x="256" y="115"/>
                  <a:pt x="284" y="88"/>
                  <a:pt x="284" y="53"/>
                </a:cubicBezTo>
                <a:cubicBezTo>
                  <a:pt x="284" y="26"/>
                  <a:pt x="256" y="0"/>
                  <a:pt x="230" y="0"/>
                </a:cubicBezTo>
                <a:close/>
                <a:moveTo>
                  <a:pt x="407" y="0"/>
                </a:moveTo>
                <a:lnTo>
                  <a:pt x="407" y="0"/>
                </a:lnTo>
                <a:cubicBezTo>
                  <a:pt x="372" y="0"/>
                  <a:pt x="345" y="26"/>
                  <a:pt x="345" y="53"/>
                </a:cubicBezTo>
                <a:cubicBezTo>
                  <a:pt x="345" y="88"/>
                  <a:pt x="372" y="115"/>
                  <a:pt x="407" y="115"/>
                </a:cubicBezTo>
                <a:cubicBezTo>
                  <a:pt x="434" y="115"/>
                  <a:pt x="460" y="88"/>
                  <a:pt x="460" y="53"/>
                </a:cubicBezTo>
                <a:cubicBezTo>
                  <a:pt x="460" y="26"/>
                  <a:pt x="434" y="0"/>
                  <a:pt x="4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3" name="Freeform 15">
            <a:extLst>
              <a:ext uri="{FF2B5EF4-FFF2-40B4-BE49-F238E27FC236}">
                <a16:creationId xmlns:a16="http://schemas.microsoft.com/office/drawing/2014/main" id="{2C0827CE-B672-481D-A5D8-6A5FA9083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4568825"/>
            <a:ext cx="177800" cy="236538"/>
          </a:xfrm>
          <a:custGeom>
            <a:avLst/>
            <a:gdLst>
              <a:gd name="T0" fmla="*/ 266 w 373"/>
              <a:gd name="T1" fmla="*/ 310 h 497"/>
              <a:gd name="T2" fmla="*/ 266 w 373"/>
              <a:gd name="T3" fmla="*/ 310 h 497"/>
              <a:gd name="T4" fmla="*/ 345 w 373"/>
              <a:gd name="T5" fmla="*/ 257 h 497"/>
              <a:gd name="T6" fmla="*/ 301 w 373"/>
              <a:gd name="T7" fmla="*/ 133 h 497"/>
              <a:gd name="T8" fmla="*/ 275 w 373"/>
              <a:gd name="T9" fmla="*/ 115 h 497"/>
              <a:gd name="T10" fmla="*/ 328 w 373"/>
              <a:gd name="T11" fmla="*/ 17 h 497"/>
              <a:gd name="T12" fmla="*/ 301 w 373"/>
              <a:gd name="T13" fmla="*/ 0 h 497"/>
              <a:gd name="T14" fmla="*/ 195 w 373"/>
              <a:gd name="T15" fmla="*/ 177 h 497"/>
              <a:gd name="T16" fmla="*/ 150 w 373"/>
              <a:gd name="T17" fmla="*/ 133 h 497"/>
              <a:gd name="T18" fmla="*/ 88 w 373"/>
              <a:gd name="T19" fmla="*/ 98 h 497"/>
              <a:gd name="T20" fmla="*/ 0 w 373"/>
              <a:gd name="T21" fmla="*/ 257 h 497"/>
              <a:gd name="T22" fmla="*/ 53 w 373"/>
              <a:gd name="T23" fmla="*/ 292 h 497"/>
              <a:gd name="T24" fmla="*/ 124 w 373"/>
              <a:gd name="T25" fmla="*/ 310 h 497"/>
              <a:gd name="T26" fmla="*/ 18 w 373"/>
              <a:gd name="T27" fmla="*/ 487 h 497"/>
              <a:gd name="T28" fmla="*/ 53 w 373"/>
              <a:gd name="T29" fmla="*/ 496 h 497"/>
              <a:gd name="T30" fmla="*/ 106 w 373"/>
              <a:gd name="T31" fmla="*/ 408 h 497"/>
              <a:gd name="T32" fmla="*/ 132 w 373"/>
              <a:gd name="T33" fmla="*/ 426 h 497"/>
              <a:gd name="T34" fmla="*/ 266 w 373"/>
              <a:gd name="T35" fmla="*/ 399 h 497"/>
              <a:gd name="T36" fmla="*/ 266 w 373"/>
              <a:gd name="T37" fmla="*/ 310 h 497"/>
              <a:gd name="T38" fmla="*/ 292 w 373"/>
              <a:gd name="T39" fmla="*/ 160 h 497"/>
              <a:gd name="T40" fmla="*/ 292 w 373"/>
              <a:gd name="T41" fmla="*/ 160 h 497"/>
              <a:gd name="T42" fmla="*/ 319 w 373"/>
              <a:gd name="T43" fmla="*/ 239 h 497"/>
              <a:gd name="T44" fmla="*/ 231 w 373"/>
              <a:gd name="T45" fmla="*/ 266 h 497"/>
              <a:gd name="T46" fmla="*/ 195 w 373"/>
              <a:gd name="T47" fmla="*/ 248 h 497"/>
              <a:gd name="T48" fmla="*/ 195 w 373"/>
              <a:gd name="T49" fmla="*/ 248 h 497"/>
              <a:gd name="T50" fmla="*/ 257 w 373"/>
              <a:gd name="T51" fmla="*/ 142 h 497"/>
              <a:gd name="T52" fmla="*/ 292 w 373"/>
              <a:gd name="T53" fmla="*/ 160 h 497"/>
              <a:gd name="T54" fmla="*/ 71 w 373"/>
              <a:gd name="T55" fmla="*/ 266 h 497"/>
              <a:gd name="T56" fmla="*/ 71 w 373"/>
              <a:gd name="T57" fmla="*/ 266 h 497"/>
              <a:gd name="T58" fmla="*/ 44 w 373"/>
              <a:gd name="T59" fmla="*/ 248 h 497"/>
              <a:gd name="T60" fmla="*/ 106 w 373"/>
              <a:gd name="T61" fmla="*/ 142 h 497"/>
              <a:gd name="T62" fmla="*/ 132 w 373"/>
              <a:gd name="T63" fmla="*/ 160 h 497"/>
              <a:gd name="T64" fmla="*/ 159 w 373"/>
              <a:gd name="T65" fmla="*/ 248 h 497"/>
              <a:gd name="T66" fmla="*/ 71 w 373"/>
              <a:gd name="T67" fmla="*/ 266 h 497"/>
              <a:gd name="T68" fmla="*/ 150 w 373"/>
              <a:gd name="T69" fmla="*/ 399 h 497"/>
              <a:gd name="T70" fmla="*/ 150 w 373"/>
              <a:gd name="T71" fmla="*/ 399 h 497"/>
              <a:gd name="T72" fmla="*/ 115 w 373"/>
              <a:gd name="T73" fmla="*/ 381 h 497"/>
              <a:gd name="T74" fmla="*/ 177 w 373"/>
              <a:gd name="T75" fmla="*/ 274 h 497"/>
              <a:gd name="T76" fmla="*/ 177 w 373"/>
              <a:gd name="T77" fmla="*/ 274 h 497"/>
              <a:gd name="T78" fmla="*/ 213 w 373"/>
              <a:gd name="T79" fmla="*/ 292 h 497"/>
              <a:gd name="T80" fmla="*/ 239 w 373"/>
              <a:gd name="T81" fmla="*/ 381 h 497"/>
              <a:gd name="T82" fmla="*/ 150 w 373"/>
              <a:gd name="T83" fmla="*/ 399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73" h="497">
                <a:moveTo>
                  <a:pt x="266" y="310"/>
                </a:moveTo>
                <a:lnTo>
                  <a:pt x="266" y="310"/>
                </a:lnTo>
                <a:cubicBezTo>
                  <a:pt x="301" y="301"/>
                  <a:pt x="328" y="292"/>
                  <a:pt x="345" y="257"/>
                </a:cubicBezTo>
                <a:cubicBezTo>
                  <a:pt x="372" y="213"/>
                  <a:pt x="354" y="160"/>
                  <a:pt x="301" y="133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328" y="17"/>
                  <a:pt x="328" y="17"/>
                  <a:pt x="328" y="17"/>
                </a:cubicBezTo>
                <a:cubicBezTo>
                  <a:pt x="301" y="0"/>
                  <a:pt x="301" y="0"/>
                  <a:pt x="301" y="0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186" y="160"/>
                  <a:pt x="168" y="142"/>
                  <a:pt x="150" y="133"/>
                </a:cubicBezTo>
                <a:cubicBezTo>
                  <a:pt x="88" y="98"/>
                  <a:pt x="88" y="98"/>
                  <a:pt x="88" y="98"/>
                </a:cubicBezTo>
                <a:cubicBezTo>
                  <a:pt x="0" y="257"/>
                  <a:pt x="0" y="257"/>
                  <a:pt x="0" y="257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79" y="301"/>
                  <a:pt x="106" y="310"/>
                  <a:pt x="124" y="310"/>
                </a:cubicBezTo>
                <a:cubicBezTo>
                  <a:pt x="18" y="487"/>
                  <a:pt x="18" y="487"/>
                  <a:pt x="18" y="487"/>
                </a:cubicBezTo>
                <a:cubicBezTo>
                  <a:pt x="53" y="496"/>
                  <a:pt x="53" y="496"/>
                  <a:pt x="53" y="496"/>
                </a:cubicBezTo>
                <a:cubicBezTo>
                  <a:pt x="106" y="408"/>
                  <a:pt x="106" y="408"/>
                  <a:pt x="106" y="408"/>
                </a:cubicBezTo>
                <a:cubicBezTo>
                  <a:pt x="132" y="426"/>
                  <a:pt x="132" y="426"/>
                  <a:pt x="132" y="426"/>
                </a:cubicBezTo>
                <a:cubicBezTo>
                  <a:pt x="186" y="452"/>
                  <a:pt x="239" y="443"/>
                  <a:pt x="266" y="399"/>
                </a:cubicBezTo>
                <a:cubicBezTo>
                  <a:pt x="284" y="364"/>
                  <a:pt x="284" y="336"/>
                  <a:pt x="266" y="310"/>
                </a:cubicBezTo>
                <a:close/>
                <a:moveTo>
                  <a:pt x="292" y="160"/>
                </a:moveTo>
                <a:lnTo>
                  <a:pt x="292" y="160"/>
                </a:lnTo>
                <a:cubicBezTo>
                  <a:pt x="328" y="177"/>
                  <a:pt x="337" y="213"/>
                  <a:pt x="319" y="239"/>
                </a:cubicBezTo>
                <a:cubicBezTo>
                  <a:pt x="292" y="274"/>
                  <a:pt x="257" y="283"/>
                  <a:pt x="231" y="266"/>
                </a:cubicBezTo>
                <a:cubicBezTo>
                  <a:pt x="195" y="248"/>
                  <a:pt x="195" y="248"/>
                  <a:pt x="195" y="248"/>
                </a:cubicBezTo>
                <a:lnTo>
                  <a:pt x="195" y="248"/>
                </a:lnTo>
                <a:cubicBezTo>
                  <a:pt x="257" y="142"/>
                  <a:pt x="257" y="142"/>
                  <a:pt x="257" y="142"/>
                </a:cubicBezTo>
                <a:lnTo>
                  <a:pt x="292" y="160"/>
                </a:lnTo>
                <a:close/>
                <a:moveTo>
                  <a:pt x="71" y="266"/>
                </a:moveTo>
                <a:lnTo>
                  <a:pt x="71" y="266"/>
                </a:lnTo>
                <a:cubicBezTo>
                  <a:pt x="44" y="248"/>
                  <a:pt x="44" y="248"/>
                  <a:pt x="44" y="248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68" y="177"/>
                  <a:pt x="177" y="213"/>
                  <a:pt x="159" y="248"/>
                </a:cubicBezTo>
                <a:cubicBezTo>
                  <a:pt x="142" y="274"/>
                  <a:pt x="106" y="283"/>
                  <a:pt x="71" y="266"/>
                </a:cubicBezTo>
                <a:close/>
                <a:moveTo>
                  <a:pt x="150" y="399"/>
                </a:moveTo>
                <a:lnTo>
                  <a:pt x="150" y="399"/>
                </a:lnTo>
                <a:cubicBezTo>
                  <a:pt x="115" y="381"/>
                  <a:pt x="115" y="381"/>
                  <a:pt x="115" y="381"/>
                </a:cubicBezTo>
                <a:cubicBezTo>
                  <a:pt x="177" y="274"/>
                  <a:pt x="177" y="274"/>
                  <a:pt x="177" y="274"/>
                </a:cubicBezTo>
                <a:lnTo>
                  <a:pt x="177" y="274"/>
                </a:lnTo>
                <a:cubicBezTo>
                  <a:pt x="213" y="292"/>
                  <a:pt x="213" y="292"/>
                  <a:pt x="213" y="292"/>
                </a:cubicBezTo>
                <a:cubicBezTo>
                  <a:pt x="248" y="310"/>
                  <a:pt x="257" y="345"/>
                  <a:pt x="239" y="381"/>
                </a:cubicBezTo>
                <a:cubicBezTo>
                  <a:pt x="222" y="408"/>
                  <a:pt x="186" y="417"/>
                  <a:pt x="150" y="3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4" name="Freeform 16">
            <a:extLst>
              <a:ext uri="{FF2B5EF4-FFF2-40B4-BE49-F238E27FC236}">
                <a16:creationId xmlns:a16="http://schemas.microsoft.com/office/drawing/2014/main" id="{65F68EC0-2E64-40A6-9FEC-764110C48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4660900"/>
            <a:ext cx="49212" cy="53975"/>
          </a:xfrm>
          <a:custGeom>
            <a:avLst/>
            <a:gdLst>
              <a:gd name="T0" fmla="*/ 54 w 108"/>
              <a:gd name="T1" fmla="*/ 0 h 116"/>
              <a:gd name="T2" fmla="*/ 54 w 108"/>
              <a:gd name="T3" fmla="*/ 0 h 116"/>
              <a:gd name="T4" fmla="*/ 0 w 108"/>
              <a:gd name="T5" fmla="*/ 53 h 116"/>
              <a:gd name="T6" fmla="*/ 54 w 108"/>
              <a:gd name="T7" fmla="*/ 115 h 116"/>
              <a:gd name="T8" fmla="*/ 107 w 108"/>
              <a:gd name="T9" fmla="*/ 53 h 116"/>
              <a:gd name="T10" fmla="*/ 54 w 108"/>
              <a:gd name="T11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" h="116">
                <a:moveTo>
                  <a:pt x="54" y="0"/>
                </a:moveTo>
                <a:lnTo>
                  <a:pt x="54" y="0"/>
                </a:lnTo>
                <a:cubicBezTo>
                  <a:pt x="18" y="0"/>
                  <a:pt x="0" y="26"/>
                  <a:pt x="0" y="53"/>
                </a:cubicBezTo>
                <a:cubicBezTo>
                  <a:pt x="0" y="88"/>
                  <a:pt x="18" y="115"/>
                  <a:pt x="54" y="115"/>
                </a:cubicBezTo>
                <a:cubicBezTo>
                  <a:pt x="80" y="115"/>
                  <a:pt x="107" y="88"/>
                  <a:pt x="107" y="53"/>
                </a:cubicBezTo>
                <a:cubicBezTo>
                  <a:pt x="107" y="26"/>
                  <a:pt x="80" y="0"/>
                  <a:pt x="5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5" name="Freeform 17">
            <a:extLst>
              <a:ext uri="{FF2B5EF4-FFF2-40B4-BE49-F238E27FC236}">
                <a16:creationId xmlns:a16="http://schemas.microsoft.com/office/drawing/2014/main" id="{B876A433-4381-4B49-80E9-E24F7C06A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988" y="4189413"/>
            <a:ext cx="134937" cy="53975"/>
          </a:xfrm>
          <a:custGeom>
            <a:avLst/>
            <a:gdLst>
              <a:gd name="T0" fmla="*/ 53 w 284"/>
              <a:gd name="T1" fmla="*/ 0 h 116"/>
              <a:gd name="T2" fmla="*/ 53 w 284"/>
              <a:gd name="T3" fmla="*/ 0 h 116"/>
              <a:gd name="T4" fmla="*/ 0 w 284"/>
              <a:gd name="T5" fmla="*/ 53 h 116"/>
              <a:gd name="T6" fmla="*/ 53 w 284"/>
              <a:gd name="T7" fmla="*/ 115 h 116"/>
              <a:gd name="T8" fmla="*/ 106 w 284"/>
              <a:gd name="T9" fmla="*/ 53 h 116"/>
              <a:gd name="T10" fmla="*/ 53 w 284"/>
              <a:gd name="T11" fmla="*/ 0 h 116"/>
              <a:gd name="T12" fmla="*/ 230 w 284"/>
              <a:gd name="T13" fmla="*/ 0 h 116"/>
              <a:gd name="T14" fmla="*/ 230 w 284"/>
              <a:gd name="T15" fmla="*/ 0 h 116"/>
              <a:gd name="T16" fmla="*/ 177 w 284"/>
              <a:gd name="T17" fmla="*/ 53 h 116"/>
              <a:gd name="T18" fmla="*/ 230 w 284"/>
              <a:gd name="T19" fmla="*/ 115 h 116"/>
              <a:gd name="T20" fmla="*/ 283 w 284"/>
              <a:gd name="T21" fmla="*/ 53 h 116"/>
              <a:gd name="T22" fmla="*/ 230 w 284"/>
              <a:gd name="T23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4" h="116">
                <a:moveTo>
                  <a:pt x="53" y="0"/>
                </a:moveTo>
                <a:lnTo>
                  <a:pt x="53" y="0"/>
                </a:lnTo>
                <a:cubicBezTo>
                  <a:pt x="26" y="0"/>
                  <a:pt x="0" y="26"/>
                  <a:pt x="0" y="53"/>
                </a:cubicBezTo>
                <a:cubicBezTo>
                  <a:pt x="0" y="88"/>
                  <a:pt x="26" y="115"/>
                  <a:pt x="53" y="115"/>
                </a:cubicBezTo>
                <a:cubicBezTo>
                  <a:pt x="88" y="115"/>
                  <a:pt x="106" y="88"/>
                  <a:pt x="106" y="53"/>
                </a:cubicBezTo>
                <a:cubicBezTo>
                  <a:pt x="106" y="26"/>
                  <a:pt x="88" y="0"/>
                  <a:pt x="53" y="0"/>
                </a:cubicBezTo>
                <a:close/>
                <a:moveTo>
                  <a:pt x="230" y="0"/>
                </a:moveTo>
                <a:lnTo>
                  <a:pt x="230" y="0"/>
                </a:lnTo>
                <a:cubicBezTo>
                  <a:pt x="195" y="0"/>
                  <a:pt x="177" y="26"/>
                  <a:pt x="177" y="53"/>
                </a:cubicBezTo>
                <a:cubicBezTo>
                  <a:pt x="177" y="88"/>
                  <a:pt x="195" y="115"/>
                  <a:pt x="230" y="115"/>
                </a:cubicBezTo>
                <a:cubicBezTo>
                  <a:pt x="257" y="115"/>
                  <a:pt x="283" y="88"/>
                  <a:pt x="283" y="53"/>
                </a:cubicBezTo>
                <a:cubicBezTo>
                  <a:pt x="283" y="26"/>
                  <a:pt x="257" y="0"/>
                  <a:pt x="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6" name="Freeform 18">
            <a:extLst>
              <a:ext uri="{FF2B5EF4-FFF2-40B4-BE49-F238E27FC236}">
                <a16:creationId xmlns:a16="http://schemas.microsoft.com/office/drawing/2014/main" id="{F1C5448B-3E40-4FB3-AA4A-F8A742D40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775" y="3689350"/>
            <a:ext cx="92075" cy="107950"/>
          </a:xfrm>
          <a:custGeom>
            <a:avLst/>
            <a:gdLst>
              <a:gd name="T0" fmla="*/ 0 w 196"/>
              <a:gd name="T1" fmla="*/ 0 h 231"/>
              <a:gd name="T2" fmla="*/ 0 w 196"/>
              <a:gd name="T3" fmla="*/ 230 h 231"/>
              <a:gd name="T4" fmla="*/ 195 w 196"/>
              <a:gd name="T5" fmla="*/ 115 h 231"/>
              <a:gd name="T6" fmla="*/ 0 w 196"/>
              <a:gd name="T7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6" h="231">
                <a:moveTo>
                  <a:pt x="0" y="0"/>
                </a:moveTo>
                <a:lnTo>
                  <a:pt x="0" y="230"/>
                </a:lnTo>
                <a:lnTo>
                  <a:pt x="195" y="115"/>
                </a:lnTo>
                <a:lnTo>
                  <a:pt x="0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7" name="Freeform 19">
            <a:extLst>
              <a:ext uri="{FF2B5EF4-FFF2-40B4-BE49-F238E27FC236}">
                <a16:creationId xmlns:a16="http://schemas.microsoft.com/office/drawing/2014/main" id="{850DA1ED-BDFC-4B92-BAAF-CAED94419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3697288"/>
            <a:ext cx="109538" cy="95250"/>
          </a:xfrm>
          <a:custGeom>
            <a:avLst/>
            <a:gdLst>
              <a:gd name="T0" fmla="*/ 0 w 231"/>
              <a:gd name="T1" fmla="*/ 204 h 205"/>
              <a:gd name="T2" fmla="*/ 230 w 231"/>
              <a:gd name="T3" fmla="*/ 204 h 205"/>
              <a:gd name="T4" fmla="*/ 115 w 231"/>
              <a:gd name="T5" fmla="*/ 0 h 205"/>
              <a:gd name="T6" fmla="*/ 0 w 231"/>
              <a:gd name="T7" fmla="*/ 204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1" h="205">
                <a:moveTo>
                  <a:pt x="0" y="204"/>
                </a:moveTo>
                <a:lnTo>
                  <a:pt x="230" y="204"/>
                </a:lnTo>
                <a:lnTo>
                  <a:pt x="115" y="0"/>
                </a:lnTo>
                <a:lnTo>
                  <a:pt x="0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8" name="Freeform 20">
            <a:extLst>
              <a:ext uri="{FF2B5EF4-FFF2-40B4-BE49-F238E27FC236}">
                <a16:creationId xmlns:a16="http://schemas.microsoft.com/office/drawing/2014/main" id="{95FFA947-EC60-408D-907A-A8232370F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863" y="3697288"/>
            <a:ext cx="111125" cy="95250"/>
          </a:xfrm>
          <a:custGeom>
            <a:avLst/>
            <a:gdLst>
              <a:gd name="T0" fmla="*/ 231 w 232"/>
              <a:gd name="T1" fmla="*/ 0 h 205"/>
              <a:gd name="T2" fmla="*/ 0 w 232"/>
              <a:gd name="T3" fmla="*/ 0 h 205"/>
              <a:gd name="T4" fmla="*/ 115 w 232"/>
              <a:gd name="T5" fmla="*/ 204 h 205"/>
              <a:gd name="T6" fmla="*/ 231 w 232"/>
              <a:gd name="T7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2" h="205">
                <a:moveTo>
                  <a:pt x="231" y="0"/>
                </a:moveTo>
                <a:lnTo>
                  <a:pt x="0" y="0"/>
                </a:lnTo>
                <a:lnTo>
                  <a:pt x="115" y="204"/>
                </a:lnTo>
                <a:lnTo>
                  <a:pt x="231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9" name="Freeform 21">
            <a:extLst>
              <a:ext uri="{FF2B5EF4-FFF2-40B4-BE49-F238E27FC236}">
                <a16:creationId xmlns:a16="http://schemas.microsoft.com/office/drawing/2014/main" id="{3A1D7EE2-0212-43F0-9ACD-AE7DBA155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3689350"/>
            <a:ext cx="92075" cy="107950"/>
          </a:xfrm>
          <a:custGeom>
            <a:avLst/>
            <a:gdLst>
              <a:gd name="T0" fmla="*/ 194 w 195"/>
              <a:gd name="T1" fmla="*/ 0 h 231"/>
              <a:gd name="T2" fmla="*/ 194 w 195"/>
              <a:gd name="T3" fmla="*/ 230 h 231"/>
              <a:gd name="T4" fmla="*/ 0 w 195"/>
              <a:gd name="T5" fmla="*/ 115 h 231"/>
              <a:gd name="T6" fmla="*/ 194 w 195"/>
              <a:gd name="T7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" h="231">
                <a:moveTo>
                  <a:pt x="194" y="0"/>
                </a:moveTo>
                <a:lnTo>
                  <a:pt x="194" y="230"/>
                </a:lnTo>
                <a:lnTo>
                  <a:pt x="0" y="115"/>
                </a:lnTo>
                <a:lnTo>
                  <a:pt x="194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0" name="Freeform 22">
            <a:extLst>
              <a:ext uri="{FF2B5EF4-FFF2-40B4-BE49-F238E27FC236}">
                <a16:creationId xmlns:a16="http://schemas.microsoft.com/office/drawing/2014/main" id="{F9D5B2AC-379C-427B-BBE8-6E66006C1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838" y="3705225"/>
            <a:ext cx="142875" cy="82550"/>
          </a:xfrm>
          <a:custGeom>
            <a:avLst/>
            <a:gdLst>
              <a:gd name="T0" fmla="*/ 284 w 302"/>
              <a:gd name="T1" fmla="*/ 116 h 170"/>
              <a:gd name="T2" fmla="*/ 284 w 302"/>
              <a:gd name="T3" fmla="*/ 116 h 170"/>
              <a:gd name="T4" fmla="*/ 168 w 302"/>
              <a:gd name="T5" fmla="*/ 10 h 170"/>
              <a:gd name="T6" fmla="*/ 150 w 302"/>
              <a:gd name="T7" fmla="*/ 0 h 170"/>
              <a:gd name="T8" fmla="*/ 133 w 302"/>
              <a:gd name="T9" fmla="*/ 10 h 170"/>
              <a:gd name="T10" fmla="*/ 18 w 302"/>
              <a:gd name="T11" fmla="*/ 116 h 170"/>
              <a:gd name="T12" fmla="*/ 18 w 302"/>
              <a:gd name="T13" fmla="*/ 160 h 170"/>
              <a:gd name="T14" fmla="*/ 53 w 302"/>
              <a:gd name="T15" fmla="*/ 160 h 170"/>
              <a:gd name="T16" fmla="*/ 150 w 302"/>
              <a:gd name="T17" fmla="*/ 63 h 170"/>
              <a:gd name="T18" fmla="*/ 248 w 302"/>
              <a:gd name="T19" fmla="*/ 160 h 170"/>
              <a:gd name="T20" fmla="*/ 284 w 302"/>
              <a:gd name="T21" fmla="*/ 160 h 170"/>
              <a:gd name="T22" fmla="*/ 284 w 302"/>
              <a:gd name="T23" fmla="*/ 11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2" h="170">
                <a:moveTo>
                  <a:pt x="284" y="116"/>
                </a:moveTo>
                <a:lnTo>
                  <a:pt x="284" y="116"/>
                </a:lnTo>
                <a:cubicBezTo>
                  <a:pt x="275" y="107"/>
                  <a:pt x="168" y="10"/>
                  <a:pt x="168" y="10"/>
                </a:cubicBezTo>
                <a:cubicBezTo>
                  <a:pt x="168" y="0"/>
                  <a:pt x="159" y="0"/>
                  <a:pt x="150" y="0"/>
                </a:cubicBezTo>
                <a:cubicBezTo>
                  <a:pt x="142" y="0"/>
                  <a:pt x="133" y="0"/>
                  <a:pt x="133" y="10"/>
                </a:cubicBezTo>
                <a:cubicBezTo>
                  <a:pt x="133" y="10"/>
                  <a:pt x="27" y="107"/>
                  <a:pt x="18" y="116"/>
                </a:cubicBezTo>
                <a:cubicBezTo>
                  <a:pt x="9" y="133"/>
                  <a:pt x="0" y="151"/>
                  <a:pt x="18" y="160"/>
                </a:cubicBezTo>
                <a:cubicBezTo>
                  <a:pt x="27" y="169"/>
                  <a:pt x="44" y="169"/>
                  <a:pt x="53" y="160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57" y="169"/>
                  <a:pt x="275" y="169"/>
                  <a:pt x="284" y="160"/>
                </a:cubicBezTo>
                <a:cubicBezTo>
                  <a:pt x="301" y="151"/>
                  <a:pt x="301" y="133"/>
                  <a:pt x="284" y="1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1" name="Freeform 23">
            <a:extLst>
              <a:ext uri="{FF2B5EF4-FFF2-40B4-BE49-F238E27FC236}">
                <a16:creationId xmlns:a16="http://schemas.microsoft.com/office/drawing/2014/main" id="{A2CDDDD8-98A2-423C-900C-596358A85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3700463"/>
            <a:ext cx="144463" cy="87312"/>
          </a:xfrm>
          <a:custGeom>
            <a:avLst/>
            <a:gdLst>
              <a:gd name="T0" fmla="*/ 284 w 303"/>
              <a:gd name="T1" fmla="*/ 54 h 179"/>
              <a:gd name="T2" fmla="*/ 284 w 303"/>
              <a:gd name="T3" fmla="*/ 54 h 179"/>
              <a:gd name="T4" fmla="*/ 169 w 303"/>
              <a:gd name="T5" fmla="*/ 169 h 179"/>
              <a:gd name="T6" fmla="*/ 151 w 303"/>
              <a:gd name="T7" fmla="*/ 178 h 179"/>
              <a:gd name="T8" fmla="*/ 134 w 303"/>
              <a:gd name="T9" fmla="*/ 169 h 179"/>
              <a:gd name="T10" fmla="*/ 19 w 303"/>
              <a:gd name="T11" fmla="*/ 54 h 179"/>
              <a:gd name="T12" fmla="*/ 19 w 303"/>
              <a:gd name="T13" fmla="*/ 19 h 179"/>
              <a:gd name="T14" fmla="*/ 54 w 303"/>
              <a:gd name="T15" fmla="*/ 19 h 179"/>
              <a:gd name="T16" fmla="*/ 151 w 303"/>
              <a:gd name="T17" fmla="*/ 107 h 179"/>
              <a:gd name="T18" fmla="*/ 248 w 303"/>
              <a:gd name="T19" fmla="*/ 19 h 179"/>
              <a:gd name="T20" fmla="*/ 284 w 303"/>
              <a:gd name="T21" fmla="*/ 19 h 179"/>
              <a:gd name="T22" fmla="*/ 284 w 303"/>
              <a:gd name="T23" fmla="*/ 5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3" h="179">
                <a:moveTo>
                  <a:pt x="284" y="54"/>
                </a:moveTo>
                <a:lnTo>
                  <a:pt x="284" y="54"/>
                </a:lnTo>
                <a:cubicBezTo>
                  <a:pt x="275" y="72"/>
                  <a:pt x="169" y="169"/>
                  <a:pt x="169" y="169"/>
                </a:cubicBezTo>
                <a:cubicBezTo>
                  <a:pt x="169" y="178"/>
                  <a:pt x="160" y="178"/>
                  <a:pt x="151" y="178"/>
                </a:cubicBezTo>
                <a:cubicBezTo>
                  <a:pt x="142" y="178"/>
                  <a:pt x="134" y="178"/>
                  <a:pt x="134" y="169"/>
                </a:cubicBezTo>
                <a:cubicBezTo>
                  <a:pt x="134" y="169"/>
                  <a:pt x="27" y="72"/>
                  <a:pt x="19" y="54"/>
                </a:cubicBezTo>
                <a:cubicBezTo>
                  <a:pt x="10" y="44"/>
                  <a:pt x="0" y="28"/>
                  <a:pt x="19" y="19"/>
                </a:cubicBezTo>
                <a:cubicBezTo>
                  <a:pt x="27" y="9"/>
                  <a:pt x="45" y="0"/>
                  <a:pt x="54" y="19"/>
                </a:cubicBezTo>
                <a:cubicBezTo>
                  <a:pt x="151" y="107"/>
                  <a:pt x="151" y="107"/>
                  <a:pt x="151" y="107"/>
                </a:cubicBezTo>
                <a:cubicBezTo>
                  <a:pt x="248" y="19"/>
                  <a:pt x="248" y="19"/>
                  <a:pt x="248" y="19"/>
                </a:cubicBezTo>
                <a:cubicBezTo>
                  <a:pt x="257" y="0"/>
                  <a:pt x="275" y="9"/>
                  <a:pt x="284" y="19"/>
                </a:cubicBezTo>
                <a:cubicBezTo>
                  <a:pt x="302" y="28"/>
                  <a:pt x="302" y="44"/>
                  <a:pt x="284" y="5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2" name="Freeform 24">
            <a:extLst>
              <a:ext uri="{FF2B5EF4-FFF2-40B4-BE49-F238E27FC236}">
                <a16:creationId xmlns:a16="http://schemas.microsoft.com/office/drawing/2014/main" id="{CE3245EA-C4B3-4AF0-81FE-1A5DBACC0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0" y="3676650"/>
            <a:ext cx="85725" cy="139700"/>
          </a:xfrm>
          <a:custGeom>
            <a:avLst/>
            <a:gdLst>
              <a:gd name="T0" fmla="*/ 54 w 179"/>
              <a:gd name="T1" fmla="*/ 9 h 294"/>
              <a:gd name="T2" fmla="*/ 54 w 179"/>
              <a:gd name="T3" fmla="*/ 9 h 294"/>
              <a:gd name="T4" fmla="*/ 169 w 179"/>
              <a:gd name="T5" fmla="*/ 125 h 294"/>
              <a:gd name="T6" fmla="*/ 178 w 179"/>
              <a:gd name="T7" fmla="*/ 142 h 294"/>
              <a:gd name="T8" fmla="*/ 169 w 179"/>
              <a:gd name="T9" fmla="*/ 169 h 294"/>
              <a:gd name="T10" fmla="*/ 54 w 179"/>
              <a:gd name="T11" fmla="*/ 284 h 294"/>
              <a:gd name="T12" fmla="*/ 9 w 179"/>
              <a:gd name="T13" fmla="*/ 284 h 294"/>
              <a:gd name="T14" fmla="*/ 9 w 179"/>
              <a:gd name="T15" fmla="*/ 240 h 294"/>
              <a:gd name="T16" fmla="*/ 107 w 179"/>
              <a:gd name="T17" fmla="*/ 142 h 294"/>
              <a:gd name="T18" fmla="*/ 9 w 179"/>
              <a:gd name="T19" fmla="*/ 44 h 294"/>
              <a:gd name="T20" fmla="*/ 9 w 179"/>
              <a:gd name="T21" fmla="*/ 9 h 294"/>
              <a:gd name="T22" fmla="*/ 54 w 179"/>
              <a:gd name="T23" fmla="*/ 9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9" h="294">
                <a:moveTo>
                  <a:pt x="54" y="9"/>
                </a:moveTo>
                <a:lnTo>
                  <a:pt x="54" y="9"/>
                </a:lnTo>
                <a:cubicBezTo>
                  <a:pt x="62" y="18"/>
                  <a:pt x="169" y="125"/>
                  <a:pt x="169" y="125"/>
                </a:cubicBezTo>
                <a:cubicBezTo>
                  <a:pt x="169" y="134"/>
                  <a:pt x="178" y="142"/>
                  <a:pt x="178" y="142"/>
                </a:cubicBezTo>
                <a:cubicBezTo>
                  <a:pt x="178" y="151"/>
                  <a:pt x="169" y="160"/>
                  <a:pt x="169" y="169"/>
                </a:cubicBezTo>
                <a:cubicBezTo>
                  <a:pt x="169" y="169"/>
                  <a:pt x="62" y="275"/>
                  <a:pt x="54" y="284"/>
                </a:cubicBezTo>
                <a:cubicBezTo>
                  <a:pt x="44" y="293"/>
                  <a:pt x="27" y="293"/>
                  <a:pt x="9" y="284"/>
                </a:cubicBezTo>
                <a:cubicBezTo>
                  <a:pt x="0" y="275"/>
                  <a:pt x="0" y="257"/>
                  <a:pt x="9" y="240"/>
                </a:cubicBezTo>
                <a:cubicBezTo>
                  <a:pt x="107" y="142"/>
                  <a:pt x="107" y="142"/>
                  <a:pt x="107" y="142"/>
                </a:cubicBezTo>
                <a:cubicBezTo>
                  <a:pt x="9" y="44"/>
                  <a:pt x="9" y="44"/>
                  <a:pt x="9" y="44"/>
                </a:cubicBezTo>
                <a:cubicBezTo>
                  <a:pt x="0" y="36"/>
                  <a:pt x="0" y="18"/>
                  <a:pt x="9" y="9"/>
                </a:cubicBezTo>
                <a:cubicBezTo>
                  <a:pt x="27" y="0"/>
                  <a:pt x="44" y="0"/>
                  <a:pt x="54" y="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3" name="Freeform 25">
            <a:extLst>
              <a:ext uri="{FF2B5EF4-FFF2-40B4-BE49-F238E27FC236}">
                <a16:creationId xmlns:a16="http://schemas.microsoft.com/office/drawing/2014/main" id="{C57ADF36-EAE6-4BE4-8D2C-6285031A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3676650"/>
            <a:ext cx="84138" cy="139700"/>
          </a:xfrm>
          <a:custGeom>
            <a:avLst/>
            <a:gdLst>
              <a:gd name="T0" fmla="*/ 123 w 177"/>
              <a:gd name="T1" fmla="*/ 9 h 294"/>
              <a:gd name="T2" fmla="*/ 123 w 177"/>
              <a:gd name="T3" fmla="*/ 9 h 294"/>
              <a:gd name="T4" fmla="*/ 8 w 177"/>
              <a:gd name="T5" fmla="*/ 125 h 294"/>
              <a:gd name="T6" fmla="*/ 0 w 177"/>
              <a:gd name="T7" fmla="*/ 142 h 294"/>
              <a:gd name="T8" fmla="*/ 8 w 177"/>
              <a:gd name="T9" fmla="*/ 169 h 294"/>
              <a:gd name="T10" fmla="*/ 123 w 177"/>
              <a:gd name="T11" fmla="*/ 284 h 294"/>
              <a:gd name="T12" fmla="*/ 167 w 177"/>
              <a:gd name="T13" fmla="*/ 284 h 294"/>
              <a:gd name="T14" fmla="*/ 167 w 177"/>
              <a:gd name="T15" fmla="*/ 240 h 294"/>
              <a:gd name="T16" fmla="*/ 70 w 177"/>
              <a:gd name="T17" fmla="*/ 142 h 294"/>
              <a:gd name="T18" fmla="*/ 167 w 177"/>
              <a:gd name="T19" fmla="*/ 44 h 294"/>
              <a:gd name="T20" fmla="*/ 167 w 177"/>
              <a:gd name="T21" fmla="*/ 9 h 294"/>
              <a:gd name="T22" fmla="*/ 123 w 177"/>
              <a:gd name="T23" fmla="*/ 9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7" h="294">
                <a:moveTo>
                  <a:pt x="123" y="9"/>
                </a:moveTo>
                <a:lnTo>
                  <a:pt x="123" y="9"/>
                </a:lnTo>
                <a:cubicBezTo>
                  <a:pt x="114" y="18"/>
                  <a:pt x="8" y="125"/>
                  <a:pt x="8" y="125"/>
                </a:cubicBezTo>
                <a:cubicBezTo>
                  <a:pt x="8" y="134"/>
                  <a:pt x="0" y="142"/>
                  <a:pt x="0" y="142"/>
                </a:cubicBezTo>
                <a:cubicBezTo>
                  <a:pt x="0" y="151"/>
                  <a:pt x="8" y="160"/>
                  <a:pt x="8" y="169"/>
                </a:cubicBezTo>
                <a:cubicBezTo>
                  <a:pt x="8" y="169"/>
                  <a:pt x="114" y="275"/>
                  <a:pt x="123" y="284"/>
                </a:cubicBezTo>
                <a:cubicBezTo>
                  <a:pt x="132" y="293"/>
                  <a:pt x="150" y="293"/>
                  <a:pt x="167" y="284"/>
                </a:cubicBezTo>
                <a:cubicBezTo>
                  <a:pt x="176" y="275"/>
                  <a:pt x="176" y="257"/>
                  <a:pt x="167" y="240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167" y="44"/>
                  <a:pt x="167" y="44"/>
                  <a:pt x="167" y="44"/>
                </a:cubicBezTo>
                <a:cubicBezTo>
                  <a:pt x="176" y="36"/>
                  <a:pt x="176" y="18"/>
                  <a:pt x="167" y="9"/>
                </a:cubicBezTo>
                <a:cubicBezTo>
                  <a:pt x="150" y="0"/>
                  <a:pt x="132" y="0"/>
                  <a:pt x="123" y="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4" name="Freeform 26">
            <a:extLst>
              <a:ext uri="{FF2B5EF4-FFF2-40B4-BE49-F238E27FC236}">
                <a16:creationId xmlns:a16="http://schemas.microsoft.com/office/drawing/2014/main" id="{6EED1A5C-0EAD-435D-9377-0606935DA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588" y="4156075"/>
            <a:ext cx="228600" cy="117475"/>
          </a:xfrm>
          <a:custGeom>
            <a:avLst/>
            <a:gdLst>
              <a:gd name="T0" fmla="*/ 363 w 479"/>
              <a:gd name="T1" fmla="*/ 247 h 248"/>
              <a:gd name="T2" fmla="*/ 363 w 479"/>
              <a:gd name="T3" fmla="*/ 168 h 248"/>
              <a:gd name="T4" fmla="*/ 0 w 479"/>
              <a:gd name="T5" fmla="*/ 168 h 248"/>
              <a:gd name="T6" fmla="*/ 0 w 479"/>
              <a:gd name="T7" fmla="*/ 79 h 248"/>
              <a:gd name="T8" fmla="*/ 363 w 479"/>
              <a:gd name="T9" fmla="*/ 79 h 248"/>
              <a:gd name="T10" fmla="*/ 363 w 479"/>
              <a:gd name="T11" fmla="*/ 0 h 248"/>
              <a:gd name="T12" fmla="*/ 478 w 479"/>
              <a:gd name="T13" fmla="*/ 124 h 248"/>
              <a:gd name="T14" fmla="*/ 363 w 479"/>
              <a:gd name="T15" fmla="*/ 24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9" h="248">
                <a:moveTo>
                  <a:pt x="363" y="247"/>
                </a:moveTo>
                <a:lnTo>
                  <a:pt x="363" y="168"/>
                </a:lnTo>
                <a:lnTo>
                  <a:pt x="0" y="168"/>
                </a:lnTo>
                <a:lnTo>
                  <a:pt x="0" y="79"/>
                </a:lnTo>
                <a:lnTo>
                  <a:pt x="363" y="79"/>
                </a:lnTo>
                <a:lnTo>
                  <a:pt x="363" y="0"/>
                </a:lnTo>
                <a:lnTo>
                  <a:pt x="478" y="124"/>
                </a:lnTo>
                <a:lnTo>
                  <a:pt x="363" y="24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5" name="Freeform 27">
            <a:extLst>
              <a:ext uri="{FF2B5EF4-FFF2-40B4-BE49-F238E27FC236}">
                <a16:creationId xmlns:a16="http://schemas.microsoft.com/office/drawing/2014/main" id="{F0CA0296-D7D7-4EC8-9B2D-8F9A8ECD5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538" y="4156075"/>
            <a:ext cx="228600" cy="117475"/>
          </a:xfrm>
          <a:custGeom>
            <a:avLst/>
            <a:gdLst>
              <a:gd name="T0" fmla="*/ 116 w 480"/>
              <a:gd name="T1" fmla="*/ 247 h 248"/>
              <a:gd name="T2" fmla="*/ 116 w 480"/>
              <a:gd name="T3" fmla="*/ 168 h 248"/>
              <a:gd name="T4" fmla="*/ 479 w 480"/>
              <a:gd name="T5" fmla="*/ 168 h 248"/>
              <a:gd name="T6" fmla="*/ 479 w 480"/>
              <a:gd name="T7" fmla="*/ 79 h 248"/>
              <a:gd name="T8" fmla="*/ 116 w 480"/>
              <a:gd name="T9" fmla="*/ 79 h 248"/>
              <a:gd name="T10" fmla="*/ 116 w 480"/>
              <a:gd name="T11" fmla="*/ 0 h 248"/>
              <a:gd name="T12" fmla="*/ 0 w 480"/>
              <a:gd name="T13" fmla="*/ 124 h 248"/>
              <a:gd name="T14" fmla="*/ 116 w 480"/>
              <a:gd name="T15" fmla="*/ 24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0" h="248">
                <a:moveTo>
                  <a:pt x="116" y="247"/>
                </a:moveTo>
                <a:lnTo>
                  <a:pt x="116" y="168"/>
                </a:lnTo>
                <a:lnTo>
                  <a:pt x="479" y="168"/>
                </a:lnTo>
                <a:lnTo>
                  <a:pt x="479" y="79"/>
                </a:lnTo>
                <a:lnTo>
                  <a:pt x="116" y="79"/>
                </a:lnTo>
                <a:lnTo>
                  <a:pt x="116" y="0"/>
                </a:lnTo>
                <a:lnTo>
                  <a:pt x="0" y="124"/>
                </a:lnTo>
                <a:lnTo>
                  <a:pt x="116" y="24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6" name="Freeform 28">
            <a:extLst>
              <a:ext uri="{FF2B5EF4-FFF2-40B4-BE49-F238E27FC236}">
                <a16:creationId xmlns:a16="http://schemas.microsoft.com/office/drawing/2014/main" id="{DB206EB3-606C-4AD8-B6F6-C307D96C3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175" y="4100513"/>
            <a:ext cx="117475" cy="233362"/>
          </a:xfrm>
          <a:custGeom>
            <a:avLst/>
            <a:gdLst>
              <a:gd name="T0" fmla="*/ 248 w 249"/>
              <a:gd name="T1" fmla="*/ 363 h 489"/>
              <a:gd name="T2" fmla="*/ 169 w 249"/>
              <a:gd name="T3" fmla="*/ 363 h 489"/>
              <a:gd name="T4" fmla="*/ 169 w 249"/>
              <a:gd name="T5" fmla="*/ 0 h 489"/>
              <a:gd name="T6" fmla="*/ 79 w 249"/>
              <a:gd name="T7" fmla="*/ 0 h 489"/>
              <a:gd name="T8" fmla="*/ 79 w 249"/>
              <a:gd name="T9" fmla="*/ 363 h 489"/>
              <a:gd name="T10" fmla="*/ 0 w 249"/>
              <a:gd name="T11" fmla="*/ 363 h 489"/>
              <a:gd name="T12" fmla="*/ 124 w 249"/>
              <a:gd name="T13" fmla="*/ 488 h 489"/>
              <a:gd name="T14" fmla="*/ 248 w 249"/>
              <a:gd name="T15" fmla="*/ 363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9" h="489">
                <a:moveTo>
                  <a:pt x="248" y="363"/>
                </a:moveTo>
                <a:lnTo>
                  <a:pt x="169" y="363"/>
                </a:lnTo>
                <a:lnTo>
                  <a:pt x="169" y="0"/>
                </a:lnTo>
                <a:lnTo>
                  <a:pt x="79" y="0"/>
                </a:lnTo>
                <a:lnTo>
                  <a:pt x="79" y="363"/>
                </a:lnTo>
                <a:lnTo>
                  <a:pt x="0" y="363"/>
                </a:lnTo>
                <a:lnTo>
                  <a:pt x="124" y="488"/>
                </a:lnTo>
                <a:lnTo>
                  <a:pt x="248" y="36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7" name="Freeform 29">
            <a:extLst>
              <a:ext uri="{FF2B5EF4-FFF2-40B4-BE49-F238E27FC236}">
                <a16:creationId xmlns:a16="http://schemas.microsoft.com/office/drawing/2014/main" id="{C1441E88-FE68-4033-B1E1-18707A002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4100513"/>
            <a:ext cx="117475" cy="233362"/>
          </a:xfrm>
          <a:custGeom>
            <a:avLst/>
            <a:gdLst>
              <a:gd name="T0" fmla="*/ 248 w 249"/>
              <a:gd name="T1" fmla="*/ 116 h 489"/>
              <a:gd name="T2" fmla="*/ 169 w 249"/>
              <a:gd name="T3" fmla="*/ 116 h 489"/>
              <a:gd name="T4" fmla="*/ 169 w 249"/>
              <a:gd name="T5" fmla="*/ 488 h 489"/>
              <a:gd name="T6" fmla="*/ 80 w 249"/>
              <a:gd name="T7" fmla="*/ 488 h 489"/>
              <a:gd name="T8" fmla="*/ 80 w 249"/>
              <a:gd name="T9" fmla="*/ 116 h 489"/>
              <a:gd name="T10" fmla="*/ 0 w 249"/>
              <a:gd name="T11" fmla="*/ 116 h 489"/>
              <a:gd name="T12" fmla="*/ 125 w 249"/>
              <a:gd name="T13" fmla="*/ 0 h 489"/>
              <a:gd name="T14" fmla="*/ 248 w 249"/>
              <a:gd name="T15" fmla="*/ 116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9" h="489">
                <a:moveTo>
                  <a:pt x="248" y="116"/>
                </a:moveTo>
                <a:lnTo>
                  <a:pt x="169" y="116"/>
                </a:lnTo>
                <a:lnTo>
                  <a:pt x="169" y="488"/>
                </a:lnTo>
                <a:lnTo>
                  <a:pt x="80" y="488"/>
                </a:lnTo>
                <a:lnTo>
                  <a:pt x="80" y="116"/>
                </a:lnTo>
                <a:lnTo>
                  <a:pt x="0" y="116"/>
                </a:lnTo>
                <a:lnTo>
                  <a:pt x="125" y="0"/>
                </a:lnTo>
                <a:lnTo>
                  <a:pt x="248" y="1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8" name="Freeform 30">
            <a:extLst>
              <a:ext uri="{FF2B5EF4-FFF2-40B4-BE49-F238E27FC236}">
                <a16:creationId xmlns:a16="http://schemas.microsoft.com/office/drawing/2014/main" id="{1BDE4645-FCC5-4F2D-B6AC-D38C39FC3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475" y="4581525"/>
            <a:ext cx="211138" cy="214313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9" name="Freeform 31">
            <a:extLst>
              <a:ext uri="{FF2B5EF4-FFF2-40B4-BE49-F238E27FC236}">
                <a16:creationId xmlns:a16="http://schemas.microsoft.com/office/drawing/2014/main" id="{5CD8D22F-CA49-4B23-A7FA-571DD76E8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4094163"/>
            <a:ext cx="107950" cy="238125"/>
          </a:xfrm>
          <a:custGeom>
            <a:avLst/>
            <a:gdLst>
              <a:gd name="T0" fmla="*/ 115 w 231"/>
              <a:gd name="T1" fmla="*/ 0 h 498"/>
              <a:gd name="T2" fmla="*/ 0 w 231"/>
              <a:gd name="T3" fmla="*/ 187 h 498"/>
              <a:gd name="T4" fmla="*/ 230 w 231"/>
              <a:gd name="T5" fmla="*/ 187 h 498"/>
              <a:gd name="T6" fmla="*/ 115 w 231"/>
              <a:gd name="T7" fmla="*/ 0 h 498"/>
              <a:gd name="T8" fmla="*/ 115 w 231"/>
              <a:gd name="T9" fmla="*/ 497 h 498"/>
              <a:gd name="T10" fmla="*/ 230 w 231"/>
              <a:gd name="T11" fmla="*/ 319 h 498"/>
              <a:gd name="T12" fmla="*/ 0 w 231"/>
              <a:gd name="T13" fmla="*/ 319 h 498"/>
              <a:gd name="T14" fmla="*/ 115 w 231"/>
              <a:gd name="T15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1" h="498">
                <a:moveTo>
                  <a:pt x="115" y="0"/>
                </a:moveTo>
                <a:lnTo>
                  <a:pt x="0" y="187"/>
                </a:lnTo>
                <a:lnTo>
                  <a:pt x="230" y="187"/>
                </a:lnTo>
                <a:lnTo>
                  <a:pt x="115" y="0"/>
                </a:lnTo>
                <a:close/>
                <a:moveTo>
                  <a:pt x="115" y="497"/>
                </a:moveTo>
                <a:lnTo>
                  <a:pt x="230" y="319"/>
                </a:lnTo>
                <a:lnTo>
                  <a:pt x="0" y="319"/>
                </a:lnTo>
                <a:lnTo>
                  <a:pt x="115" y="4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0" name="Freeform 32">
            <a:extLst>
              <a:ext uri="{FF2B5EF4-FFF2-40B4-BE49-F238E27FC236}">
                <a16:creationId xmlns:a16="http://schemas.microsoft.com/office/drawing/2014/main" id="{CAECE883-BBC8-4C83-BDC3-DB537CEA5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3162300"/>
            <a:ext cx="220663" cy="225425"/>
          </a:xfrm>
          <a:custGeom>
            <a:avLst/>
            <a:gdLst>
              <a:gd name="T0" fmla="*/ 425 w 462"/>
              <a:gd name="T1" fmla="*/ 354 h 470"/>
              <a:gd name="T2" fmla="*/ 425 w 462"/>
              <a:gd name="T3" fmla="*/ 354 h 470"/>
              <a:gd name="T4" fmla="*/ 425 w 462"/>
              <a:gd name="T5" fmla="*/ 292 h 470"/>
              <a:gd name="T6" fmla="*/ 346 w 462"/>
              <a:gd name="T7" fmla="*/ 212 h 470"/>
              <a:gd name="T8" fmla="*/ 293 w 462"/>
              <a:gd name="T9" fmla="*/ 212 h 470"/>
              <a:gd name="T10" fmla="*/ 257 w 462"/>
              <a:gd name="T11" fmla="*/ 185 h 470"/>
              <a:gd name="T12" fmla="*/ 257 w 462"/>
              <a:gd name="T13" fmla="*/ 114 h 470"/>
              <a:gd name="T14" fmla="*/ 293 w 462"/>
              <a:gd name="T15" fmla="*/ 61 h 470"/>
              <a:gd name="T16" fmla="*/ 231 w 462"/>
              <a:gd name="T17" fmla="*/ 0 h 470"/>
              <a:gd name="T18" fmla="*/ 169 w 462"/>
              <a:gd name="T19" fmla="*/ 61 h 470"/>
              <a:gd name="T20" fmla="*/ 204 w 462"/>
              <a:gd name="T21" fmla="*/ 114 h 470"/>
              <a:gd name="T22" fmla="*/ 204 w 462"/>
              <a:gd name="T23" fmla="*/ 185 h 470"/>
              <a:gd name="T24" fmla="*/ 169 w 462"/>
              <a:gd name="T25" fmla="*/ 212 h 470"/>
              <a:gd name="T26" fmla="*/ 115 w 462"/>
              <a:gd name="T27" fmla="*/ 212 h 470"/>
              <a:gd name="T28" fmla="*/ 36 w 462"/>
              <a:gd name="T29" fmla="*/ 292 h 470"/>
              <a:gd name="T30" fmla="*/ 36 w 462"/>
              <a:gd name="T31" fmla="*/ 354 h 470"/>
              <a:gd name="T32" fmla="*/ 0 w 462"/>
              <a:gd name="T33" fmla="*/ 407 h 470"/>
              <a:gd name="T34" fmla="*/ 53 w 462"/>
              <a:gd name="T35" fmla="*/ 469 h 470"/>
              <a:gd name="T36" fmla="*/ 115 w 462"/>
              <a:gd name="T37" fmla="*/ 407 h 470"/>
              <a:gd name="T38" fmla="*/ 80 w 462"/>
              <a:gd name="T39" fmla="*/ 354 h 470"/>
              <a:gd name="T40" fmla="*/ 80 w 462"/>
              <a:gd name="T41" fmla="*/ 292 h 470"/>
              <a:gd name="T42" fmla="*/ 115 w 462"/>
              <a:gd name="T43" fmla="*/ 257 h 470"/>
              <a:gd name="T44" fmla="*/ 169 w 462"/>
              <a:gd name="T45" fmla="*/ 257 h 470"/>
              <a:gd name="T46" fmla="*/ 204 w 462"/>
              <a:gd name="T47" fmla="*/ 248 h 470"/>
              <a:gd name="T48" fmla="*/ 204 w 462"/>
              <a:gd name="T49" fmla="*/ 354 h 470"/>
              <a:gd name="T50" fmla="*/ 169 w 462"/>
              <a:gd name="T51" fmla="*/ 407 h 470"/>
              <a:gd name="T52" fmla="*/ 231 w 462"/>
              <a:gd name="T53" fmla="*/ 469 h 470"/>
              <a:gd name="T54" fmla="*/ 293 w 462"/>
              <a:gd name="T55" fmla="*/ 407 h 470"/>
              <a:gd name="T56" fmla="*/ 257 w 462"/>
              <a:gd name="T57" fmla="*/ 354 h 470"/>
              <a:gd name="T58" fmla="*/ 257 w 462"/>
              <a:gd name="T59" fmla="*/ 248 h 470"/>
              <a:gd name="T60" fmla="*/ 293 w 462"/>
              <a:gd name="T61" fmla="*/ 257 h 470"/>
              <a:gd name="T62" fmla="*/ 346 w 462"/>
              <a:gd name="T63" fmla="*/ 257 h 470"/>
              <a:gd name="T64" fmla="*/ 381 w 462"/>
              <a:gd name="T65" fmla="*/ 292 h 470"/>
              <a:gd name="T66" fmla="*/ 381 w 462"/>
              <a:gd name="T67" fmla="*/ 354 h 470"/>
              <a:gd name="T68" fmla="*/ 346 w 462"/>
              <a:gd name="T69" fmla="*/ 407 h 470"/>
              <a:gd name="T70" fmla="*/ 408 w 462"/>
              <a:gd name="T71" fmla="*/ 469 h 470"/>
              <a:gd name="T72" fmla="*/ 461 w 462"/>
              <a:gd name="T73" fmla="*/ 407 h 470"/>
              <a:gd name="T74" fmla="*/ 425 w 462"/>
              <a:gd name="T75" fmla="*/ 354 h 470"/>
              <a:gd name="T76" fmla="*/ 89 w 462"/>
              <a:gd name="T77" fmla="*/ 407 h 470"/>
              <a:gd name="T78" fmla="*/ 89 w 462"/>
              <a:gd name="T79" fmla="*/ 407 h 470"/>
              <a:gd name="T80" fmla="*/ 53 w 462"/>
              <a:gd name="T81" fmla="*/ 442 h 470"/>
              <a:gd name="T82" fmla="*/ 18 w 462"/>
              <a:gd name="T83" fmla="*/ 407 h 470"/>
              <a:gd name="T84" fmla="*/ 53 w 462"/>
              <a:gd name="T85" fmla="*/ 372 h 470"/>
              <a:gd name="T86" fmla="*/ 89 w 462"/>
              <a:gd name="T87" fmla="*/ 407 h 470"/>
              <a:gd name="T88" fmla="*/ 196 w 462"/>
              <a:gd name="T89" fmla="*/ 61 h 470"/>
              <a:gd name="T90" fmla="*/ 196 w 462"/>
              <a:gd name="T91" fmla="*/ 61 h 470"/>
              <a:gd name="T92" fmla="*/ 231 w 462"/>
              <a:gd name="T93" fmla="*/ 26 h 470"/>
              <a:gd name="T94" fmla="*/ 266 w 462"/>
              <a:gd name="T95" fmla="*/ 61 h 470"/>
              <a:gd name="T96" fmla="*/ 231 w 462"/>
              <a:gd name="T97" fmla="*/ 97 h 470"/>
              <a:gd name="T98" fmla="*/ 196 w 462"/>
              <a:gd name="T99" fmla="*/ 61 h 470"/>
              <a:gd name="T100" fmla="*/ 266 w 462"/>
              <a:gd name="T101" fmla="*/ 407 h 470"/>
              <a:gd name="T102" fmla="*/ 266 w 462"/>
              <a:gd name="T103" fmla="*/ 407 h 470"/>
              <a:gd name="T104" fmla="*/ 231 w 462"/>
              <a:gd name="T105" fmla="*/ 442 h 470"/>
              <a:gd name="T106" fmla="*/ 196 w 462"/>
              <a:gd name="T107" fmla="*/ 407 h 470"/>
              <a:gd name="T108" fmla="*/ 231 w 462"/>
              <a:gd name="T109" fmla="*/ 372 h 470"/>
              <a:gd name="T110" fmla="*/ 266 w 462"/>
              <a:gd name="T111" fmla="*/ 407 h 470"/>
              <a:gd name="T112" fmla="*/ 408 w 462"/>
              <a:gd name="T113" fmla="*/ 442 h 470"/>
              <a:gd name="T114" fmla="*/ 408 w 462"/>
              <a:gd name="T115" fmla="*/ 442 h 470"/>
              <a:gd name="T116" fmla="*/ 372 w 462"/>
              <a:gd name="T117" fmla="*/ 407 h 470"/>
              <a:gd name="T118" fmla="*/ 408 w 462"/>
              <a:gd name="T119" fmla="*/ 372 h 470"/>
              <a:gd name="T120" fmla="*/ 434 w 462"/>
              <a:gd name="T121" fmla="*/ 407 h 470"/>
              <a:gd name="T122" fmla="*/ 408 w 462"/>
              <a:gd name="T123" fmla="*/ 442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470">
                <a:moveTo>
                  <a:pt x="425" y="354"/>
                </a:moveTo>
                <a:lnTo>
                  <a:pt x="425" y="354"/>
                </a:lnTo>
                <a:cubicBezTo>
                  <a:pt x="425" y="292"/>
                  <a:pt x="425" y="292"/>
                  <a:pt x="425" y="292"/>
                </a:cubicBezTo>
                <a:cubicBezTo>
                  <a:pt x="425" y="257"/>
                  <a:pt x="408" y="212"/>
                  <a:pt x="346" y="212"/>
                </a:cubicBezTo>
                <a:cubicBezTo>
                  <a:pt x="293" y="212"/>
                  <a:pt x="293" y="212"/>
                  <a:pt x="293" y="212"/>
                </a:cubicBezTo>
                <a:cubicBezTo>
                  <a:pt x="257" y="212"/>
                  <a:pt x="257" y="195"/>
                  <a:pt x="257" y="185"/>
                </a:cubicBezTo>
                <a:cubicBezTo>
                  <a:pt x="257" y="114"/>
                  <a:pt x="257" y="114"/>
                  <a:pt x="257" y="114"/>
                </a:cubicBezTo>
                <a:cubicBezTo>
                  <a:pt x="275" y="106"/>
                  <a:pt x="293" y="88"/>
                  <a:pt x="293" y="61"/>
                </a:cubicBezTo>
                <a:cubicBezTo>
                  <a:pt x="293" y="26"/>
                  <a:pt x="266" y="0"/>
                  <a:pt x="231" y="0"/>
                </a:cubicBezTo>
                <a:cubicBezTo>
                  <a:pt x="196" y="0"/>
                  <a:pt x="169" y="26"/>
                  <a:pt x="169" y="61"/>
                </a:cubicBezTo>
                <a:cubicBezTo>
                  <a:pt x="169" y="88"/>
                  <a:pt x="186" y="106"/>
                  <a:pt x="204" y="114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4" y="185"/>
                  <a:pt x="204" y="212"/>
                  <a:pt x="169" y="212"/>
                </a:cubicBezTo>
                <a:cubicBezTo>
                  <a:pt x="115" y="212"/>
                  <a:pt x="115" y="212"/>
                  <a:pt x="115" y="212"/>
                </a:cubicBezTo>
                <a:cubicBezTo>
                  <a:pt x="53" y="212"/>
                  <a:pt x="36" y="257"/>
                  <a:pt x="36" y="292"/>
                </a:cubicBezTo>
                <a:cubicBezTo>
                  <a:pt x="36" y="354"/>
                  <a:pt x="36" y="354"/>
                  <a:pt x="36" y="354"/>
                </a:cubicBezTo>
                <a:cubicBezTo>
                  <a:pt x="9" y="363"/>
                  <a:pt x="0" y="380"/>
                  <a:pt x="0" y="407"/>
                </a:cubicBezTo>
                <a:cubicBezTo>
                  <a:pt x="0" y="442"/>
                  <a:pt x="27" y="469"/>
                  <a:pt x="53" y="469"/>
                </a:cubicBezTo>
                <a:cubicBezTo>
                  <a:pt x="89" y="469"/>
                  <a:pt x="115" y="442"/>
                  <a:pt x="115" y="407"/>
                </a:cubicBezTo>
                <a:cubicBezTo>
                  <a:pt x="115" y="380"/>
                  <a:pt x="98" y="363"/>
                  <a:pt x="80" y="35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292"/>
                  <a:pt x="80" y="257"/>
                  <a:pt x="115" y="257"/>
                </a:cubicBezTo>
                <a:cubicBezTo>
                  <a:pt x="169" y="257"/>
                  <a:pt x="169" y="257"/>
                  <a:pt x="169" y="257"/>
                </a:cubicBezTo>
                <a:cubicBezTo>
                  <a:pt x="186" y="257"/>
                  <a:pt x="196" y="257"/>
                  <a:pt x="204" y="248"/>
                </a:cubicBezTo>
                <a:cubicBezTo>
                  <a:pt x="204" y="354"/>
                  <a:pt x="204" y="354"/>
                  <a:pt x="204" y="354"/>
                </a:cubicBezTo>
                <a:cubicBezTo>
                  <a:pt x="186" y="363"/>
                  <a:pt x="169" y="380"/>
                  <a:pt x="169" y="407"/>
                </a:cubicBezTo>
                <a:cubicBezTo>
                  <a:pt x="169" y="442"/>
                  <a:pt x="196" y="469"/>
                  <a:pt x="231" y="469"/>
                </a:cubicBezTo>
                <a:cubicBezTo>
                  <a:pt x="266" y="469"/>
                  <a:pt x="293" y="442"/>
                  <a:pt x="293" y="407"/>
                </a:cubicBezTo>
                <a:cubicBezTo>
                  <a:pt x="293" y="380"/>
                  <a:pt x="275" y="363"/>
                  <a:pt x="257" y="354"/>
                </a:cubicBezTo>
                <a:cubicBezTo>
                  <a:pt x="257" y="248"/>
                  <a:pt x="257" y="248"/>
                  <a:pt x="257" y="248"/>
                </a:cubicBezTo>
                <a:cubicBezTo>
                  <a:pt x="266" y="257"/>
                  <a:pt x="275" y="257"/>
                  <a:pt x="293" y="257"/>
                </a:cubicBezTo>
                <a:cubicBezTo>
                  <a:pt x="346" y="257"/>
                  <a:pt x="346" y="257"/>
                  <a:pt x="346" y="257"/>
                </a:cubicBezTo>
                <a:cubicBezTo>
                  <a:pt x="381" y="257"/>
                  <a:pt x="381" y="283"/>
                  <a:pt x="381" y="292"/>
                </a:cubicBezTo>
                <a:cubicBezTo>
                  <a:pt x="381" y="354"/>
                  <a:pt x="381" y="354"/>
                  <a:pt x="381" y="354"/>
                </a:cubicBezTo>
                <a:cubicBezTo>
                  <a:pt x="363" y="363"/>
                  <a:pt x="346" y="380"/>
                  <a:pt x="346" y="407"/>
                </a:cubicBezTo>
                <a:cubicBezTo>
                  <a:pt x="346" y="442"/>
                  <a:pt x="372" y="469"/>
                  <a:pt x="408" y="469"/>
                </a:cubicBezTo>
                <a:cubicBezTo>
                  <a:pt x="434" y="469"/>
                  <a:pt x="461" y="442"/>
                  <a:pt x="461" y="407"/>
                </a:cubicBezTo>
                <a:cubicBezTo>
                  <a:pt x="461" y="380"/>
                  <a:pt x="453" y="363"/>
                  <a:pt x="425" y="354"/>
                </a:cubicBezTo>
                <a:close/>
                <a:moveTo>
                  <a:pt x="89" y="407"/>
                </a:moveTo>
                <a:lnTo>
                  <a:pt x="89" y="407"/>
                </a:lnTo>
                <a:cubicBezTo>
                  <a:pt x="89" y="425"/>
                  <a:pt x="71" y="442"/>
                  <a:pt x="53" y="442"/>
                </a:cubicBezTo>
                <a:cubicBezTo>
                  <a:pt x="36" y="442"/>
                  <a:pt x="18" y="425"/>
                  <a:pt x="18" y="407"/>
                </a:cubicBezTo>
                <a:cubicBezTo>
                  <a:pt x="18" y="389"/>
                  <a:pt x="36" y="372"/>
                  <a:pt x="53" y="372"/>
                </a:cubicBezTo>
                <a:cubicBezTo>
                  <a:pt x="71" y="372"/>
                  <a:pt x="89" y="389"/>
                  <a:pt x="89" y="407"/>
                </a:cubicBezTo>
                <a:close/>
                <a:moveTo>
                  <a:pt x="196" y="61"/>
                </a:moveTo>
                <a:lnTo>
                  <a:pt x="196" y="61"/>
                </a:lnTo>
                <a:cubicBezTo>
                  <a:pt x="196" y="44"/>
                  <a:pt x="213" y="26"/>
                  <a:pt x="231" y="26"/>
                </a:cubicBezTo>
                <a:cubicBezTo>
                  <a:pt x="249" y="26"/>
                  <a:pt x="266" y="44"/>
                  <a:pt x="266" y="61"/>
                </a:cubicBezTo>
                <a:cubicBezTo>
                  <a:pt x="266" y="79"/>
                  <a:pt x="249" y="97"/>
                  <a:pt x="231" y="97"/>
                </a:cubicBezTo>
                <a:cubicBezTo>
                  <a:pt x="213" y="97"/>
                  <a:pt x="196" y="79"/>
                  <a:pt x="196" y="61"/>
                </a:cubicBezTo>
                <a:close/>
                <a:moveTo>
                  <a:pt x="266" y="407"/>
                </a:moveTo>
                <a:lnTo>
                  <a:pt x="266" y="407"/>
                </a:lnTo>
                <a:cubicBezTo>
                  <a:pt x="266" y="425"/>
                  <a:pt x="249" y="442"/>
                  <a:pt x="231" y="442"/>
                </a:cubicBezTo>
                <a:cubicBezTo>
                  <a:pt x="213" y="442"/>
                  <a:pt x="196" y="425"/>
                  <a:pt x="196" y="407"/>
                </a:cubicBezTo>
                <a:cubicBezTo>
                  <a:pt x="196" y="389"/>
                  <a:pt x="213" y="372"/>
                  <a:pt x="231" y="372"/>
                </a:cubicBezTo>
                <a:cubicBezTo>
                  <a:pt x="249" y="372"/>
                  <a:pt x="266" y="389"/>
                  <a:pt x="266" y="407"/>
                </a:cubicBezTo>
                <a:close/>
                <a:moveTo>
                  <a:pt x="408" y="442"/>
                </a:moveTo>
                <a:lnTo>
                  <a:pt x="408" y="442"/>
                </a:lnTo>
                <a:cubicBezTo>
                  <a:pt x="381" y="442"/>
                  <a:pt x="372" y="425"/>
                  <a:pt x="372" y="407"/>
                </a:cubicBezTo>
                <a:cubicBezTo>
                  <a:pt x="372" y="389"/>
                  <a:pt x="381" y="372"/>
                  <a:pt x="408" y="372"/>
                </a:cubicBezTo>
                <a:cubicBezTo>
                  <a:pt x="425" y="372"/>
                  <a:pt x="434" y="389"/>
                  <a:pt x="434" y="407"/>
                </a:cubicBezTo>
                <a:cubicBezTo>
                  <a:pt x="434" y="425"/>
                  <a:pt x="425" y="442"/>
                  <a:pt x="408" y="4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1" name="Freeform 33">
            <a:extLst>
              <a:ext uri="{FF2B5EF4-FFF2-40B4-BE49-F238E27FC236}">
                <a16:creationId xmlns:a16="http://schemas.microsoft.com/office/drawing/2014/main" id="{7EAC8C21-56DE-4335-867F-C76FF73BA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175" y="3175000"/>
            <a:ext cx="153988" cy="200025"/>
          </a:xfrm>
          <a:custGeom>
            <a:avLst/>
            <a:gdLst>
              <a:gd name="T0" fmla="*/ 319 w 320"/>
              <a:gd name="T1" fmla="*/ 62 h 417"/>
              <a:gd name="T2" fmla="*/ 319 w 320"/>
              <a:gd name="T3" fmla="*/ 62 h 417"/>
              <a:gd name="T4" fmla="*/ 257 w 320"/>
              <a:gd name="T5" fmla="*/ 0 h 417"/>
              <a:gd name="T6" fmla="*/ 194 w 320"/>
              <a:gd name="T7" fmla="*/ 62 h 417"/>
              <a:gd name="T8" fmla="*/ 230 w 320"/>
              <a:gd name="T9" fmla="*/ 115 h 417"/>
              <a:gd name="T10" fmla="*/ 150 w 320"/>
              <a:gd name="T11" fmla="*/ 186 h 417"/>
              <a:gd name="T12" fmla="*/ 79 w 320"/>
              <a:gd name="T13" fmla="*/ 213 h 417"/>
              <a:gd name="T14" fmla="*/ 79 w 320"/>
              <a:gd name="T15" fmla="*/ 115 h 417"/>
              <a:gd name="T16" fmla="*/ 115 w 320"/>
              <a:gd name="T17" fmla="*/ 62 h 417"/>
              <a:gd name="T18" fmla="*/ 62 w 320"/>
              <a:gd name="T19" fmla="*/ 0 h 417"/>
              <a:gd name="T20" fmla="*/ 0 w 320"/>
              <a:gd name="T21" fmla="*/ 62 h 417"/>
              <a:gd name="T22" fmla="*/ 35 w 320"/>
              <a:gd name="T23" fmla="*/ 115 h 417"/>
              <a:gd name="T24" fmla="*/ 35 w 320"/>
              <a:gd name="T25" fmla="*/ 301 h 417"/>
              <a:gd name="T26" fmla="*/ 0 w 320"/>
              <a:gd name="T27" fmla="*/ 354 h 417"/>
              <a:gd name="T28" fmla="*/ 62 w 320"/>
              <a:gd name="T29" fmla="*/ 416 h 417"/>
              <a:gd name="T30" fmla="*/ 115 w 320"/>
              <a:gd name="T31" fmla="*/ 354 h 417"/>
              <a:gd name="T32" fmla="*/ 88 w 320"/>
              <a:gd name="T33" fmla="*/ 301 h 417"/>
              <a:gd name="T34" fmla="*/ 168 w 320"/>
              <a:gd name="T35" fmla="*/ 231 h 417"/>
              <a:gd name="T36" fmla="*/ 283 w 320"/>
              <a:gd name="T37" fmla="*/ 115 h 417"/>
              <a:gd name="T38" fmla="*/ 319 w 320"/>
              <a:gd name="T39" fmla="*/ 62 h 417"/>
              <a:gd name="T40" fmla="*/ 26 w 320"/>
              <a:gd name="T41" fmla="*/ 62 h 417"/>
              <a:gd name="T42" fmla="*/ 26 w 320"/>
              <a:gd name="T43" fmla="*/ 62 h 417"/>
              <a:gd name="T44" fmla="*/ 62 w 320"/>
              <a:gd name="T45" fmla="*/ 27 h 417"/>
              <a:gd name="T46" fmla="*/ 97 w 320"/>
              <a:gd name="T47" fmla="*/ 62 h 417"/>
              <a:gd name="T48" fmla="*/ 62 w 320"/>
              <a:gd name="T49" fmla="*/ 88 h 417"/>
              <a:gd name="T50" fmla="*/ 26 w 320"/>
              <a:gd name="T51" fmla="*/ 62 h 417"/>
              <a:gd name="T52" fmla="*/ 62 w 320"/>
              <a:gd name="T53" fmla="*/ 390 h 417"/>
              <a:gd name="T54" fmla="*/ 62 w 320"/>
              <a:gd name="T55" fmla="*/ 390 h 417"/>
              <a:gd name="T56" fmla="*/ 26 w 320"/>
              <a:gd name="T57" fmla="*/ 354 h 417"/>
              <a:gd name="T58" fmla="*/ 62 w 320"/>
              <a:gd name="T59" fmla="*/ 319 h 417"/>
              <a:gd name="T60" fmla="*/ 97 w 320"/>
              <a:gd name="T61" fmla="*/ 354 h 417"/>
              <a:gd name="T62" fmla="*/ 62 w 320"/>
              <a:gd name="T63" fmla="*/ 390 h 417"/>
              <a:gd name="T64" fmla="*/ 257 w 320"/>
              <a:gd name="T65" fmla="*/ 88 h 417"/>
              <a:gd name="T66" fmla="*/ 257 w 320"/>
              <a:gd name="T67" fmla="*/ 88 h 417"/>
              <a:gd name="T68" fmla="*/ 221 w 320"/>
              <a:gd name="T69" fmla="*/ 62 h 417"/>
              <a:gd name="T70" fmla="*/ 257 w 320"/>
              <a:gd name="T71" fmla="*/ 27 h 417"/>
              <a:gd name="T72" fmla="*/ 292 w 320"/>
              <a:gd name="T73" fmla="*/ 62 h 417"/>
              <a:gd name="T74" fmla="*/ 257 w 320"/>
              <a:gd name="T75" fmla="*/ 88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20" h="417">
                <a:moveTo>
                  <a:pt x="319" y="62"/>
                </a:moveTo>
                <a:lnTo>
                  <a:pt x="319" y="62"/>
                </a:ln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4" y="27"/>
                  <a:pt x="194" y="62"/>
                </a:cubicBezTo>
                <a:cubicBezTo>
                  <a:pt x="194" y="80"/>
                  <a:pt x="213" y="106"/>
                  <a:pt x="230" y="115"/>
                </a:cubicBezTo>
                <a:cubicBezTo>
                  <a:pt x="230" y="159"/>
                  <a:pt x="194" y="169"/>
                  <a:pt x="150" y="186"/>
                </a:cubicBezTo>
                <a:cubicBezTo>
                  <a:pt x="132" y="195"/>
                  <a:pt x="106" y="195"/>
                  <a:pt x="79" y="213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06" y="106"/>
                  <a:pt x="115" y="80"/>
                  <a:pt x="115" y="62"/>
                </a:cubicBezTo>
                <a:cubicBezTo>
                  <a:pt x="115" y="27"/>
                  <a:pt x="88" y="0"/>
                  <a:pt x="62" y="0"/>
                </a:cubicBezTo>
                <a:cubicBezTo>
                  <a:pt x="26" y="0"/>
                  <a:pt x="0" y="27"/>
                  <a:pt x="0" y="62"/>
                </a:cubicBezTo>
                <a:cubicBezTo>
                  <a:pt x="0" y="80"/>
                  <a:pt x="17" y="106"/>
                  <a:pt x="35" y="115"/>
                </a:cubicBezTo>
                <a:cubicBezTo>
                  <a:pt x="35" y="301"/>
                  <a:pt x="35" y="301"/>
                  <a:pt x="35" y="301"/>
                </a:cubicBezTo>
                <a:cubicBezTo>
                  <a:pt x="17" y="310"/>
                  <a:pt x="0" y="328"/>
                  <a:pt x="0" y="354"/>
                </a:cubicBezTo>
                <a:cubicBezTo>
                  <a:pt x="0" y="390"/>
                  <a:pt x="26" y="416"/>
                  <a:pt x="62" y="416"/>
                </a:cubicBezTo>
                <a:cubicBezTo>
                  <a:pt x="88" y="416"/>
                  <a:pt x="115" y="390"/>
                  <a:pt x="115" y="354"/>
                </a:cubicBezTo>
                <a:cubicBezTo>
                  <a:pt x="115" y="328"/>
                  <a:pt x="106" y="310"/>
                  <a:pt x="88" y="301"/>
                </a:cubicBezTo>
                <a:cubicBezTo>
                  <a:pt x="88" y="257"/>
                  <a:pt x="123" y="240"/>
                  <a:pt x="168" y="231"/>
                </a:cubicBezTo>
                <a:cubicBezTo>
                  <a:pt x="213" y="213"/>
                  <a:pt x="275" y="195"/>
                  <a:pt x="283" y="115"/>
                </a:cubicBezTo>
                <a:cubicBezTo>
                  <a:pt x="301" y="106"/>
                  <a:pt x="319" y="80"/>
                  <a:pt x="319" y="62"/>
                </a:cubicBezTo>
                <a:close/>
                <a:moveTo>
                  <a:pt x="26" y="62"/>
                </a:moveTo>
                <a:lnTo>
                  <a:pt x="26" y="62"/>
                </a:lnTo>
                <a:cubicBezTo>
                  <a:pt x="26" y="35"/>
                  <a:pt x="44" y="27"/>
                  <a:pt x="62" y="27"/>
                </a:cubicBezTo>
                <a:cubicBezTo>
                  <a:pt x="79" y="27"/>
                  <a:pt x="97" y="35"/>
                  <a:pt x="97" y="62"/>
                </a:cubicBezTo>
                <a:cubicBezTo>
                  <a:pt x="97" y="80"/>
                  <a:pt x="79" y="88"/>
                  <a:pt x="62" y="88"/>
                </a:cubicBezTo>
                <a:cubicBezTo>
                  <a:pt x="44" y="88"/>
                  <a:pt x="26" y="80"/>
                  <a:pt x="26" y="62"/>
                </a:cubicBezTo>
                <a:close/>
                <a:moveTo>
                  <a:pt x="62" y="390"/>
                </a:moveTo>
                <a:lnTo>
                  <a:pt x="62" y="390"/>
                </a:lnTo>
                <a:cubicBezTo>
                  <a:pt x="44" y="390"/>
                  <a:pt x="26" y="372"/>
                  <a:pt x="26" y="354"/>
                </a:cubicBezTo>
                <a:cubicBezTo>
                  <a:pt x="26" y="337"/>
                  <a:pt x="44" y="319"/>
                  <a:pt x="62" y="319"/>
                </a:cubicBezTo>
                <a:cubicBezTo>
                  <a:pt x="79" y="319"/>
                  <a:pt x="97" y="337"/>
                  <a:pt x="97" y="354"/>
                </a:cubicBezTo>
                <a:cubicBezTo>
                  <a:pt x="97" y="372"/>
                  <a:pt x="79" y="390"/>
                  <a:pt x="62" y="390"/>
                </a:cubicBezTo>
                <a:close/>
                <a:moveTo>
                  <a:pt x="257" y="88"/>
                </a:moveTo>
                <a:lnTo>
                  <a:pt x="257" y="88"/>
                </a:lnTo>
                <a:cubicBezTo>
                  <a:pt x="239" y="88"/>
                  <a:pt x="221" y="80"/>
                  <a:pt x="221" y="62"/>
                </a:cubicBez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2" name="Freeform 34">
            <a:extLst>
              <a:ext uri="{FF2B5EF4-FFF2-40B4-BE49-F238E27FC236}">
                <a16:creationId xmlns:a16="http://schemas.microsoft.com/office/drawing/2014/main" id="{92A42AF3-C024-4E43-A9B6-7CAD086FE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75" y="3162300"/>
            <a:ext cx="152400" cy="225425"/>
          </a:xfrm>
          <a:custGeom>
            <a:avLst/>
            <a:gdLst>
              <a:gd name="T0" fmla="*/ 258 w 320"/>
              <a:gd name="T1" fmla="*/ 345 h 470"/>
              <a:gd name="T2" fmla="*/ 258 w 320"/>
              <a:gd name="T3" fmla="*/ 345 h 470"/>
              <a:gd name="T4" fmla="*/ 205 w 320"/>
              <a:gd name="T5" fmla="*/ 380 h 470"/>
              <a:gd name="T6" fmla="*/ 124 w 320"/>
              <a:gd name="T7" fmla="*/ 380 h 470"/>
              <a:gd name="T8" fmla="*/ 80 w 320"/>
              <a:gd name="T9" fmla="*/ 345 h 470"/>
              <a:gd name="T10" fmla="*/ 80 w 320"/>
              <a:gd name="T11" fmla="*/ 248 h 470"/>
              <a:gd name="T12" fmla="*/ 124 w 320"/>
              <a:gd name="T13" fmla="*/ 257 h 470"/>
              <a:gd name="T14" fmla="*/ 205 w 320"/>
              <a:gd name="T15" fmla="*/ 257 h 470"/>
              <a:gd name="T16" fmla="*/ 258 w 320"/>
              <a:gd name="T17" fmla="*/ 292 h 470"/>
              <a:gd name="T18" fmla="*/ 319 w 320"/>
              <a:gd name="T19" fmla="*/ 230 h 470"/>
              <a:gd name="T20" fmla="*/ 258 w 320"/>
              <a:gd name="T21" fmla="*/ 176 h 470"/>
              <a:gd name="T22" fmla="*/ 205 w 320"/>
              <a:gd name="T23" fmla="*/ 212 h 470"/>
              <a:gd name="T24" fmla="*/ 124 w 320"/>
              <a:gd name="T25" fmla="*/ 212 h 470"/>
              <a:gd name="T26" fmla="*/ 80 w 320"/>
              <a:gd name="T27" fmla="*/ 167 h 470"/>
              <a:gd name="T28" fmla="*/ 80 w 320"/>
              <a:gd name="T29" fmla="*/ 114 h 470"/>
              <a:gd name="T30" fmla="*/ 115 w 320"/>
              <a:gd name="T31" fmla="*/ 61 h 470"/>
              <a:gd name="T32" fmla="*/ 62 w 320"/>
              <a:gd name="T33" fmla="*/ 0 h 470"/>
              <a:gd name="T34" fmla="*/ 0 w 320"/>
              <a:gd name="T35" fmla="*/ 61 h 470"/>
              <a:gd name="T36" fmla="*/ 36 w 320"/>
              <a:gd name="T37" fmla="*/ 114 h 470"/>
              <a:gd name="T38" fmla="*/ 36 w 320"/>
              <a:gd name="T39" fmla="*/ 345 h 470"/>
              <a:gd name="T40" fmla="*/ 124 w 320"/>
              <a:gd name="T41" fmla="*/ 433 h 470"/>
              <a:gd name="T42" fmla="*/ 205 w 320"/>
              <a:gd name="T43" fmla="*/ 433 h 470"/>
              <a:gd name="T44" fmla="*/ 258 w 320"/>
              <a:gd name="T45" fmla="*/ 469 h 470"/>
              <a:gd name="T46" fmla="*/ 319 w 320"/>
              <a:gd name="T47" fmla="*/ 407 h 470"/>
              <a:gd name="T48" fmla="*/ 258 w 320"/>
              <a:gd name="T49" fmla="*/ 345 h 470"/>
              <a:gd name="T50" fmla="*/ 258 w 320"/>
              <a:gd name="T51" fmla="*/ 195 h 470"/>
              <a:gd name="T52" fmla="*/ 258 w 320"/>
              <a:gd name="T53" fmla="*/ 195 h 470"/>
              <a:gd name="T54" fmla="*/ 293 w 320"/>
              <a:gd name="T55" fmla="*/ 230 h 470"/>
              <a:gd name="T56" fmla="*/ 258 w 320"/>
              <a:gd name="T57" fmla="*/ 266 h 470"/>
              <a:gd name="T58" fmla="*/ 221 w 320"/>
              <a:gd name="T59" fmla="*/ 230 h 470"/>
              <a:gd name="T60" fmla="*/ 258 w 320"/>
              <a:gd name="T61" fmla="*/ 195 h 470"/>
              <a:gd name="T62" fmla="*/ 27 w 320"/>
              <a:gd name="T63" fmla="*/ 61 h 470"/>
              <a:gd name="T64" fmla="*/ 27 w 320"/>
              <a:gd name="T65" fmla="*/ 61 h 470"/>
              <a:gd name="T66" fmla="*/ 62 w 320"/>
              <a:gd name="T67" fmla="*/ 26 h 470"/>
              <a:gd name="T68" fmla="*/ 98 w 320"/>
              <a:gd name="T69" fmla="*/ 61 h 470"/>
              <a:gd name="T70" fmla="*/ 62 w 320"/>
              <a:gd name="T71" fmla="*/ 97 h 470"/>
              <a:gd name="T72" fmla="*/ 27 w 320"/>
              <a:gd name="T73" fmla="*/ 61 h 470"/>
              <a:gd name="T74" fmla="*/ 258 w 320"/>
              <a:gd name="T75" fmla="*/ 442 h 470"/>
              <a:gd name="T76" fmla="*/ 258 w 320"/>
              <a:gd name="T77" fmla="*/ 442 h 470"/>
              <a:gd name="T78" fmla="*/ 221 w 320"/>
              <a:gd name="T79" fmla="*/ 407 h 470"/>
              <a:gd name="T80" fmla="*/ 258 w 320"/>
              <a:gd name="T81" fmla="*/ 372 h 470"/>
              <a:gd name="T82" fmla="*/ 293 w 320"/>
              <a:gd name="T83" fmla="*/ 407 h 470"/>
              <a:gd name="T84" fmla="*/ 258 w 320"/>
              <a:gd name="T85" fmla="*/ 442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0" h="470">
                <a:moveTo>
                  <a:pt x="258" y="345"/>
                </a:moveTo>
                <a:lnTo>
                  <a:pt x="258" y="345"/>
                </a:lnTo>
                <a:cubicBezTo>
                  <a:pt x="231" y="345"/>
                  <a:pt x="213" y="363"/>
                  <a:pt x="205" y="380"/>
                </a:cubicBezTo>
                <a:cubicBezTo>
                  <a:pt x="124" y="380"/>
                  <a:pt x="124" y="380"/>
                  <a:pt x="124" y="380"/>
                </a:cubicBezTo>
                <a:cubicBezTo>
                  <a:pt x="89" y="380"/>
                  <a:pt x="80" y="354"/>
                  <a:pt x="80" y="345"/>
                </a:cubicBezTo>
                <a:cubicBezTo>
                  <a:pt x="80" y="248"/>
                  <a:pt x="80" y="248"/>
                  <a:pt x="80" y="248"/>
                </a:cubicBezTo>
                <a:cubicBezTo>
                  <a:pt x="98" y="257"/>
                  <a:pt x="107" y="257"/>
                  <a:pt x="124" y="257"/>
                </a:cubicBezTo>
                <a:cubicBezTo>
                  <a:pt x="205" y="257"/>
                  <a:pt x="205" y="257"/>
                  <a:pt x="205" y="257"/>
                </a:cubicBezTo>
                <a:cubicBezTo>
                  <a:pt x="213" y="274"/>
                  <a:pt x="231" y="292"/>
                  <a:pt x="258" y="292"/>
                </a:cubicBezTo>
                <a:cubicBezTo>
                  <a:pt x="293" y="292"/>
                  <a:pt x="319" y="266"/>
                  <a:pt x="319" y="230"/>
                </a:cubicBezTo>
                <a:cubicBezTo>
                  <a:pt x="319" y="204"/>
                  <a:pt x="293" y="176"/>
                  <a:pt x="258" y="176"/>
                </a:cubicBezTo>
                <a:cubicBezTo>
                  <a:pt x="231" y="176"/>
                  <a:pt x="213" y="185"/>
                  <a:pt x="205" y="212"/>
                </a:cubicBezTo>
                <a:cubicBezTo>
                  <a:pt x="124" y="212"/>
                  <a:pt x="124" y="212"/>
                  <a:pt x="124" y="212"/>
                </a:cubicBezTo>
                <a:cubicBezTo>
                  <a:pt x="89" y="212"/>
                  <a:pt x="80" y="176"/>
                  <a:pt x="80" y="167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107" y="106"/>
                  <a:pt x="115" y="88"/>
                  <a:pt x="115" y="61"/>
                </a:cubicBezTo>
                <a:cubicBezTo>
                  <a:pt x="115" y="26"/>
                  <a:pt x="89" y="0"/>
                  <a:pt x="62" y="0"/>
                </a:cubicBezTo>
                <a:cubicBezTo>
                  <a:pt x="27" y="0"/>
                  <a:pt x="0" y="26"/>
                  <a:pt x="0" y="61"/>
                </a:cubicBezTo>
                <a:cubicBezTo>
                  <a:pt x="0" y="88"/>
                  <a:pt x="18" y="106"/>
                  <a:pt x="36" y="114"/>
                </a:cubicBezTo>
                <a:cubicBezTo>
                  <a:pt x="36" y="345"/>
                  <a:pt x="36" y="345"/>
                  <a:pt x="36" y="345"/>
                </a:cubicBezTo>
                <a:cubicBezTo>
                  <a:pt x="36" y="380"/>
                  <a:pt x="62" y="433"/>
                  <a:pt x="124" y="433"/>
                </a:cubicBezTo>
                <a:cubicBezTo>
                  <a:pt x="205" y="433"/>
                  <a:pt x="205" y="433"/>
                  <a:pt x="205" y="433"/>
                </a:cubicBezTo>
                <a:cubicBezTo>
                  <a:pt x="213" y="451"/>
                  <a:pt x="231" y="469"/>
                  <a:pt x="258" y="469"/>
                </a:cubicBezTo>
                <a:cubicBezTo>
                  <a:pt x="293" y="469"/>
                  <a:pt x="319" y="442"/>
                  <a:pt x="319" y="407"/>
                </a:cubicBezTo>
                <a:cubicBezTo>
                  <a:pt x="319" y="372"/>
                  <a:pt x="293" y="345"/>
                  <a:pt x="258" y="345"/>
                </a:cubicBezTo>
                <a:close/>
                <a:moveTo>
                  <a:pt x="258" y="195"/>
                </a:moveTo>
                <a:lnTo>
                  <a:pt x="258" y="195"/>
                </a:lnTo>
                <a:cubicBezTo>
                  <a:pt x="275" y="195"/>
                  <a:pt x="293" y="212"/>
                  <a:pt x="293" y="230"/>
                </a:cubicBezTo>
                <a:cubicBezTo>
                  <a:pt x="293" y="248"/>
                  <a:pt x="275" y="266"/>
                  <a:pt x="258" y="266"/>
                </a:cubicBezTo>
                <a:cubicBezTo>
                  <a:pt x="240" y="266"/>
                  <a:pt x="221" y="248"/>
                  <a:pt x="221" y="230"/>
                </a:cubicBezTo>
                <a:cubicBezTo>
                  <a:pt x="221" y="212"/>
                  <a:pt x="240" y="195"/>
                  <a:pt x="258" y="195"/>
                </a:cubicBezTo>
                <a:close/>
                <a:moveTo>
                  <a:pt x="27" y="61"/>
                </a:moveTo>
                <a:lnTo>
                  <a:pt x="27" y="61"/>
                </a:lnTo>
                <a:cubicBezTo>
                  <a:pt x="27" y="44"/>
                  <a:pt x="45" y="26"/>
                  <a:pt x="62" y="26"/>
                </a:cubicBezTo>
                <a:cubicBezTo>
                  <a:pt x="80" y="26"/>
                  <a:pt x="98" y="44"/>
                  <a:pt x="98" y="61"/>
                </a:cubicBezTo>
                <a:cubicBezTo>
                  <a:pt x="98" y="79"/>
                  <a:pt x="80" y="97"/>
                  <a:pt x="62" y="97"/>
                </a:cubicBezTo>
                <a:cubicBezTo>
                  <a:pt x="45" y="97"/>
                  <a:pt x="27" y="79"/>
                  <a:pt x="27" y="61"/>
                </a:cubicBezTo>
                <a:close/>
                <a:moveTo>
                  <a:pt x="258" y="442"/>
                </a:moveTo>
                <a:lnTo>
                  <a:pt x="258" y="442"/>
                </a:lnTo>
                <a:cubicBezTo>
                  <a:pt x="240" y="442"/>
                  <a:pt x="221" y="425"/>
                  <a:pt x="221" y="407"/>
                </a:cubicBezTo>
                <a:cubicBezTo>
                  <a:pt x="221" y="389"/>
                  <a:pt x="240" y="372"/>
                  <a:pt x="258" y="372"/>
                </a:cubicBezTo>
                <a:cubicBezTo>
                  <a:pt x="275" y="372"/>
                  <a:pt x="293" y="389"/>
                  <a:pt x="293" y="407"/>
                </a:cubicBezTo>
                <a:cubicBezTo>
                  <a:pt x="293" y="425"/>
                  <a:pt x="275" y="442"/>
                  <a:pt x="258" y="4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3" name="Freeform 35">
            <a:extLst>
              <a:ext uri="{FF2B5EF4-FFF2-40B4-BE49-F238E27FC236}">
                <a16:creationId xmlns:a16="http://schemas.microsoft.com/office/drawing/2014/main" id="{83B2ED66-2684-4B6F-9DA4-82F3F06DB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775" y="3175000"/>
            <a:ext cx="58738" cy="200025"/>
          </a:xfrm>
          <a:custGeom>
            <a:avLst/>
            <a:gdLst>
              <a:gd name="T0" fmla="*/ 89 w 125"/>
              <a:gd name="T1" fmla="*/ 301 h 417"/>
              <a:gd name="T2" fmla="*/ 89 w 125"/>
              <a:gd name="T3" fmla="*/ 301 h 417"/>
              <a:gd name="T4" fmla="*/ 89 w 125"/>
              <a:gd name="T5" fmla="*/ 115 h 417"/>
              <a:gd name="T6" fmla="*/ 124 w 125"/>
              <a:gd name="T7" fmla="*/ 62 h 417"/>
              <a:gd name="T8" fmla="*/ 62 w 125"/>
              <a:gd name="T9" fmla="*/ 0 h 417"/>
              <a:gd name="T10" fmla="*/ 0 w 125"/>
              <a:gd name="T11" fmla="*/ 62 h 417"/>
              <a:gd name="T12" fmla="*/ 36 w 125"/>
              <a:gd name="T13" fmla="*/ 115 h 417"/>
              <a:gd name="T14" fmla="*/ 36 w 125"/>
              <a:gd name="T15" fmla="*/ 301 h 417"/>
              <a:gd name="T16" fmla="*/ 0 w 125"/>
              <a:gd name="T17" fmla="*/ 354 h 417"/>
              <a:gd name="T18" fmla="*/ 62 w 125"/>
              <a:gd name="T19" fmla="*/ 416 h 417"/>
              <a:gd name="T20" fmla="*/ 124 w 125"/>
              <a:gd name="T21" fmla="*/ 354 h 417"/>
              <a:gd name="T22" fmla="*/ 89 w 125"/>
              <a:gd name="T23" fmla="*/ 301 h 417"/>
              <a:gd name="T24" fmla="*/ 27 w 125"/>
              <a:gd name="T25" fmla="*/ 62 h 417"/>
              <a:gd name="T26" fmla="*/ 27 w 125"/>
              <a:gd name="T27" fmla="*/ 62 h 417"/>
              <a:gd name="T28" fmla="*/ 62 w 125"/>
              <a:gd name="T29" fmla="*/ 27 h 417"/>
              <a:gd name="T30" fmla="*/ 97 w 125"/>
              <a:gd name="T31" fmla="*/ 62 h 417"/>
              <a:gd name="T32" fmla="*/ 62 w 125"/>
              <a:gd name="T33" fmla="*/ 88 h 417"/>
              <a:gd name="T34" fmla="*/ 27 w 125"/>
              <a:gd name="T35" fmla="*/ 62 h 417"/>
              <a:gd name="T36" fmla="*/ 62 w 125"/>
              <a:gd name="T37" fmla="*/ 390 h 417"/>
              <a:gd name="T38" fmla="*/ 62 w 125"/>
              <a:gd name="T39" fmla="*/ 390 h 417"/>
              <a:gd name="T40" fmla="*/ 27 w 125"/>
              <a:gd name="T41" fmla="*/ 354 h 417"/>
              <a:gd name="T42" fmla="*/ 62 w 125"/>
              <a:gd name="T43" fmla="*/ 319 h 417"/>
              <a:gd name="T44" fmla="*/ 97 w 125"/>
              <a:gd name="T45" fmla="*/ 354 h 417"/>
              <a:gd name="T46" fmla="*/ 62 w 125"/>
              <a:gd name="T47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5" h="417">
                <a:moveTo>
                  <a:pt x="89" y="301"/>
                </a:moveTo>
                <a:lnTo>
                  <a:pt x="89" y="301"/>
                </a:lnTo>
                <a:cubicBezTo>
                  <a:pt x="89" y="115"/>
                  <a:pt x="89" y="115"/>
                  <a:pt x="89" y="115"/>
                </a:cubicBezTo>
                <a:cubicBezTo>
                  <a:pt x="106" y="106"/>
                  <a:pt x="124" y="80"/>
                  <a:pt x="124" y="62"/>
                </a:cubicBezTo>
                <a:cubicBezTo>
                  <a:pt x="124" y="27"/>
                  <a:pt x="97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97" y="416"/>
                  <a:pt x="124" y="390"/>
                  <a:pt x="124" y="354"/>
                </a:cubicBezTo>
                <a:cubicBezTo>
                  <a:pt x="124" y="328"/>
                  <a:pt x="106" y="310"/>
                  <a:pt x="89" y="301"/>
                </a:cubicBezTo>
                <a:close/>
                <a:moveTo>
                  <a:pt x="27" y="62"/>
                </a:moveTo>
                <a:lnTo>
                  <a:pt x="27" y="62"/>
                </a:ln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7" y="35"/>
                  <a:pt x="97" y="62"/>
                </a:cubicBezTo>
                <a:cubicBezTo>
                  <a:pt x="97" y="80"/>
                  <a:pt x="80" y="88"/>
                  <a:pt x="62" y="88"/>
                </a:cubicBezTo>
                <a:cubicBezTo>
                  <a:pt x="44" y="88"/>
                  <a:pt x="27" y="80"/>
                  <a:pt x="27" y="62"/>
                </a:cubicBezTo>
                <a:close/>
                <a:moveTo>
                  <a:pt x="62" y="390"/>
                </a:moveTo>
                <a:lnTo>
                  <a:pt x="62" y="390"/>
                </a:ln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7" y="337"/>
                  <a:pt x="97" y="354"/>
                </a:cubicBezTo>
                <a:cubicBezTo>
                  <a:pt x="97" y="372"/>
                  <a:pt x="80" y="390"/>
                  <a:pt x="62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4" name="Freeform 36">
            <a:extLst>
              <a:ext uri="{FF2B5EF4-FFF2-40B4-BE49-F238E27FC236}">
                <a16:creationId xmlns:a16="http://schemas.microsoft.com/office/drawing/2014/main" id="{F0BE3C12-9E4F-4D09-9234-7C992A722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3175000"/>
            <a:ext cx="153988" cy="200025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5" name="Freeform 37">
            <a:extLst>
              <a:ext uri="{FF2B5EF4-FFF2-40B4-BE49-F238E27FC236}">
                <a16:creationId xmlns:a16="http://schemas.microsoft.com/office/drawing/2014/main" id="{C7E9C3DB-F431-43BC-8CE2-CCC537ED7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" y="4138613"/>
            <a:ext cx="109538" cy="207962"/>
          </a:xfrm>
          <a:custGeom>
            <a:avLst/>
            <a:gdLst>
              <a:gd name="T0" fmla="*/ 221 w 231"/>
              <a:gd name="T1" fmla="*/ 399 h 435"/>
              <a:gd name="T2" fmla="*/ 221 w 231"/>
              <a:gd name="T3" fmla="*/ 399 h 435"/>
              <a:gd name="T4" fmla="*/ 221 w 231"/>
              <a:gd name="T5" fmla="*/ 426 h 435"/>
              <a:gd name="T6" fmla="*/ 204 w 231"/>
              <a:gd name="T7" fmla="*/ 426 h 435"/>
              <a:gd name="T8" fmla="*/ 9 w 231"/>
              <a:gd name="T9" fmla="*/ 230 h 435"/>
              <a:gd name="T10" fmla="*/ 9 w 231"/>
              <a:gd name="T11" fmla="*/ 204 h 435"/>
              <a:gd name="T12" fmla="*/ 204 w 231"/>
              <a:gd name="T13" fmla="*/ 9 h 435"/>
              <a:gd name="T14" fmla="*/ 221 w 231"/>
              <a:gd name="T15" fmla="*/ 9 h 435"/>
              <a:gd name="T16" fmla="*/ 221 w 231"/>
              <a:gd name="T17" fmla="*/ 36 h 435"/>
              <a:gd name="T18" fmla="*/ 44 w 231"/>
              <a:gd name="T19" fmla="*/ 213 h 435"/>
              <a:gd name="T20" fmla="*/ 221 w 231"/>
              <a:gd name="T21" fmla="*/ 39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1" h="435">
                <a:moveTo>
                  <a:pt x="221" y="399"/>
                </a:moveTo>
                <a:lnTo>
                  <a:pt x="221" y="399"/>
                </a:lnTo>
                <a:cubicBezTo>
                  <a:pt x="230" y="408"/>
                  <a:pt x="230" y="417"/>
                  <a:pt x="221" y="426"/>
                </a:cubicBezTo>
                <a:cubicBezTo>
                  <a:pt x="213" y="434"/>
                  <a:pt x="204" y="434"/>
                  <a:pt x="204" y="426"/>
                </a:cubicBezTo>
                <a:cubicBezTo>
                  <a:pt x="9" y="230"/>
                  <a:pt x="9" y="230"/>
                  <a:pt x="9" y="230"/>
                </a:cubicBezTo>
                <a:cubicBezTo>
                  <a:pt x="0" y="222"/>
                  <a:pt x="0" y="213"/>
                  <a:pt x="9" y="204"/>
                </a:cubicBezTo>
                <a:cubicBezTo>
                  <a:pt x="204" y="9"/>
                  <a:pt x="204" y="9"/>
                  <a:pt x="204" y="9"/>
                </a:cubicBezTo>
                <a:cubicBezTo>
                  <a:pt x="204" y="0"/>
                  <a:pt x="213" y="0"/>
                  <a:pt x="221" y="9"/>
                </a:cubicBezTo>
                <a:cubicBezTo>
                  <a:pt x="230" y="17"/>
                  <a:pt x="230" y="26"/>
                  <a:pt x="221" y="36"/>
                </a:cubicBezTo>
                <a:cubicBezTo>
                  <a:pt x="44" y="213"/>
                  <a:pt x="44" y="213"/>
                  <a:pt x="44" y="213"/>
                </a:cubicBezTo>
                <a:lnTo>
                  <a:pt x="221" y="39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6" name="Freeform 38">
            <a:extLst>
              <a:ext uri="{FF2B5EF4-FFF2-40B4-BE49-F238E27FC236}">
                <a16:creationId xmlns:a16="http://schemas.microsoft.com/office/drawing/2014/main" id="{06BD564F-31B4-4F46-8D9B-C36B86B49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088" y="3689350"/>
            <a:ext cx="63500" cy="107950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7" name="Freeform 39">
            <a:extLst>
              <a:ext uri="{FF2B5EF4-FFF2-40B4-BE49-F238E27FC236}">
                <a16:creationId xmlns:a16="http://schemas.microsoft.com/office/drawing/2014/main" id="{5BA30217-91B2-49B7-ACBF-852889CD4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4184650"/>
            <a:ext cx="111125" cy="63500"/>
          </a:xfrm>
          <a:custGeom>
            <a:avLst/>
            <a:gdLst>
              <a:gd name="T0" fmla="*/ 195 w 232"/>
              <a:gd name="T1" fmla="*/ 9 h 133"/>
              <a:gd name="T2" fmla="*/ 195 w 232"/>
              <a:gd name="T3" fmla="*/ 9 h 133"/>
              <a:gd name="T4" fmla="*/ 222 w 232"/>
              <a:gd name="T5" fmla="*/ 9 h 133"/>
              <a:gd name="T6" fmla="*/ 222 w 232"/>
              <a:gd name="T7" fmla="*/ 26 h 133"/>
              <a:gd name="T8" fmla="*/ 125 w 232"/>
              <a:gd name="T9" fmla="*/ 124 h 133"/>
              <a:gd name="T10" fmla="*/ 107 w 232"/>
              <a:gd name="T11" fmla="*/ 124 h 133"/>
              <a:gd name="T12" fmla="*/ 9 w 232"/>
              <a:gd name="T13" fmla="*/ 26 h 133"/>
              <a:gd name="T14" fmla="*/ 9 w 232"/>
              <a:gd name="T15" fmla="*/ 9 h 133"/>
              <a:gd name="T16" fmla="*/ 27 w 232"/>
              <a:gd name="T17" fmla="*/ 9 h 133"/>
              <a:gd name="T18" fmla="*/ 116 w 232"/>
              <a:gd name="T19" fmla="*/ 79 h 133"/>
              <a:gd name="T20" fmla="*/ 195 w 232"/>
              <a:gd name="T21" fmla="*/ 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133">
                <a:moveTo>
                  <a:pt x="195" y="9"/>
                </a:moveTo>
                <a:lnTo>
                  <a:pt x="195" y="9"/>
                </a:lnTo>
                <a:cubicBezTo>
                  <a:pt x="204" y="0"/>
                  <a:pt x="213" y="0"/>
                  <a:pt x="222" y="9"/>
                </a:cubicBezTo>
                <a:cubicBezTo>
                  <a:pt x="231" y="9"/>
                  <a:pt x="231" y="26"/>
                  <a:pt x="222" y="26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125" y="132"/>
                  <a:pt x="107" y="132"/>
                  <a:pt x="107" y="124"/>
                </a:cubicBezTo>
                <a:cubicBezTo>
                  <a:pt x="9" y="26"/>
                  <a:pt x="9" y="26"/>
                  <a:pt x="9" y="26"/>
                </a:cubicBezTo>
                <a:cubicBezTo>
                  <a:pt x="0" y="26"/>
                  <a:pt x="0" y="9"/>
                  <a:pt x="9" y="9"/>
                </a:cubicBezTo>
                <a:cubicBezTo>
                  <a:pt x="9" y="0"/>
                  <a:pt x="27" y="0"/>
                  <a:pt x="27" y="9"/>
                </a:cubicBezTo>
                <a:cubicBezTo>
                  <a:pt x="116" y="79"/>
                  <a:pt x="116" y="79"/>
                  <a:pt x="116" y="79"/>
                </a:cubicBezTo>
                <a:lnTo>
                  <a:pt x="195" y="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8" name="Freeform 40">
            <a:extLst>
              <a:ext uri="{FF2B5EF4-FFF2-40B4-BE49-F238E27FC236}">
                <a16:creationId xmlns:a16="http://schemas.microsoft.com/office/drawing/2014/main" id="{5ADF7DAA-EE95-4C69-AE06-4C43C14D6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8" y="4184650"/>
            <a:ext cx="111125" cy="63500"/>
          </a:xfrm>
          <a:custGeom>
            <a:avLst/>
            <a:gdLst>
              <a:gd name="T0" fmla="*/ 28 w 232"/>
              <a:gd name="T1" fmla="*/ 124 h 133"/>
              <a:gd name="T2" fmla="*/ 28 w 232"/>
              <a:gd name="T3" fmla="*/ 124 h 133"/>
              <a:gd name="T4" fmla="*/ 10 w 232"/>
              <a:gd name="T5" fmla="*/ 124 h 133"/>
              <a:gd name="T6" fmla="*/ 10 w 232"/>
              <a:gd name="T7" fmla="*/ 97 h 133"/>
              <a:gd name="T8" fmla="*/ 107 w 232"/>
              <a:gd name="T9" fmla="*/ 9 h 133"/>
              <a:gd name="T10" fmla="*/ 125 w 232"/>
              <a:gd name="T11" fmla="*/ 9 h 133"/>
              <a:gd name="T12" fmla="*/ 222 w 232"/>
              <a:gd name="T13" fmla="*/ 97 h 133"/>
              <a:gd name="T14" fmla="*/ 222 w 232"/>
              <a:gd name="T15" fmla="*/ 124 h 133"/>
              <a:gd name="T16" fmla="*/ 196 w 232"/>
              <a:gd name="T17" fmla="*/ 124 h 133"/>
              <a:gd name="T18" fmla="*/ 116 w 232"/>
              <a:gd name="T19" fmla="*/ 44 h 133"/>
              <a:gd name="T20" fmla="*/ 28 w 232"/>
              <a:gd name="T21" fmla="*/ 124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133">
                <a:moveTo>
                  <a:pt x="28" y="124"/>
                </a:moveTo>
                <a:lnTo>
                  <a:pt x="28" y="124"/>
                </a:lnTo>
                <a:cubicBezTo>
                  <a:pt x="28" y="132"/>
                  <a:pt x="10" y="132"/>
                  <a:pt x="10" y="124"/>
                </a:cubicBezTo>
                <a:cubicBezTo>
                  <a:pt x="0" y="115"/>
                  <a:pt x="0" y="106"/>
                  <a:pt x="10" y="97"/>
                </a:cubicBezTo>
                <a:cubicBezTo>
                  <a:pt x="107" y="9"/>
                  <a:pt x="107" y="9"/>
                  <a:pt x="107" y="9"/>
                </a:cubicBezTo>
                <a:cubicBezTo>
                  <a:pt x="107" y="0"/>
                  <a:pt x="125" y="0"/>
                  <a:pt x="125" y="9"/>
                </a:cubicBezTo>
                <a:cubicBezTo>
                  <a:pt x="222" y="97"/>
                  <a:pt x="222" y="97"/>
                  <a:pt x="222" y="97"/>
                </a:cubicBezTo>
                <a:cubicBezTo>
                  <a:pt x="231" y="106"/>
                  <a:pt x="231" y="115"/>
                  <a:pt x="222" y="124"/>
                </a:cubicBezTo>
                <a:cubicBezTo>
                  <a:pt x="213" y="132"/>
                  <a:pt x="204" y="132"/>
                  <a:pt x="196" y="124"/>
                </a:cubicBezTo>
                <a:cubicBezTo>
                  <a:pt x="116" y="44"/>
                  <a:pt x="116" y="44"/>
                  <a:pt x="116" y="44"/>
                </a:cubicBezTo>
                <a:lnTo>
                  <a:pt x="28" y="12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9" name="Freeform 41">
            <a:extLst>
              <a:ext uri="{FF2B5EF4-FFF2-40B4-BE49-F238E27FC236}">
                <a16:creationId xmlns:a16="http://schemas.microsoft.com/office/drawing/2014/main" id="{1D07B7F8-A2E4-43D0-B711-E4D7B8BCF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4159250"/>
            <a:ext cx="63500" cy="111125"/>
          </a:xfrm>
          <a:custGeom>
            <a:avLst/>
            <a:gdLst>
              <a:gd name="T0" fmla="*/ 8 w 133"/>
              <a:gd name="T1" fmla="*/ 204 h 232"/>
              <a:gd name="T2" fmla="*/ 8 w 133"/>
              <a:gd name="T3" fmla="*/ 204 h 232"/>
              <a:gd name="T4" fmla="*/ 8 w 133"/>
              <a:gd name="T5" fmla="*/ 231 h 232"/>
              <a:gd name="T6" fmla="*/ 35 w 133"/>
              <a:gd name="T7" fmla="*/ 231 h 232"/>
              <a:gd name="T8" fmla="*/ 132 w 133"/>
              <a:gd name="T9" fmla="*/ 133 h 232"/>
              <a:gd name="T10" fmla="*/ 132 w 133"/>
              <a:gd name="T11" fmla="*/ 107 h 232"/>
              <a:gd name="T12" fmla="*/ 35 w 133"/>
              <a:gd name="T13" fmla="*/ 10 h 232"/>
              <a:gd name="T14" fmla="*/ 8 w 133"/>
              <a:gd name="T15" fmla="*/ 10 h 232"/>
              <a:gd name="T16" fmla="*/ 8 w 133"/>
              <a:gd name="T17" fmla="*/ 36 h 232"/>
              <a:gd name="T18" fmla="*/ 88 w 133"/>
              <a:gd name="T19" fmla="*/ 116 h 232"/>
              <a:gd name="T20" fmla="*/ 8 w 133"/>
              <a:gd name="T21" fmla="*/ 204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2">
                <a:moveTo>
                  <a:pt x="8" y="204"/>
                </a:moveTo>
                <a:lnTo>
                  <a:pt x="8" y="204"/>
                </a:lnTo>
                <a:cubicBezTo>
                  <a:pt x="0" y="213"/>
                  <a:pt x="0" y="222"/>
                  <a:pt x="8" y="231"/>
                </a:cubicBezTo>
                <a:cubicBezTo>
                  <a:pt x="17" y="231"/>
                  <a:pt x="26" y="231"/>
                  <a:pt x="35" y="231"/>
                </a:cubicBezTo>
                <a:cubicBezTo>
                  <a:pt x="132" y="133"/>
                  <a:pt x="132" y="133"/>
                  <a:pt x="132" y="133"/>
                </a:cubicBezTo>
                <a:cubicBezTo>
                  <a:pt x="132" y="125"/>
                  <a:pt x="132" y="116"/>
                  <a:pt x="132" y="107"/>
                </a:cubicBezTo>
                <a:cubicBezTo>
                  <a:pt x="35" y="10"/>
                  <a:pt x="35" y="10"/>
                  <a:pt x="35" y="10"/>
                </a:cubicBezTo>
                <a:cubicBezTo>
                  <a:pt x="26" y="0"/>
                  <a:pt x="17" y="0"/>
                  <a:pt x="8" y="10"/>
                </a:cubicBezTo>
                <a:cubicBezTo>
                  <a:pt x="0" y="18"/>
                  <a:pt x="0" y="27"/>
                  <a:pt x="8" y="36"/>
                </a:cubicBezTo>
                <a:cubicBezTo>
                  <a:pt x="88" y="116"/>
                  <a:pt x="88" y="116"/>
                  <a:pt x="88" y="116"/>
                </a:cubicBezTo>
                <a:lnTo>
                  <a:pt x="8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0" name="Freeform 42">
            <a:extLst>
              <a:ext uri="{FF2B5EF4-FFF2-40B4-BE49-F238E27FC236}">
                <a16:creationId xmlns:a16="http://schemas.microsoft.com/office/drawing/2014/main" id="{CDE5CAA5-FDE2-4DAC-AB2B-862B17B70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838" y="4156075"/>
            <a:ext cx="111125" cy="206375"/>
          </a:xfrm>
          <a:custGeom>
            <a:avLst/>
            <a:gdLst>
              <a:gd name="T0" fmla="*/ 10 w 232"/>
              <a:gd name="T1" fmla="*/ 399 h 435"/>
              <a:gd name="T2" fmla="*/ 10 w 232"/>
              <a:gd name="T3" fmla="*/ 399 h 435"/>
              <a:gd name="T4" fmla="*/ 10 w 232"/>
              <a:gd name="T5" fmla="*/ 426 h 435"/>
              <a:gd name="T6" fmla="*/ 28 w 232"/>
              <a:gd name="T7" fmla="*/ 426 h 435"/>
              <a:gd name="T8" fmla="*/ 222 w 232"/>
              <a:gd name="T9" fmla="*/ 230 h 435"/>
              <a:gd name="T10" fmla="*/ 222 w 232"/>
              <a:gd name="T11" fmla="*/ 204 h 435"/>
              <a:gd name="T12" fmla="*/ 28 w 232"/>
              <a:gd name="T13" fmla="*/ 9 h 435"/>
              <a:gd name="T14" fmla="*/ 10 w 232"/>
              <a:gd name="T15" fmla="*/ 9 h 435"/>
              <a:gd name="T16" fmla="*/ 10 w 232"/>
              <a:gd name="T17" fmla="*/ 36 h 435"/>
              <a:gd name="T18" fmla="*/ 187 w 232"/>
              <a:gd name="T19" fmla="*/ 213 h 435"/>
              <a:gd name="T20" fmla="*/ 10 w 232"/>
              <a:gd name="T21" fmla="*/ 39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435">
                <a:moveTo>
                  <a:pt x="10" y="399"/>
                </a:moveTo>
                <a:lnTo>
                  <a:pt x="10" y="399"/>
                </a:lnTo>
                <a:cubicBezTo>
                  <a:pt x="0" y="408"/>
                  <a:pt x="0" y="417"/>
                  <a:pt x="10" y="426"/>
                </a:cubicBezTo>
                <a:cubicBezTo>
                  <a:pt x="10" y="434"/>
                  <a:pt x="28" y="434"/>
                  <a:pt x="28" y="426"/>
                </a:cubicBezTo>
                <a:cubicBezTo>
                  <a:pt x="222" y="230"/>
                  <a:pt x="222" y="230"/>
                  <a:pt x="222" y="230"/>
                </a:cubicBezTo>
                <a:cubicBezTo>
                  <a:pt x="231" y="222"/>
                  <a:pt x="231" y="213"/>
                  <a:pt x="222" y="204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0"/>
                  <a:pt x="10" y="0"/>
                  <a:pt x="10" y="9"/>
                </a:cubicBezTo>
                <a:cubicBezTo>
                  <a:pt x="0" y="17"/>
                  <a:pt x="0" y="26"/>
                  <a:pt x="10" y="36"/>
                </a:cubicBezTo>
                <a:cubicBezTo>
                  <a:pt x="187" y="213"/>
                  <a:pt x="187" y="213"/>
                  <a:pt x="187" y="213"/>
                </a:cubicBezTo>
                <a:lnTo>
                  <a:pt x="10" y="39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1" name="Freeform 43">
            <a:extLst>
              <a:ext uri="{FF2B5EF4-FFF2-40B4-BE49-F238E27FC236}">
                <a16:creationId xmlns:a16="http://schemas.microsoft.com/office/drawing/2014/main" id="{092278B6-2ED6-4EAC-BDBC-EA9FD358D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159250"/>
            <a:ext cx="203200" cy="111125"/>
          </a:xfrm>
          <a:custGeom>
            <a:avLst/>
            <a:gdLst>
              <a:gd name="T0" fmla="*/ 398 w 427"/>
              <a:gd name="T1" fmla="*/ 231 h 232"/>
              <a:gd name="T2" fmla="*/ 398 w 427"/>
              <a:gd name="T3" fmla="*/ 231 h 232"/>
              <a:gd name="T4" fmla="*/ 416 w 427"/>
              <a:gd name="T5" fmla="*/ 231 h 232"/>
              <a:gd name="T6" fmla="*/ 416 w 427"/>
              <a:gd name="T7" fmla="*/ 204 h 232"/>
              <a:gd name="T8" fmla="*/ 222 w 427"/>
              <a:gd name="T9" fmla="*/ 10 h 232"/>
              <a:gd name="T10" fmla="*/ 204 w 427"/>
              <a:gd name="T11" fmla="*/ 10 h 232"/>
              <a:gd name="T12" fmla="*/ 0 w 427"/>
              <a:gd name="T13" fmla="*/ 204 h 232"/>
              <a:gd name="T14" fmla="*/ 0 w 427"/>
              <a:gd name="T15" fmla="*/ 231 h 232"/>
              <a:gd name="T16" fmla="*/ 26 w 427"/>
              <a:gd name="T17" fmla="*/ 231 h 232"/>
              <a:gd name="T18" fmla="*/ 213 w 427"/>
              <a:gd name="T19" fmla="*/ 54 h 232"/>
              <a:gd name="T20" fmla="*/ 398 w 427"/>
              <a:gd name="T21" fmla="*/ 231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7" h="232">
                <a:moveTo>
                  <a:pt x="398" y="231"/>
                </a:moveTo>
                <a:lnTo>
                  <a:pt x="398" y="231"/>
                </a:lnTo>
                <a:lnTo>
                  <a:pt x="416" y="231"/>
                </a:lnTo>
                <a:cubicBezTo>
                  <a:pt x="426" y="222"/>
                  <a:pt x="426" y="213"/>
                  <a:pt x="416" y="204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2" y="0"/>
                  <a:pt x="204" y="0"/>
                  <a:pt x="204" y="10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13"/>
                  <a:pt x="0" y="222"/>
                  <a:pt x="0" y="231"/>
                </a:cubicBezTo>
                <a:cubicBezTo>
                  <a:pt x="9" y="231"/>
                  <a:pt x="18" y="231"/>
                  <a:pt x="26" y="231"/>
                </a:cubicBezTo>
                <a:cubicBezTo>
                  <a:pt x="213" y="54"/>
                  <a:pt x="213" y="54"/>
                  <a:pt x="213" y="54"/>
                </a:cubicBezTo>
                <a:lnTo>
                  <a:pt x="398" y="23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" name="Freeform 44">
            <a:extLst>
              <a:ext uri="{FF2B5EF4-FFF2-40B4-BE49-F238E27FC236}">
                <a16:creationId xmlns:a16="http://schemas.microsoft.com/office/drawing/2014/main" id="{A73FDEAF-0AF7-4AD1-B8DF-0F28AEE6A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4159250"/>
            <a:ext cx="203200" cy="111125"/>
          </a:xfrm>
          <a:custGeom>
            <a:avLst/>
            <a:gdLst>
              <a:gd name="T0" fmla="*/ 26 w 426"/>
              <a:gd name="T1" fmla="*/ 10 h 232"/>
              <a:gd name="T2" fmla="*/ 26 w 426"/>
              <a:gd name="T3" fmla="*/ 10 h 232"/>
              <a:gd name="T4" fmla="*/ 0 w 426"/>
              <a:gd name="T5" fmla="*/ 10 h 232"/>
              <a:gd name="T6" fmla="*/ 0 w 426"/>
              <a:gd name="T7" fmla="*/ 36 h 232"/>
              <a:gd name="T8" fmla="*/ 203 w 426"/>
              <a:gd name="T9" fmla="*/ 231 h 232"/>
              <a:gd name="T10" fmla="*/ 221 w 426"/>
              <a:gd name="T11" fmla="*/ 231 h 232"/>
              <a:gd name="T12" fmla="*/ 416 w 426"/>
              <a:gd name="T13" fmla="*/ 36 h 232"/>
              <a:gd name="T14" fmla="*/ 416 w 426"/>
              <a:gd name="T15" fmla="*/ 10 h 232"/>
              <a:gd name="T16" fmla="*/ 398 w 426"/>
              <a:gd name="T17" fmla="*/ 10 h 232"/>
              <a:gd name="T18" fmla="*/ 213 w 426"/>
              <a:gd name="T19" fmla="*/ 186 h 232"/>
              <a:gd name="T20" fmla="*/ 26 w 426"/>
              <a:gd name="T21" fmla="*/ 1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6" h="232">
                <a:moveTo>
                  <a:pt x="26" y="10"/>
                </a:moveTo>
                <a:lnTo>
                  <a:pt x="26" y="10"/>
                </a:lnTo>
                <a:cubicBezTo>
                  <a:pt x="17" y="0"/>
                  <a:pt x="9" y="0"/>
                  <a:pt x="0" y="10"/>
                </a:cubicBezTo>
                <a:cubicBezTo>
                  <a:pt x="0" y="18"/>
                  <a:pt x="0" y="27"/>
                  <a:pt x="0" y="36"/>
                </a:cubicBezTo>
                <a:cubicBezTo>
                  <a:pt x="203" y="231"/>
                  <a:pt x="203" y="231"/>
                  <a:pt x="203" y="231"/>
                </a:cubicBezTo>
                <a:lnTo>
                  <a:pt x="221" y="231"/>
                </a:lnTo>
                <a:cubicBezTo>
                  <a:pt x="416" y="36"/>
                  <a:pt x="416" y="36"/>
                  <a:pt x="416" y="36"/>
                </a:cubicBezTo>
                <a:cubicBezTo>
                  <a:pt x="425" y="27"/>
                  <a:pt x="425" y="18"/>
                  <a:pt x="416" y="10"/>
                </a:cubicBezTo>
                <a:cubicBezTo>
                  <a:pt x="416" y="0"/>
                  <a:pt x="398" y="0"/>
                  <a:pt x="398" y="10"/>
                </a:cubicBezTo>
                <a:cubicBezTo>
                  <a:pt x="213" y="186"/>
                  <a:pt x="213" y="186"/>
                  <a:pt x="213" y="186"/>
                </a:cubicBezTo>
                <a:lnTo>
                  <a:pt x="26" y="1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3" name="Freeform 88">
            <a:extLst>
              <a:ext uri="{FF2B5EF4-FFF2-40B4-BE49-F238E27FC236}">
                <a16:creationId xmlns:a16="http://schemas.microsoft.com/office/drawing/2014/main" id="{D5B485A1-6FE4-40B4-9BDB-19FAE7F12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3" y="4614863"/>
            <a:ext cx="34925" cy="33337"/>
          </a:xfrm>
          <a:custGeom>
            <a:avLst/>
            <a:gdLst>
              <a:gd name="T0" fmla="*/ 36 w 73"/>
              <a:gd name="T1" fmla="*/ 70 h 71"/>
              <a:gd name="T2" fmla="*/ 36 w 73"/>
              <a:gd name="T3" fmla="*/ 70 h 71"/>
              <a:gd name="T4" fmla="*/ 72 w 73"/>
              <a:gd name="T5" fmla="*/ 35 h 71"/>
              <a:gd name="T6" fmla="*/ 36 w 73"/>
              <a:gd name="T7" fmla="*/ 0 h 71"/>
              <a:gd name="T8" fmla="*/ 0 w 73"/>
              <a:gd name="T9" fmla="*/ 35 h 71"/>
              <a:gd name="T10" fmla="*/ 36 w 73"/>
              <a:gd name="T1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3" h="71">
                <a:moveTo>
                  <a:pt x="36" y="70"/>
                </a:moveTo>
                <a:lnTo>
                  <a:pt x="36" y="70"/>
                </a:lnTo>
                <a:cubicBezTo>
                  <a:pt x="53" y="70"/>
                  <a:pt x="72" y="53"/>
                  <a:pt x="72" y="35"/>
                </a:cubicBezTo>
                <a:cubicBezTo>
                  <a:pt x="72" y="9"/>
                  <a:pt x="53" y="0"/>
                  <a:pt x="36" y="0"/>
                </a:cubicBezTo>
                <a:cubicBezTo>
                  <a:pt x="9" y="0"/>
                  <a:pt x="0" y="9"/>
                  <a:pt x="0" y="35"/>
                </a:cubicBezTo>
                <a:cubicBezTo>
                  <a:pt x="0" y="53"/>
                  <a:pt x="9" y="70"/>
                  <a:pt x="36" y="7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4" name="Freeform 89">
            <a:extLst>
              <a:ext uri="{FF2B5EF4-FFF2-40B4-BE49-F238E27FC236}">
                <a16:creationId xmlns:a16="http://schemas.microsoft.com/office/drawing/2014/main" id="{D5A58AB7-B59A-49C0-B010-7D8449260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4651375"/>
            <a:ext cx="58737" cy="111125"/>
          </a:xfrm>
          <a:custGeom>
            <a:avLst/>
            <a:gdLst>
              <a:gd name="T0" fmla="*/ 107 w 124"/>
              <a:gd name="T1" fmla="*/ 0 h 232"/>
              <a:gd name="T2" fmla="*/ 107 w 124"/>
              <a:gd name="T3" fmla="*/ 0 h 232"/>
              <a:gd name="T4" fmla="*/ 9 w 124"/>
              <a:gd name="T5" fmla="*/ 0 h 232"/>
              <a:gd name="T6" fmla="*/ 0 w 124"/>
              <a:gd name="T7" fmla="*/ 0 h 232"/>
              <a:gd name="T8" fmla="*/ 0 w 124"/>
              <a:gd name="T9" fmla="*/ 18 h 232"/>
              <a:gd name="T10" fmla="*/ 0 w 124"/>
              <a:gd name="T11" fmla="*/ 115 h 232"/>
              <a:gd name="T12" fmla="*/ 26 w 124"/>
              <a:gd name="T13" fmla="*/ 115 h 232"/>
              <a:gd name="T14" fmla="*/ 26 w 124"/>
              <a:gd name="T15" fmla="*/ 231 h 232"/>
              <a:gd name="T16" fmla="*/ 98 w 124"/>
              <a:gd name="T17" fmla="*/ 231 h 232"/>
              <a:gd name="T18" fmla="*/ 98 w 124"/>
              <a:gd name="T19" fmla="*/ 115 h 232"/>
              <a:gd name="T20" fmla="*/ 123 w 124"/>
              <a:gd name="T21" fmla="*/ 115 h 232"/>
              <a:gd name="T22" fmla="*/ 123 w 124"/>
              <a:gd name="T23" fmla="*/ 18 h 232"/>
              <a:gd name="T24" fmla="*/ 123 w 124"/>
              <a:gd name="T25" fmla="*/ 0 h 232"/>
              <a:gd name="T26" fmla="*/ 107 w 124"/>
              <a:gd name="T27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4" h="232">
                <a:moveTo>
                  <a:pt x="107" y="0"/>
                </a:moveTo>
                <a:lnTo>
                  <a:pt x="107" y="0"/>
                </a:ln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0" y="0"/>
                </a:cubicBezTo>
                <a:cubicBezTo>
                  <a:pt x="0" y="9"/>
                  <a:pt x="0" y="9"/>
                  <a:pt x="0" y="18"/>
                </a:cubicBezTo>
                <a:cubicBezTo>
                  <a:pt x="0" y="115"/>
                  <a:pt x="0" y="115"/>
                  <a:pt x="0" y="115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6" y="231"/>
                  <a:pt x="26" y="231"/>
                  <a:pt x="26" y="231"/>
                </a:cubicBezTo>
                <a:cubicBezTo>
                  <a:pt x="98" y="231"/>
                  <a:pt x="98" y="231"/>
                  <a:pt x="98" y="231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23" y="115"/>
                  <a:pt x="123" y="115"/>
                  <a:pt x="123" y="115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3" y="9"/>
                  <a:pt x="123" y="9"/>
                  <a:pt x="123" y="0"/>
                </a:cubicBezTo>
                <a:cubicBezTo>
                  <a:pt x="115" y="0"/>
                  <a:pt x="115" y="0"/>
                  <a:pt x="10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5" name="Freeform 90">
            <a:extLst>
              <a:ext uri="{FF2B5EF4-FFF2-40B4-BE49-F238E27FC236}">
                <a16:creationId xmlns:a16="http://schemas.microsoft.com/office/drawing/2014/main" id="{8F3687C2-ED6A-4B9B-9E0D-B923E688E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4572000"/>
            <a:ext cx="228600" cy="228600"/>
          </a:xfrm>
          <a:custGeom>
            <a:avLst/>
            <a:gdLst>
              <a:gd name="T0" fmla="*/ 239 w 480"/>
              <a:gd name="T1" fmla="*/ 8 h 479"/>
              <a:gd name="T2" fmla="*/ 239 w 480"/>
              <a:gd name="T3" fmla="*/ 8 h 479"/>
              <a:gd name="T4" fmla="*/ 0 w 480"/>
              <a:gd name="T5" fmla="*/ 248 h 479"/>
              <a:gd name="T6" fmla="*/ 239 w 480"/>
              <a:gd name="T7" fmla="*/ 478 h 479"/>
              <a:gd name="T8" fmla="*/ 479 w 480"/>
              <a:gd name="T9" fmla="*/ 239 h 479"/>
              <a:gd name="T10" fmla="*/ 239 w 480"/>
              <a:gd name="T11" fmla="*/ 8 h 479"/>
              <a:gd name="T12" fmla="*/ 239 w 480"/>
              <a:gd name="T13" fmla="*/ 434 h 479"/>
              <a:gd name="T14" fmla="*/ 239 w 480"/>
              <a:gd name="T15" fmla="*/ 434 h 479"/>
              <a:gd name="T16" fmla="*/ 53 w 480"/>
              <a:gd name="T17" fmla="*/ 248 h 479"/>
              <a:gd name="T18" fmla="*/ 239 w 480"/>
              <a:gd name="T19" fmla="*/ 53 h 479"/>
              <a:gd name="T20" fmla="*/ 426 w 480"/>
              <a:gd name="T21" fmla="*/ 239 h 479"/>
              <a:gd name="T22" fmla="*/ 239 w 480"/>
              <a:gd name="T23" fmla="*/ 434 h 479"/>
              <a:gd name="T24" fmla="*/ 177 w 480"/>
              <a:gd name="T25" fmla="*/ 283 h 479"/>
              <a:gd name="T26" fmla="*/ 177 w 480"/>
              <a:gd name="T27" fmla="*/ 283 h 479"/>
              <a:gd name="T28" fmla="*/ 160 w 480"/>
              <a:gd name="T29" fmla="*/ 274 h 479"/>
              <a:gd name="T30" fmla="*/ 151 w 480"/>
              <a:gd name="T31" fmla="*/ 239 h 479"/>
              <a:gd name="T32" fmla="*/ 177 w 480"/>
              <a:gd name="T33" fmla="*/ 204 h 479"/>
              <a:gd name="T34" fmla="*/ 195 w 480"/>
              <a:gd name="T35" fmla="*/ 204 h 479"/>
              <a:gd name="T36" fmla="*/ 204 w 480"/>
              <a:gd name="T37" fmla="*/ 221 h 479"/>
              <a:gd name="T38" fmla="*/ 239 w 480"/>
              <a:gd name="T39" fmla="*/ 204 h 479"/>
              <a:gd name="T40" fmla="*/ 177 w 480"/>
              <a:gd name="T41" fmla="*/ 168 h 479"/>
              <a:gd name="T42" fmla="*/ 124 w 480"/>
              <a:gd name="T43" fmla="*/ 195 h 479"/>
              <a:gd name="T44" fmla="*/ 107 w 480"/>
              <a:gd name="T45" fmla="*/ 239 h 479"/>
              <a:gd name="T46" fmla="*/ 124 w 480"/>
              <a:gd name="T47" fmla="*/ 292 h 479"/>
              <a:gd name="T48" fmla="*/ 177 w 480"/>
              <a:gd name="T49" fmla="*/ 310 h 479"/>
              <a:gd name="T50" fmla="*/ 213 w 480"/>
              <a:gd name="T51" fmla="*/ 301 h 479"/>
              <a:gd name="T52" fmla="*/ 239 w 480"/>
              <a:gd name="T53" fmla="*/ 274 h 479"/>
              <a:gd name="T54" fmla="*/ 213 w 480"/>
              <a:gd name="T55" fmla="*/ 265 h 479"/>
              <a:gd name="T56" fmla="*/ 177 w 480"/>
              <a:gd name="T57" fmla="*/ 283 h 479"/>
              <a:gd name="T58" fmla="*/ 310 w 480"/>
              <a:gd name="T59" fmla="*/ 283 h 479"/>
              <a:gd name="T60" fmla="*/ 310 w 480"/>
              <a:gd name="T61" fmla="*/ 283 h 479"/>
              <a:gd name="T62" fmla="*/ 292 w 480"/>
              <a:gd name="T63" fmla="*/ 274 h 479"/>
              <a:gd name="T64" fmla="*/ 284 w 480"/>
              <a:gd name="T65" fmla="*/ 239 h 479"/>
              <a:gd name="T66" fmla="*/ 310 w 480"/>
              <a:gd name="T67" fmla="*/ 204 h 479"/>
              <a:gd name="T68" fmla="*/ 328 w 480"/>
              <a:gd name="T69" fmla="*/ 204 h 479"/>
              <a:gd name="T70" fmla="*/ 337 w 480"/>
              <a:gd name="T71" fmla="*/ 221 h 479"/>
              <a:gd name="T72" fmla="*/ 372 w 480"/>
              <a:gd name="T73" fmla="*/ 204 h 479"/>
              <a:gd name="T74" fmla="*/ 310 w 480"/>
              <a:gd name="T75" fmla="*/ 168 h 479"/>
              <a:gd name="T76" fmla="*/ 257 w 480"/>
              <a:gd name="T77" fmla="*/ 195 h 479"/>
              <a:gd name="T78" fmla="*/ 239 w 480"/>
              <a:gd name="T79" fmla="*/ 239 h 479"/>
              <a:gd name="T80" fmla="*/ 257 w 480"/>
              <a:gd name="T81" fmla="*/ 292 h 479"/>
              <a:gd name="T82" fmla="*/ 310 w 480"/>
              <a:gd name="T83" fmla="*/ 310 h 479"/>
              <a:gd name="T84" fmla="*/ 346 w 480"/>
              <a:gd name="T85" fmla="*/ 301 h 479"/>
              <a:gd name="T86" fmla="*/ 372 w 480"/>
              <a:gd name="T87" fmla="*/ 274 h 479"/>
              <a:gd name="T88" fmla="*/ 337 w 480"/>
              <a:gd name="T89" fmla="*/ 265 h 479"/>
              <a:gd name="T90" fmla="*/ 310 w 480"/>
              <a:gd name="T91" fmla="*/ 283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0" h="479">
                <a:moveTo>
                  <a:pt x="239" y="8"/>
                </a:moveTo>
                <a:lnTo>
                  <a:pt x="239" y="8"/>
                </a:lnTo>
                <a:cubicBezTo>
                  <a:pt x="107" y="8"/>
                  <a:pt x="0" y="115"/>
                  <a:pt x="0" y="248"/>
                </a:cubicBezTo>
                <a:cubicBezTo>
                  <a:pt x="0" y="381"/>
                  <a:pt x="107" y="478"/>
                  <a:pt x="239" y="478"/>
                </a:cubicBezTo>
                <a:cubicBezTo>
                  <a:pt x="372" y="478"/>
                  <a:pt x="479" y="372"/>
                  <a:pt x="479" y="239"/>
                </a:cubicBezTo>
                <a:cubicBezTo>
                  <a:pt x="479" y="106"/>
                  <a:pt x="363" y="0"/>
                  <a:pt x="239" y="8"/>
                </a:cubicBezTo>
                <a:close/>
                <a:moveTo>
                  <a:pt x="239" y="434"/>
                </a:moveTo>
                <a:lnTo>
                  <a:pt x="239" y="434"/>
                </a:lnTo>
                <a:cubicBezTo>
                  <a:pt x="133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7" y="53"/>
                  <a:pt x="426" y="133"/>
                  <a:pt x="426" y="239"/>
                </a:cubicBezTo>
                <a:cubicBezTo>
                  <a:pt x="426" y="346"/>
                  <a:pt x="346" y="425"/>
                  <a:pt x="239" y="434"/>
                </a:cubicBezTo>
                <a:close/>
                <a:moveTo>
                  <a:pt x="177" y="283"/>
                </a:moveTo>
                <a:lnTo>
                  <a:pt x="177" y="283"/>
                </a:lnTo>
                <a:cubicBezTo>
                  <a:pt x="169" y="283"/>
                  <a:pt x="160" y="283"/>
                  <a:pt x="160" y="274"/>
                </a:cubicBezTo>
                <a:cubicBezTo>
                  <a:pt x="151" y="265"/>
                  <a:pt x="151" y="257"/>
                  <a:pt x="151" y="239"/>
                </a:cubicBezTo>
                <a:cubicBezTo>
                  <a:pt x="151" y="212"/>
                  <a:pt x="160" y="204"/>
                  <a:pt x="177" y="204"/>
                </a:cubicBezTo>
                <a:cubicBezTo>
                  <a:pt x="186" y="204"/>
                  <a:pt x="186" y="204"/>
                  <a:pt x="195" y="204"/>
                </a:cubicBezTo>
                <a:cubicBezTo>
                  <a:pt x="195" y="212"/>
                  <a:pt x="204" y="212"/>
                  <a:pt x="204" y="221"/>
                </a:cubicBezTo>
                <a:cubicBezTo>
                  <a:pt x="239" y="204"/>
                  <a:pt x="239" y="204"/>
                  <a:pt x="239" y="204"/>
                </a:cubicBezTo>
                <a:cubicBezTo>
                  <a:pt x="222" y="186"/>
                  <a:pt x="204" y="168"/>
                  <a:pt x="177" y="168"/>
                </a:cubicBezTo>
                <a:cubicBezTo>
                  <a:pt x="160" y="168"/>
                  <a:pt x="142" y="177"/>
                  <a:pt x="124" y="195"/>
                </a:cubicBezTo>
                <a:cubicBezTo>
                  <a:pt x="116" y="204"/>
                  <a:pt x="107" y="221"/>
                  <a:pt x="107" y="239"/>
                </a:cubicBezTo>
                <a:cubicBezTo>
                  <a:pt x="107" y="265"/>
                  <a:pt x="116" y="283"/>
                  <a:pt x="124" y="292"/>
                </a:cubicBezTo>
                <a:cubicBezTo>
                  <a:pt x="142" y="310"/>
                  <a:pt x="160" y="310"/>
                  <a:pt x="177" y="310"/>
                </a:cubicBezTo>
                <a:cubicBezTo>
                  <a:pt x="186" y="310"/>
                  <a:pt x="204" y="310"/>
                  <a:pt x="213" y="301"/>
                </a:cubicBezTo>
                <a:cubicBezTo>
                  <a:pt x="222" y="301"/>
                  <a:pt x="230" y="292"/>
                  <a:pt x="239" y="274"/>
                </a:cubicBezTo>
                <a:cubicBezTo>
                  <a:pt x="213" y="265"/>
                  <a:pt x="213" y="265"/>
                  <a:pt x="213" y="265"/>
                </a:cubicBezTo>
                <a:cubicBezTo>
                  <a:pt x="204" y="274"/>
                  <a:pt x="195" y="283"/>
                  <a:pt x="177" y="283"/>
                </a:cubicBezTo>
                <a:close/>
                <a:moveTo>
                  <a:pt x="310" y="283"/>
                </a:moveTo>
                <a:lnTo>
                  <a:pt x="310" y="283"/>
                </a:lnTo>
                <a:cubicBezTo>
                  <a:pt x="301" y="283"/>
                  <a:pt x="292" y="283"/>
                  <a:pt x="292" y="274"/>
                </a:cubicBezTo>
                <a:cubicBezTo>
                  <a:pt x="284" y="265"/>
                  <a:pt x="284" y="257"/>
                  <a:pt x="284" y="239"/>
                </a:cubicBezTo>
                <a:cubicBezTo>
                  <a:pt x="284" y="212"/>
                  <a:pt x="292" y="204"/>
                  <a:pt x="310" y="204"/>
                </a:cubicBezTo>
                <a:cubicBezTo>
                  <a:pt x="319" y="204"/>
                  <a:pt x="319" y="204"/>
                  <a:pt x="328" y="204"/>
                </a:cubicBezTo>
                <a:cubicBezTo>
                  <a:pt x="328" y="212"/>
                  <a:pt x="337" y="212"/>
                  <a:pt x="337" y="221"/>
                </a:cubicBezTo>
                <a:cubicBezTo>
                  <a:pt x="372" y="204"/>
                  <a:pt x="372" y="204"/>
                  <a:pt x="372" y="204"/>
                </a:cubicBezTo>
                <a:cubicBezTo>
                  <a:pt x="355" y="186"/>
                  <a:pt x="337" y="168"/>
                  <a:pt x="310" y="168"/>
                </a:cubicBezTo>
                <a:cubicBezTo>
                  <a:pt x="292" y="168"/>
                  <a:pt x="275" y="177"/>
                  <a:pt x="257" y="195"/>
                </a:cubicBezTo>
                <a:cubicBezTo>
                  <a:pt x="248" y="204"/>
                  <a:pt x="239" y="221"/>
                  <a:pt x="239" y="239"/>
                </a:cubicBezTo>
                <a:cubicBezTo>
                  <a:pt x="239" y="265"/>
                  <a:pt x="248" y="283"/>
                  <a:pt x="257" y="292"/>
                </a:cubicBezTo>
                <a:cubicBezTo>
                  <a:pt x="275" y="310"/>
                  <a:pt x="292" y="310"/>
                  <a:pt x="310" y="310"/>
                </a:cubicBezTo>
                <a:cubicBezTo>
                  <a:pt x="319" y="310"/>
                  <a:pt x="337" y="310"/>
                  <a:pt x="346" y="301"/>
                </a:cubicBezTo>
                <a:cubicBezTo>
                  <a:pt x="355" y="301"/>
                  <a:pt x="363" y="292"/>
                  <a:pt x="372" y="274"/>
                </a:cubicBezTo>
                <a:cubicBezTo>
                  <a:pt x="337" y="265"/>
                  <a:pt x="337" y="265"/>
                  <a:pt x="337" y="265"/>
                </a:cubicBezTo>
                <a:cubicBezTo>
                  <a:pt x="337" y="274"/>
                  <a:pt x="328" y="283"/>
                  <a:pt x="310" y="2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6" name="Freeform 91">
            <a:extLst>
              <a:ext uri="{FF2B5EF4-FFF2-40B4-BE49-F238E27FC236}">
                <a16:creationId xmlns:a16="http://schemas.microsoft.com/office/drawing/2014/main" id="{C77E70AD-00B5-4ED8-95CB-5C4AC3F28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2693988"/>
            <a:ext cx="84138" cy="215900"/>
          </a:xfrm>
          <a:custGeom>
            <a:avLst/>
            <a:gdLst>
              <a:gd name="T0" fmla="*/ 151 w 178"/>
              <a:gd name="T1" fmla="*/ 0 h 454"/>
              <a:gd name="T2" fmla="*/ 151 w 178"/>
              <a:gd name="T3" fmla="*/ 0 h 454"/>
              <a:gd name="T4" fmla="*/ 18 w 178"/>
              <a:gd name="T5" fmla="*/ 0 h 454"/>
              <a:gd name="T6" fmla="*/ 0 w 178"/>
              <a:gd name="T7" fmla="*/ 28 h 454"/>
              <a:gd name="T8" fmla="*/ 0 w 178"/>
              <a:gd name="T9" fmla="*/ 453 h 454"/>
              <a:gd name="T10" fmla="*/ 89 w 178"/>
              <a:gd name="T11" fmla="*/ 355 h 454"/>
              <a:gd name="T12" fmla="*/ 177 w 178"/>
              <a:gd name="T13" fmla="*/ 453 h 454"/>
              <a:gd name="T14" fmla="*/ 177 w 178"/>
              <a:gd name="T15" fmla="*/ 28 h 454"/>
              <a:gd name="T16" fmla="*/ 151 w 178"/>
              <a:gd name="T17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8" h="454">
                <a:moveTo>
                  <a:pt x="151" y="0"/>
                </a:moveTo>
                <a:lnTo>
                  <a:pt x="151" y="0"/>
                </a:ln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10"/>
                  <a:pt x="0" y="28"/>
                </a:cubicBezTo>
                <a:cubicBezTo>
                  <a:pt x="0" y="453"/>
                  <a:pt x="0" y="453"/>
                  <a:pt x="0" y="453"/>
                </a:cubicBezTo>
                <a:cubicBezTo>
                  <a:pt x="89" y="355"/>
                  <a:pt x="89" y="355"/>
                  <a:pt x="89" y="355"/>
                </a:cubicBezTo>
                <a:cubicBezTo>
                  <a:pt x="177" y="453"/>
                  <a:pt x="177" y="453"/>
                  <a:pt x="177" y="453"/>
                </a:cubicBezTo>
                <a:cubicBezTo>
                  <a:pt x="177" y="28"/>
                  <a:pt x="177" y="28"/>
                  <a:pt x="177" y="28"/>
                </a:cubicBezTo>
                <a:cubicBezTo>
                  <a:pt x="177" y="10"/>
                  <a:pt x="168" y="0"/>
                  <a:pt x="15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7" name="Freeform 92">
            <a:extLst>
              <a:ext uri="{FF2B5EF4-FFF2-40B4-BE49-F238E27FC236}">
                <a16:creationId xmlns:a16="http://schemas.microsoft.com/office/drawing/2014/main" id="{2B2251F2-8F22-4EB9-BE4B-05792C69E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25" y="2693988"/>
            <a:ext cx="211138" cy="215900"/>
          </a:xfrm>
          <a:custGeom>
            <a:avLst/>
            <a:gdLst>
              <a:gd name="T0" fmla="*/ 168 w 444"/>
              <a:gd name="T1" fmla="*/ 284 h 454"/>
              <a:gd name="T2" fmla="*/ 168 w 444"/>
              <a:gd name="T3" fmla="*/ 284 h 454"/>
              <a:gd name="T4" fmla="*/ 70 w 444"/>
              <a:gd name="T5" fmla="*/ 240 h 454"/>
              <a:gd name="T6" fmla="*/ 70 w 444"/>
              <a:gd name="T7" fmla="*/ 275 h 454"/>
              <a:gd name="T8" fmla="*/ 168 w 444"/>
              <a:gd name="T9" fmla="*/ 311 h 454"/>
              <a:gd name="T10" fmla="*/ 168 w 444"/>
              <a:gd name="T11" fmla="*/ 284 h 454"/>
              <a:gd name="T12" fmla="*/ 168 w 444"/>
              <a:gd name="T13" fmla="*/ 178 h 454"/>
              <a:gd name="T14" fmla="*/ 168 w 444"/>
              <a:gd name="T15" fmla="*/ 178 h 454"/>
              <a:gd name="T16" fmla="*/ 70 w 444"/>
              <a:gd name="T17" fmla="*/ 143 h 454"/>
              <a:gd name="T18" fmla="*/ 70 w 444"/>
              <a:gd name="T19" fmla="*/ 169 h 454"/>
              <a:gd name="T20" fmla="*/ 168 w 444"/>
              <a:gd name="T21" fmla="*/ 213 h 454"/>
              <a:gd name="T22" fmla="*/ 168 w 444"/>
              <a:gd name="T23" fmla="*/ 178 h 454"/>
              <a:gd name="T24" fmla="*/ 434 w 444"/>
              <a:gd name="T25" fmla="*/ 10 h 454"/>
              <a:gd name="T26" fmla="*/ 434 w 444"/>
              <a:gd name="T27" fmla="*/ 10 h 454"/>
              <a:gd name="T28" fmla="*/ 408 w 444"/>
              <a:gd name="T29" fmla="*/ 0 h 454"/>
              <a:gd name="T30" fmla="*/ 221 w 444"/>
              <a:gd name="T31" fmla="*/ 81 h 454"/>
              <a:gd name="T32" fmla="*/ 35 w 444"/>
              <a:gd name="T33" fmla="*/ 0 h 454"/>
              <a:gd name="T34" fmla="*/ 9 w 444"/>
              <a:gd name="T35" fmla="*/ 10 h 454"/>
              <a:gd name="T36" fmla="*/ 0 w 444"/>
              <a:gd name="T37" fmla="*/ 28 h 454"/>
              <a:gd name="T38" fmla="*/ 0 w 444"/>
              <a:gd name="T39" fmla="*/ 347 h 454"/>
              <a:gd name="T40" fmla="*/ 9 w 444"/>
              <a:gd name="T41" fmla="*/ 364 h 454"/>
              <a:gd name="T42" fmla="*/ 212 w 444"/>
              <a:gd name="T43" fmla="*/ 444 h 454"/>
              <a:gd name="T44" fmla="*/ 212 w 444"/>
              <a:gd name="T45" fmla="*/ 444 h 454"/>
              <a:gd name="T46" fmla="*/ 221 w 444"/>
              <a:gd name="T47" fmla="*/ 453 h 454"/>
              <a:gd name="T48" fmla="*/ 221 w 444"/>
              <a:gd name="T49" fmla="*/ 444 h 454"/>
              <a:gd name="T50" fmla="*/ 230 w 444"/>
              <a:gd name="T51" fmla="*/ 444 h 454"/>
              <a:gd name="T52" fmla="*/ 425 w 444"/>
              <a:gd name="T53" fmla="*/ 364 h 454"/>
              <a:gd name="T54" fmla="*/ 443 w 444"/>
              <a:gd name="T55" fmla="*/ 347 h 454"/>
              <a:gd name="T56" fmla="*/ 443 w 444"/>
              <a:gd name="T57" fmla="*/ 28 h 454"/>
              <a:gd name="T58" fmla="*/ 434 w 444"/>
              <a:gd name="T59" fmla="*/ 10 h 454"/>
              <a:gd name="T60" fmla="*/ 195 w 444"/>
              <a:gd name="T61" fmla="*/ 400 h 454"/>
              <a:gd name="T62" fmla="*/ 195 w 444"/>
              <a:gd name="T63" fmla="*/ 400 h 454"/>
              <a:gd name="T64" fmla="*/ 35 w 444"/>
              <a:gd name="T65" fmla="*/ 338 h 454"/>
              <a:gd name="T66" fmla="*/ 35 w 444"/>
              <a:gd name="T67" fmla="*/ 54 h 454"/>
              <a:gd name="T68" fmla="*/ 195 w 444"/>
              <a:gd name="T69" fmla="*/ 116 h 454"/>
              <a:gd name="T70" fmla="*/ 195 w 444"/>
              <a:gd name="T71" fmla="*/ 400 h 454"/>
              <a:gd name="T72" fmla="*/ 408 w 444"/>
              <a:gd name="T73" fmla="*/ 338 h 454"/>
              <a:gd name="T74" fmla="*/ 408 w 444"/>
              <a:gd name="T75" fmla="*/ 338 h 454"/>
              <a:gd name="T76" fmla="*/ 248 w 444"/>
              <a:gd name="T77" fmla="*/ 400 h 454"/>
              <a:gd name="T78" fmla="*/ 248 w 444"/>
              <a:gd name="T79" fmla="*/ 116 h 454"/>
              <a:gd name="T80" fmla="*/ 408 w 444"/>
              <a:gd name="T81" fmla="*/ 54 h 454"/>
              <a:gd name="T82" fmla="*/ 408 w 444"/>
              <a:gd name="T83" fmla="*/ 338 h 454"/>
              <a:gd name="T84" fmla="*/ 372 w 444"/>
              <a:gd name="T85" fmla="*/ 240 h 454"/>
              <a:gd name="T86" fmla="*/ 372 w 444"/>
              <a:gd name="T87" fmla="*/ 240 h 454"/>
              <a:gd name="T88" fmla="*/ 274 w 444"/>
              <a:gd name="T89" fmla="*/ 284 h 454"/>
              <a:gd name="T90" fmla="*/ 274 w 444"/>
              <a:gd name="T91" fmla="*/ 311 h 454"/>
              <a:gd name="T92" fmla="*/ 372 w 444"/>
              <a:gd name="T93" fmla="*/ 275 h 454"/>
              <a:gd name="T94" fmla="*/ 372 w 444"/>
              <a:gd name="T95" fmla="*/ 240 h 454"/>
              <a:gd name="T96" fmla="*/ 372 w 444"/>
              <a:gd name="T97" fmla="*/ 143 h 454"/>
              <a:gd name="T98" fmla="*/ 372 w 444"/>
              <a:gd name="T99" fmla="*/ 143 h 454"/>
              <a:gd name="T100" fmla="*/ 274 w 444"/>
              <a:gd name="T101" fmla="*/ 178 h 454"/>
              <a:gd name="T102" fmla="*/ 274 w 444"/>
              <a:gd name="T103" fmla="*/ 213 h 454"/>
              <a:gd name="T104" fmla="*/ 372 w 444"/>
              <a:gd name="T105" fmla="*/ 169 h 454"/>
              <a:gd name="T106" fmla="*/ 372 w 444"/>
              <a:gd name="T107" fmla="*/ 143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44" h="454">
                <a:moveTo>
                  <a:pt x="168" y="284"/>
                </a:moveTo>
                <a:lnTo>
                  <a:pt x="168" y="284"/>
                </a:lnTo>
                <a:cubicBezTo>
                  <a:pt x="70" y="240"/>
                  <a:pt x="70" y="240"/>
                  <a:pt x="70" y="240"/>
                </a:cubicBezTo>
                <a:cubicBezTo>
                  <a:pt x="70" y="275"/>
                  <a:pt x="70" y="275"/>
                  <a:pt x="70" y="275"/>
                </a:cubicBezTo>
                <a:cubicBezTo>
                  <a:pt x="168" y="311"/>
                  <a:pt x="168" y="311"/>
                  <a:pt x="168" y="311"/>
                </a:cubicBezTo>
                <a:lnTo>
                  <a:pt x="168" y="284"/>
                </a:lnTo>
                <a:close/>
                <a:moveTo>
                  <a:pt x="168" y="178"/>
                </a:moveTo>
                <a:lnTo>
                  <a:pt x="168" y="178"/>
                </a:lnTo>
                <a:cubicBezTo>
                  <a:pt x="70" y="143"/>
                  <a:pt x="70" y="143"/>
                  <a:pt x="70" y="143"/>
                </a:cubicBezTo>
                <a:cubicBezTo>
                  <a:pt x="70" y="169"/>
                  <a:pt x="70" y="169"/>
                  <a:pt x="70" y="169"/>
                </a:cubicBezTo>
                <a:cubicBezTo>
                  <a:pt x="168" y="213"/>
                  <a:pt x="168" y="213"/>
                  <a:pt x="168" y="213"/>
                </a:cubicBezTo>
                <a:lnTo>
                  <a:pt x="168" y="178"/>
                </a:lnTo>
                <a:close/>
                <a:moveTo>
                  <a:pt x="434" y="10"/>
                </a:moveTo>
                <a:lnTo>
                  <a:pt x="434" y="10"/>
                </a:lnTo>
                <a:cubicBezTo>
                  <a:pt x="425" y="0"/>
                  <a:pt x="417" y="0"/>
                  <a:pt x="408" y="0"/>
                </a:cubicBezTo>
                <a:cubicBezTo>
                  <a:pt x="221" y="81"/>
                  <a:pt x="221" y="81"/>
                  <a:pt x="221" y="81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0"/>
                  <a:pt x="17" y="0"/>
                  <a:pt x="9" y="10"/>
                </a:cubicBezTo>
                <a:cubicBezTo>
                  <a:pt x="0" y="10"/>
                  <a:pt x="0" y="19"/>
                  <a:pt x="0" y="28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55"/>
                  <a:pt x="0" y="364"/>
                  <a:pt x="9" y="364"/>
                </a:cubicBezTo>
                <a:cubicBezTo>
                  <a:pt x="212" y="444"/>
                  <a:pt x="212" y="444"/>
                  <a:pt x="212" y="444"/>
                </a:cubicBezTo>
                <a:lnTo>
                  <a:pt x="212" y="444"/>
                </a:lnTo>
                <a:cubicBezTo>
                  <a:pt x="221" y="453"/>
                  <a:pt x="221" y="453"/>
                  <a:pt x="221" y="453"/>
                </a:cubicBezTo>
                <a:cubicBezTo>
                  <a:pt x="221" y="453"/>
                  <a:pt x="221" y="453"/>
                  <a:pt x="221" y="444"/>
                </a:cubicBezTo>
                <a:cubicBezTo>
                  <a:pt x="230" y="444"/>
                  <a:pt x="230" y="444"/>
                  <a:pt x="230" y="444"/>
                </a:cubicBezTo>
                <a:cubicBezTo>
                  <a:pt x="425" y="364"/>
                  <a:pt x="425" y="364"/>
                  <a:pt x="425" y="364"/>
                </a:cubicBezTo>
                <a:cubicBezTo>
                  <a:pt x="434" y="364"/>
                  <a:pt x="443" y="355"/>
                  <a:pt x="443" y="347"/>
                </a:cubicBezTo>
                <a:cubicBezTo>
                  <a:pt x="443" y="28"/>
                  <a:pt x="443" y="28"/>
                  <a:pt x="443" y="28"/>
                </a:cubicBezTo>
                <a:cubicBezTo>
                  <a:pt x="443" y="19"/>
                  <a:pt x="443" y="10"/>
                  <a:pt x="434" y="10"/>
                </a:cubicBezTo>
                <a:close/>
                <a:moveTo>
                  <a:pt x="195" y="400"/>
                </a:moveTo>
                <a:lnTo>
                  <a:pt x="195" y="400"/>
                </a:lnTo>
                <a:cubicBezTo>
                  <a:pt x="35" y="338"/>
                  <a:pt x="35" y="338"/>
                  <a:pt x="35" y="338"/>
                </a:cubicBezTo>
                <a:cubicBezTo>
                  <a:pt x="35" y="54"/>
                  <a:pt x="35" y="54"/>
                  <a:pt x="35" y="54"/>
                </a:cubicBezTo>
                <a:cubicBezTo>
                  <a:pt x="195" y="116"/>
                  <a:pt x="195" y="116"/>
                  <a:pt x="195" y="116"/>
                </a:cubicBezTo>
                <a:lnTo>
                  <a:pt x="195" y="400"/>
                </a:lnTo>
                <a:close/>
                <a:moveTo>
                  <a:pt x="408" y="338"/>
                </a:moveTo>
                <a:lnTo>
                  <a:pt x="408" y="338"/>
                </a:lnTo>
                <a:cubicBezTo>
                  <a:pt x="248" y="400"/>
                  <a:pt x="248" y="400"/>
                  <a:pt x="248" y="400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408" y="54"/>
                  <a:pt x="408" y="54"/>
                  <a:pt x="408" y="54"/>
                </a:cubicBezTo>
                <a:lnTo>
                  <a:pt x="408" y="338"/>
                </a:lnTo>
                <a:close/>
                <a:moveTo>
                  <a:pt x="372" y="240"/>
                </a:moveTo>
                <a:lnTo>
                  <a:pt x="372" y="240"/>
                </a:lnTo>
                <a:cubicBezTo>
                  <a:pt x="274" y="284"/>
                  <a:pt x="274" y="284"/>
                  <a:pt x="274" y="284"/>
                </a:cubicBezTo>
                <a:cubicBezTo>
                  <a:pt x="274" y="311"/>
                  <a:pt x="274" y="311"/>
                  <a:pt x="274" y="311"/>
                </a:cubicBezTo>
                <a:cubicBezTo>
                  <a:pt x="372" y="275"/>
                  <a:pt x="372" y="275"/>
                  <a:pt x="372" y="275"/>
                </a:cubicBezTo>
                <a:lnTo>
                  <a:pt x="372" y="240"/>
                </a:lnTo>
                <a:close/>
                <a:moveTo>
                  <a:pt x="372" y="143"/>
                </a:moveTo>
                <a:lnTo>
                  <a:pt x="372" y="143"/>
                </a:lnTo>
                <a:cubicBezTo>
                  <a:pt x="274" y="178"/>
                  <a:pt x="274" y="178"/>
                  <a:pt x="274" y="178"/>
                </a:cubicBezTo>
                <a:cubicBezTo>
                  <a:pt x="274" y="213"/>
                  <a:pt x="274" y="213"/>
                  <a:pt x="274" y="213"/>
                </a:cubicBezTo>
                <a:cubicBezTo>
                  <a:pt x="372" y="169"/>
                  <a:pt x="372" y="169"/>
                  <a:pt x="372" y="169"/>
                </a:cubicBezTo>
                <a:lnTo>
                  <a:pt x="372" y="1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8" name="Freeform 93">
            <a:extLst>
              <a:ext uri="{FF2B5EF4-FFF2-40B4-BE49-F238E27FC236}">
                <a16:creationId xmlns:a16="http://schemas.microsoft.com/office/drawing/2014/main" id="{7AE55DF6-C972-49B1-BD2B-50C3C5D6A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" y="2682875"/>
            <a:ext cx="125413" cy="234950"/>
          </a:xfrm>
          <a:custGeom>
            <a:avLst/>
            <a:gdLst>
              <a:gd name="T0" fmla="*/ 247 w 266"/>
              <a:gd name="T1" fmla="*/ 0 h 496"/>
              <a:gd name="T2" fmla="*/ 247 w 266"/>
              <a:gd name="T3" fmla="*/ 0 h 496"/>
              <a:gd name="T4" fmla="*/ 141 w 266"/>
              <a:gd name="T5" fmla="*/ 0 h 496"/>
              <a:gd name="T6" fmla="*/ 123 w 266"/>
              <a:gd name="T7" fmla="*/ 25 h 496"/>
              <a:gd name="T8" fmla="*/ 167 w 266"/>
              <a:gd name="T9" fmla="*/ 25 h 496"/>
              <a:gd name="T10" fmla="*/ 194 w 266"/>
              <a:gd name="T11" fmla="*/ 53 h 496"/>
              <a:gd name="T12" fmla="*/ 194 w 266"/>
              <a:gd name="T13" fmla="*/ 363 h 496"/>
              <a:gd name="T14" fmla="*/ 265 w 266"/>
              <a:gd name="T15" fmla="*/ 451 h 496"/>
              <a:gd name="T16" fmla="*/ 265 w 266"/>
              <a:gd name="T17" fmla="*/ 25 h 496"/>
              <a:gd name="T18" fmla="*/ 247 w 266"/>
              <a:gd name="T19" fmla="*/ 0 h 496"/>
              <a:gd name="T20" fmla="*/ 123 w 266"/>
              <a:gd name="T21" fmla="*/ 79 h 496"/>
              <a:gd name="T22" fmla="*/ 123 w 266"/>
              <a:gd name="T23" fmla="*/ 79 h 496"/>
              <a:gd name="T24" fmla="*/ 16 w 266"/>
              <a:gd name="T25" fmla="*/ 79 h 496"/>
              <a:gd name="T26" fmla="*/ 0 w 266"/>
              <a:gd name="T27" fmla="*/ 106 h 496"/>
              <a:gd name="T28" fmla="*/ 0 w 266"/>
              <a:gd name="T29" fmla="*/ 495 h 496"/>
              <a:gd name="T30" fmla="*/ 70 w 266"/>
              <a:gd name="T31" fmla="*/ 407 h 496"/>
              <a:gd name="T32" fmla="*/ 141 w 266"/>
              <a:gd name="T33" fmla="*/ 495 h 496"/>
              <a:gd name="T34" fmla="*/ 141 w 266"/>
              <a:gd name="T35" fmla="*/ 106 h 496"/>
              <a:gd name="T36" fmla="*/ 123 w 266"/>
              <a:gd name="T37" fmla="*/ 7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6" h="496">
                <a:moveTo>
                  <a:pt x="247" y="0"/>
                </a:moveTo>
                <a:lnTo>
                  <a:pt x="247" y="0"/>
                </a:lnTo>
                <a:cubicBezTo>
                  <a:pt x="141" y="0"/>
                  <a:pt x="141" y="0"/>
                  <a:pt x="141" y="0"/>
                </a:cubicBezTo>
                <a:cubicBezTo>
                  <a:pt x="123" y="0"/>
                  <a:pt x="123" y="17"/>
                  <a:pt x="123" y="25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85" y="25"/>
                  <a:pt x="194" y="35"/>
                  <a:pt x="194" y="53"/>
                </a:cubicBezTo>
                <a:cubicBezTo>
                  <a:pt x="194" y="363"/>
                  <a:pt x="194" y="363"/>
                  <a:pt x="194" y="363"/>
                </a:cubicBezTo>
                <a:cubicBezTo>
                  <a:pt x="265" y="451"/>
                  <a:pt x="265" y="451"/>
                  <a:pt x="265" y="451"/>
                </a:cubicBezTo>
                <a:cubicBezTo>
                  <a:pt x="265" y="25"/>
                  <a:pt x="265" y="25"/>
                  <a:pt x="265" y="25"/>
                </a:cubicBezTo>
                <a:cubicBezTo>
                  <a:pt x="265" y="17"/>
                  <a:pt x="256" y="0"/>
                  <a:pt x="247" y="0"/>
                </a:cubicBezTo>
                <a:close/>
                <a:moveTo>
                  <a:pt x="123" y="79"/>
                </a:moveTo>
                <a:lnTo>
                  <a:pt x="123" y="79"/>
                </a:lnTo>
                <a:cubicBezTo>
                  <a:pt x="16" y="79"/>
                  <a:pt x="16" y="79"/>
                  <a:pt x="16" y="79"/>
                </a:cubicBezTo>
                <a:cubicBezTo>
                  <a:pt x="0" y="79"/>
                  <a:pt x="0" y="88"/>
                  <a:pt x="0" y="106"/>
                </a:cubicBezTo>
                <a:cubicBezTo>
                  <a:pt x="0" y="495"/>
                  <a:pt x="0" y="495"/>
                  <a:pt x="0" y="495"/>
                </a:cubicBezTo>
                <a:cubicBezTo>
                  <a:pt x="70" y="407"/>
                  <a:pt x="70" y="407"/>
                  <a:pt x="70" y="407"/>
                </a:cubicBezTo>
                <a:cubicBezTo>
                  <a:pt x="141" y="495"/>
                  <a:pt x="141" y="495"/>
                  <a:pt x="141" y="495"/>
                </a:cubicBezTo>
                <a:cubicBezTo>
                  <a:pt x="141" y="106"/>
                  <a:pt x="141" y="106"/>
                  <a:pt x="141" y="106"/>
                </a:cubicBezTo>
                <a:cubicBezTo>
                  <a:pt x="141" y="88"/>
                  <a:pt x="132" y="79"/>
                  <a:pt x="123" y="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9" name="Freeform 94">
            <a:extLst>
              <a:ext uri="{FF2B5EF4-FFF2-40B4-BE49-F238E27FC236}">
                <a16:creationId xmlns:a16="http://schemas.microsoft.com/office/drawing/2014/main" id="{D92080AE-BB26-4BD0-A59B-1F3219D8F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3162300"/>
            <a:ext cx="249237" cy="254000"/>
          </a:xfrm>
          <a:custGeom>
            <a:avLst/>
            <a:gdLst>
              <a:gd name="T0" fmla="*/ 151 w 524"/>
              <a:gd name="T1" fmla="*/ 114 h 532"/>
              <a:gd name="T2" fmla="*/ 151 w 524"/>
              <a:gd name="T3" fmla="*/ 114 h 532"/>
              <a:gd name="T4" fmla="*/ 106 w 524"/>
              <a:gd name="T5" fmla="*/ 425 h 532"/>
              <a:gd name="T6" fmla="*/ 417 w 524"/>
              <a:gd name="T7" fmla="*/ 380 h 532"/>
              <a:gd name="T8" fmla="*/ 337 w 524"/>
              <a:gd name="T9" fmla="*/ 195 h 532"/>
              <a:gd name="T10" fmla="*/ 151 w 524"/>
              <a:gd name="T11" fmla="*/ 114 h 532"/>
              <a:gd name="T12" fmla="*/ 381 w 524"/>
              <a:gd name="T13" fmla="*/ 354 h 532"/>
              <a:gd name="T14" fmla="*/ 381 w 524"/>
              <a:gd name="T15" fmla="*/ 354 h 532"/>
              <a:gd name="T16" fmla="*/ 248 w 524"/>
              <a:gd name="T17" fmla="*/ 283 h 532"/>
              <a:gd name="T18" fmla="*/ 177 w 524"/>
              <a:gd name="T19" fmla="*/ 150 h 532"/>
              <a:gd name="T20" fmla="*/ 311 w 524"/>
              <a:gd name="T21" fmla="*/ 221 h 532"/>
              <a:gd name="T22" fmla="*/ 381 w 524"/>
              <a:gd name="T23" fmla="*/ 354 h 532"/>
              <a:gd name="T24" fmla="*/ 390 w 524"/>
              <a:gd name="T25" fmla="*/ 159 h 532"/>
              <a:gd name="T26" fmla="*/ 390 w 524"/>
              <a:gd name="T27" fmla="*/ 159 h 532"/>
              <a:gd name="T28" fmla="*/ 408 w 524"/>
              <a:gd name="T29" fmla="*/ 150 h 532"/>
              <a:gd name="T30" fmla="*/ 452 w 524"/>
              <a:gd name="T31" fmla="*/ 106 h 532"/>
              <a:gd name="T32" fmla="*/ 452 w 524"/>
              <a:gd name="T33" fmla="*/ 70 h 532"/>
              <a:gd name="T34" fmla="*/ 417 w 524"/>
              <a:gd name="T35" fmla="*/ 70 h 532"/>
              <a:gd name="T36" fmla="*/ 372 w 524"/>
              <a:gd name="T37" fmla="*/ 114 h 532"/>
              <a:gd name="T38" fmla="*/ 372 w 524"/>
              <a:gd name="T39" fmla="*/ 150 h 532"/>
              <a:gd name="T40" fmla="*/ 390 w 524"/>
              <a:gd name="T41" fmla="*/ 159 h 532"/>
              <a:gd name="T42" fmla="*/ 293 w 524"/>
              <a:gd name="T43" fmla="*/ 97 h 532"/>
              <a:gd name="T44" fmla="*/ 293 w 524"/>
              <a:gd name="T45" fmla="*/ 97 h 532"/>
              <a:gd name="T46" fmla="*/ 311 w 524"/>
              <a:gd name="T47" fmla="*/ 97 h 532"/>
              <a:gd name="T48" fmla="*/ 328 w 524"/>
              <a:gd name="T49" fmla="*/ 88 h 532"/>
              <a:gd name="T50" fmla="*/ 355 w 524"/>
              <a:gd name="T51" fmla="*/ 35 h 532"/>
              <a:gd name="T52" fmla="*/ 346 w 524"/>
              <a:gd name="T53" fmla="*/ 8 h 532"/>
              <a:gd name="T54" fmla="*/ 311 w 524"/>
              <a:gd name="T55" fmla="*/ 17 h 532"/>
              <a:gd name="T56" fmla="*/ 284 w 524"/>
              <a:gd name="T57" fmla="*/ 61 h 532"/>
              <a:gd name="T58" fmla="*/ 293 w 524"/>
              <a:gd name="T59" fmla="*/ 97 h 532"/>
              <a:gd name="T60" fmla="*/ 514 w 524"/>
              <a:gd name="T61" fmla="*/ 167 h 532"/>
              <a:gd name="T62" fmla="*/ 514 w 524"/>
              <a:gd name="T63" fmla="*/ 167 h 532"/>
              <a:gd name="T64" fmla="*/ 478 w 524"/>
              <a:gd name="T65" fmla="*/ 159 h 532"/>
              <a:gd name="T66" fmla="*/ 434 w 524"/>
              <a:gd name="T67" fmla="*/ 185 h 532"/>
              <a:gd name="T68" fmla="*/ 425 w 524"/>
              <a:gd name="T69" fmla="*/ 221 h 532"/>
              <a:gd name="T70" fmla="*/ 443 w 524"/>
              <a:gd name="T71" fmla="*/ 239 h 532"/>
              <a:gd name="T72" fmla="*/ 461 w 524"/>
              <a:gd name="T73" fmla="*/ 230 h 532"/>
              <a:gd name="T74" fmla="*/ 505 w 524"/>
              <a:gd name="T75" fmla="*/ 204 h 532"/>
              <a:gd name="T76" fmla="*/ 514 w 524"/>
              <a:gd name="T77" fmla="*/ 167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24" h="532">
                <a:moveTo>
                  <a:pt x="151" y="114"/>
                </a:moveTo>
                <a:lnTo>
                  <a:pt x="151" y="114"/>
                </a:lnTo>
                <a:cubicBezTo>
                  <a:pt x="124" y="141"/>
                  <a:pt x="0" y="319"/>
                  <a:pt x="106" y="425"/>
                </a:cubicBezTo>
                <a:cubicBezTo>
                  <a:pt x="212" y="531"/>
                  <a:pt x="390" y="407"/>
                  <a:pt x="417" y="380"/>
                </a:cubicBezTo>
                <a:cubicBezTo>
                  <a:pt x="443" y="354"/>
                  <a:pt x="408" y="266"/>
                  <a:pt x="337" y="195"/>
                </a:cubicBezTo>
                <a:cubicBezTo>
                  <a:pt x="266" y="123"/>
                  <a:pt x="177" y="88"/>
                  <a:pt x="151" y="114"/>
                </a:cubicBezTo>
                <a:close/>
                <a:moveTo>
                  <a:pt x="381" y="354"/>
                </a:moveTo>
                <a:lnTo>
                  <a:pt x="381" y="354"/>
                </a:lnTo>
                <a:cubicBezTo>
                  <a:pt x="372" y="363"/>
                  <a:pt x="311" y="345"/>
                  <a:pt x="248" y="283"/>
                </a:cubicBezTo>
                <a:cubicBezTo>
                  <a:pt x="186" y="221"/>
                  <a:pt x="168" y="159"/>
                  <a:pt x="177" y="150"/>
                </a:cubicBezTo>
                <a:cubicBezTo>
                  <a:pt x="186" y="141"/>
                  <a:pt x="248" y="159"/>
                  <a:pt x="311" y="221"/>
                </a:cubicBezTo>
                <a:cubicBezTo>
                  <a:pt x="372" y="283"/>
                  <a:pt x="390" y="345"/>
                  <a:pt x="381" y="354"/>
                </a:cubicBezTo>
                <a:close/>
                <a:moveTo>
                  <a:pt x="390" y="159"/>
                </a:moveTo>
                <a:lnTo>
                  <a:pt x="390" y="159"/>
                </a:lnTo>
                <a:cubicBezTo>
                  <a:pt x="390" y="159"/>
                  <a:pt x="399" y="159"/>
                  <a:pt x="408" y="150"/>
                </a:cubicBezTo>
                <a:cubicBezTo>
                  <a:pt x="452" y="106"/>
                  <a:pt x="452" y="106"/>
                  <a:pt x="452" y="106"/>
                </a:cubicBezTo>
                <a:cubicBezTo>
                  <a:pt x="461" y="97"/>
                  <a:pt x="461" y="79"/>
                  <a:pt x="452" y="70"/>
                </a:cubicBezTo>
                <a:cubicBezTo>
                  <a:pt x="443" y="61"/>
                  <a:pt x="425" y="61"/>
                  <a:pt x="417" y="70"/>
                </a:cubicBezTo>
                <a:cubicBezTo>
                  <a:pt x="372" y="114"/>
                  <a:pt x="372" y="114"/>
                  <a:pt x="372" y="114"/>
                </a:cubicBezTo>
                <a:cubicBezTo>
                  <a:pt x="355" y="123"/>
                  <a:pt x="355" y="141"/>
                  <a:pt x="372" y="150"/>
                </a:cubicBezTo>
                <a:cubicBezTo>
                  <a:pt x="372" y="159"/>
                  <a:pt x="381" y="159"/>
                  <a:pt x="390" y="159"/>
                </a:cubicBezTo>
                <a:close/>
                <a:moveTo>
                  <a:pt x="293" y="97"/>
                </a:moveTo>
                <a:lnTo>
                  <a:pt x="293" y="97"/>
                </a:lnTo>
                <a:cubicBezTo>
                  <a:pt x="302" y="97"/>
                  <a:pt x="302" y="97"/>
                  <a:pt x="311" y="97"/>
                </a:cubicBezTo>
                <a:cubicBezTo>
                  <a:pt x="319" y="97"/>
                  <a:pt x="328" y="97"/>
                  <a:pt x="328" y="88"/>
                </a:cubicBezTo>
                <a:cubicBezTo>
                  <a:pt x="355" y="35"/>
                  <a:pt x="355" y="35"/>
                  <a:pt x="355" y="35"/>
                </a:cubicBezTo>
                <a:cubicBezTo>
                  <a:pt x="364" y="26"/>
                  <a:pt x="364" y="8"/>
                  <a:pt x="346" y="8"/>
                </a:cubicBezTo>
                <a:cubicBezTo>
                  <a:pt x="337" y="0"/>
                  <a:pt x="319" y="0"/>
                  <a:pt x="311" y="17"/>
                </a:cubicBezTo>
                <a:cubicBezTo>
                  <a:pt x="284" y="61"/>
                  <a:pt x="284" y="61"/>
                  <a:pt x="284" y="61"/>
                </a:cubicBezTo>
                <a:cubicBezTo>
                  <a:pt x="284" y="70"/>
                  <a:pt x="284" y="88"/>
                  <a:pt x="293" y="97"/>
                </a:cubicBezTo>
                <a:close/>
                <a:moveTo>
                  <a:pt x="514" y="167"/>
                </a:moveTo>
                <a:lnTo>
                  <a:pt x="514" y="167"/>
                </a:lnTo>
                <a:cubicBezTo>
                  <a:pt x="505" y="159"/>
                  <a:pt x="496" y="159"/>
                  <a:pt x="478" y="159"/>
                </a:cubicBezTo>
                <a:cubicBezTo>
                  <a:pt x="434" y="185"/>
                  <a:pt x="434" y="185"/>
                  <a:pt x="434" y="185"/>
                </a:cubicBezTo>
                <a:cubicBezTo>
                  <a:pt x="417" y="195"/>
                  <a:pt x="417" y="212"/>
                  <a:pt x="425" y="221"/>
                </a:cubicBezTo>
                <a:cubicBezTo>
                  <a:pt x="425" y="230"/>
                  <a:pt x="434" y="239"/>
                  <a:pt x="443" y="239"/>
                </a:cubicBezTo>
                <a:cubicBezTo>
                  <a:pt x="452" y="239"/>
                  <a:pt x="452" y="230"/>
                  <a:pt x="461" y="230"/>
                </a:cubicBezTo>
                <a:cubicBezTo>
                  <a:pt x="505" y="204"/>
                  <a:pt x="505" y="204"/>
                  <a:pt x="505" y="204"/>
                </a:cubicBezTo>
                <a:cubicBezTo>
                  <a:pt x="514" y="195"/>
                  <a:pt x="523" y="185"/>
                  <a:pt x="514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0" name="Freeform 95">
            <a:extLst>
              <a:ext uri="{FF2B5EF4-FFF2-40B4-BE49-F238E27FC236}">
                <a16:creationId xmlns:a16="http://schemas.microsoft.com/office/drawing/2014/main" id="{F6B847EE-5CA9-48EA-8DBE-B52CADBB4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8" y="3165475"/>
            <a:ext cx="212725" cy="211138"/>
          </a:xfrm>
          <a:custGeom>
            <a:avLst/>
            <a:gdLst>
              <a:gd name="T0" fmla="*/ 435 w 445"/>
              <a:gd name="T1" fmla="*/ 9 h 444"/>
              <a:gd name="T2" fmla="*/ 435 w 445"/>
              <a:gd name="T3" fmla="*/ 9 h 444"/>
              <a:gd name="T4" fmla="*/ 400 w 445"/>
              <a:gd name="T5" fmla="*/ 9 h 444"/>
              <a:gd name="T6" fmla="*/ 9 w 445"/>
              <a:gd name="T7" fmla="*/ 399 h 444"/>
              <a:gd name="T8" fmla="*/ 9 w 445"/>
              <a:gd name="T9" fmla="*/ 434 h 444"/>
              <a:gd name="T10" fmla="*/ 27 w 445"/>
              <a:gd name="T11" fmla="*/ 443 h 444"/>
              <a:gd name="T12" fmla="*/ 45 w 445"/>
              <a:gd name="T13" fmla="*/ 434 h 444"/>
              <a:gd name="T14" fmla="*/ 435 w 445"/>
              <a:gd name="T15" fmla="*/ 45 h 444"/>
              <a:gd name="T16" fmla="*/ 435 w 445"/>
              <a:gd name="T17" fmla="*/ 9 h 444"/>
              <a:gd name="T18" fmla="*/ 328 w 445"/>
              <a:gd name="T19" fmla="*/ 204 h 444"/>
              <a:gd name="T20" fmla="*/ 328 w 445"/>
              <a:gd name="T21" fmla="*/ 204 h 444"/>
              <a:gd name="T22" fmla="*/ 363 w 445"/>
              <a:gd name="T23" fmla="*/ 302 h 444"/>
              <a:gd name="T24" fmla="*/ 266 w 445"/>
              <a:gd name="T25" fmla="*/ 258 h 444"/>
              <a:gd name="T26" fmla="*/ 134 w 445"/>
              <a:gd name="T27" fmla="*/ 399 h 444"/>
              <a:gd name="T28" fmla="*/ 400 w 445"/>
              <a:gd name="T29" fmla="*/ 319 h 444"/>
              <a:gd name="T30" fmla="*/ 346 w 445"/>
              <a:gd name="T31" fmla="*/ 177 h 444"/>
              <a:gd name="T32" fmla="*/ 328 w 445"/>
              <a:gd name="T33" fmla="*/ 204 h 444"/>
              <a:gd name="T34" fmla="*/ 187 w 445"/>
              <a:gd name="T35" fmla="*/ 177 h 444"/>
              <a:gd name="T36" fmla="*/ 187 w 445"/>
              <a:gd name="T37" fmla="*/ 177 h 444"/>
              <a:gd name="T38" fmla="*/ 160 w 445"/>
              <a:gd name="T39" fmla="*/ 89 h 444"/>
              <a:gd name="T40" fmla="*/ 240 w 445"/>
              <a:gd name="T41" fmla="*/ 124 h 444"/>
              <a:gd name="T42" fmla="*/ 266 w 445"/>
              <a:gd name="T43" fmla="*/ 98 h 444"/>
              <a:gd name="T44" fmla="*/ 134 w 445"/>
              <a:gd name="T45" fmla="*/ 62 h 444"/>
              <a:gd name="T46" fmla="*/ 53 w 445"/>
              <a:gd name="T47" fmla="*/ 311 h 444"/>
              <a:gd name="T48" fmla="*/ 187 w 445"/>
              <a:gd name="T4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5" h="444">
                <a:moveTo>
                  <a:pt x="435" y="9"/>
                </a:moveTo>
                <a:lnTo>
                  <a:pt x="435" y="9"/>
                </a:lnTo>
                <a:cubicBezTo>
                  <a:pt x="425" y="0"/>
                  <a:pt x="408" y="0"/>
                  <a:pt x="400" y="9"/>
                </a:cubicBezTo>
                <a:cubicBezTo>
                  <a:pt x="9" y="399"/>
                  <a:pt x="9" y="399"/>
                  <a:pt x="9" y="399"/>
                </a:cubicBezTo>
                <a:cubicBezTo>
                  <a:pt x="0" y="408"/>
                  <a:pt x="0" y="425"/>
                  <a:pt x="9" y="434"/>
                </a:cubicBezTo>
                <a:cubicBezTo>
                  <a:pt x="18" y="443"/>
                  <a:pt x="18" y="443"/>
                  <a:pt x="27" y="443"/>
                </a:cubicBezTo>
                <a:cubicBezTo>
                  <a:pt x="36" y="443"/>
                  <a:pt x="36" y="443"/>
                  <a:pt x="45" y="434"/>
                </a:cubicBezTo>
                <a:cubicBezTo>
                  <a:pt x="435" y="45"/>
                  <a:pt x="435" y="45"/>
                  <a:pt x="435" y="45"/>
                </a:cubicBezTo>
                <a:cubicBezTo>
                  <a:pt x="444" y="36"/>
                  <a:pt x="444" y="27"/>
                  <a:pt x="435" y="9"/>
                </a:cubicBezTo>
                <a:close/>
                <a:moveTo>
                  <a:pt x="328" y="204"/>
                </a:moveTo>
                <a:lnTo>
                  <a:pt x="328" y="204"/>
                </a:lnTo>
                <a:cubicBezTo>
                  <a:pt x="363" y="249"/>
                  <a:pt x="372" y="293"/>
                  <a:pt x="363" y="302"/>
                </a:cubicBezTo>
                <a:cubicBezTo>
                  <a:pt x="355" y="302"/>
                  <a:pt x="319" y="293"/>
                  <a:pt x="266" y="258"/>
                </a:cubicBezTo>
                <a:cubicBezTo>
                  <a:pt x="134" y="399"/>
                  <a:pt x="134" y="399"/>
                  <a:pt x="134" y="399"/>
                </a:cubicBezTo>
                <a:cubicBezTo>
                  <a:pt x="240" y="443"/>
                  <a:pt x="372" y="346"/>
                  <a:pt x="400" y="319"/>
                </a:cubicBezTo>
                <a:cubicBezTo>
                  <a:pt x="417" y="302"/>
                  <a:pt x="400" y="240"/>
                  <a:pt x="346" y="177"/>
                </a:cubicBezTo>
                <a:lnTo>
                  <a:pt x="328" y="204"/>
                </a:lnTo>
                <a:close/>
                <a:moveTo>
                  <a:pt x="187" y="177"/>
                </a:moveTo>
                <a:lnTo>
                  <a:pt x="187" y="177"/>
                </a:lnTo>
                <a:cubicBezTo>
                  <a:pt x="160" y="133"/>
                  <a:pt x="151" y="98"/>
                  <a:pt x="160" y="89"/>
                </a:cubicBezTo>
                <a:cubicBezTo>
                  <a:pt x="160" y="89"/>
                  <a:pt x="196" y="98"/>
                  <a:pt x="240" y="124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204" y="53"/>
                  <a:pt x="160" y="36"/>
                  <a:pt x="134" y="62"/>
                </a:cubicBezTo>
                <a:cubicBezTo>
                  <a:pt x="106" y="80"/>
                  <a:pt x="27" y="204"/>
                  <a:pt x="53" y="311"/>
                </a:cubicBezTo>
                <a:lnTo>
                  <a:pt x="187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1" name="Freeform 96">
            <a:extLst>
              <a:ext uri="{FF2B5EF4-FFF2-40B4-BE49-F238E27FC236}">
                <a16:creationId xmlns:a16="http://schemas.microsoft.com/office/drawing/2014/main" id="{3D9CF766-70F0-4AFF-A528-B5A254A74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713" y="2740025"/>
            <a:ext cx="215900" cy="119063"/>
          </a:xfrm>
          <a:custGeom>
            <a:avLst/>
            <a:gdLst>
              <a:gd name="T0" fmla="*/ 452 w 453"/>
              <a:gd name="T1" fmla="*/ 213 h 250"/>
              <a:gd name="T2" fmla="*/ 452 w 453"/>
              <a:gd name="T3" fmla="*/ 213 h 250"/>
              <a:gd name="T4" fmla="*/ 416 w 453"/>
              <a:gd name="T5" fmla="*/ 249 h 250"/>
              <a:gd name="T6" fmla="*/ 27 w 453"/>
              <a:gd name="T7" fmla="*/ 249 h 250"/>
              <a:gd name="T8" fmla="*/ 18 w 453"/>
              <a:gd name="T9" fmla="*/ 231 h 250"/>
              <a:gd name="T10" fmla="*/ 416 w 453"/>
              <a:gd name="T11" fmla="*/ 9 h 250"/>
              <a:gd name="T12" fmla="*/ 452 w 453"/>
              <a:gd name="T13" fmla="*/ 27 h 250"/>
              <a:gd name="T14" fmla="*/ 452 w 453"/>
              <a:gd name="T15" fmla="*/ 213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3" h="250">
                <a:moveTo>
                  <a:pt x="452" y="213"/>
                </a:moveTo>
                <a:lnTo>
                  <a:pt x="452" y="213"/>
                </a:lnTo>
                <a:cubicBezTo>
                  <a:pt x="452" y="231"/>
                  <a:pt x="434" y="249"/>
                  <a:pt x="416" y="249"/>
                </a:cubicBezTo>
                <a:cubicBezTo>
                  <a:pt x="27" y="249"/>
                  <a:pt x="27" y="249"/>
                  <a:pt x="27" y="249"/>
                </a:cubicBezTo>
                <a:cubicBezTo>
                  <a:pt x="9" y="249"/>
                  <a:pt x="0" y="240"/>
                  <a:pt x="18" y="231"/>
                </a:cubicBezTo>
                <a:cubicBezTo>
                  <a:pt x="416" y="9"/>
                  <a:pt x="416" y="9"/>
                  <a:pt x="416" y="9"/>
                </a:cubicBezTo>
                <a:cubicBezTo>
                  <a:pt x="434" y="0"/>
                  <a:pt x="452" y="9"/>
                  <a:pt x="452" y="27"/>
                </a:cubicBezTo>
                <a:lnTo>
                  <a:pt x="452" y="21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2" name="Freeform 97">
            <a:extLst>
              <a:ext uri="{FF2B5EF4-FFF2-40B4-BE49-F238E27FC236}">
                <a16:creationId xmlns:a16="http://schemas.microsoft.com/office/drawing/2014/main" id="{287FBF5B-E2BA-4982-AC89-D1E4A696C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638" y="2728913"/>
            <a:ext cx="117475" cy="149225"/>
          </a:xfrm>
          <a:custGeom>
            <a:avLst/>
            <a:gdLst>
              <a:gd name="T0" fmla="*/ 240 w 249"/>
              <a:gd name="T1" fmla="*/ 141 h 311"/>
              <a:gd name="T2" fmla="*/ 240 w 249"/>
              <a:gd name="T3" fmla="*/ 141 h 311"/>
              <a:gd name="T4" fmla="*/ 27 w 249"/>
              <a:gd name="T5" fmla="*/ 9 h 311"/>
              <a:gd name="T6" fmla="*/ 0 w 249"/>
              <a:gd name="T7" fmla="*/ 26 h 311"/>
              <a:gd name="T8" fmla="*/ 0 w 249"/>
              <a:gd name="T9" fmla="*/ 283 h 311"/>
              <a:gd name="T10" fmla="*/ 27 w 249"/>
              <a:gd name="T11" fmla="*/ 301 h 311"/>
              <a:gd name="T12" fmla="*/ 240 w 249"/>
              <a:gd name="T13" fmla="*/ 168 h 311"/>
              <a:gd name="T14" fmla="*/ 248 w 249"/>
              <a:gd name="T15" fmla="*/ 150 h 311"/>
              <a:gd name="T16" fmla="*/ 240 w 249"/>
              <a:gd name="T17" fmla="*/ 14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3" name="Freeform 98">
            <a:extLst>
              <a:ext uri="{FF2B5EF4-FFF2-40B4-BE49-F238E27FC236}">
                <a16:creationId xmlns:a16="http://schemas.microsoft.com/office/drawing/2014/main" id="{1B47F59A-01B6-4626-A4D5-DC3A54501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088" y="2720975"/>
            <a:ext cx="42862" cy="165100"/>
          </a:xfrm>
          <a:custGeom>
            <a:avLst/>
            <a:gdLst>
              <a:gd name="T0" fmla="*/ 44 w 89"/>
              <a:gd name="T1" fmla="*/ 0 h 347"/>
              <a:gd name="T2" fmla="*/ 44 w 89"/>
              <a:gd name="T3" fmla="*/ 0 h 347"/>
              <a:gd name="T4" fmla="*/ 0 w 89"/>
              <a:gd name="T5" fmla="*/ 27 h 347"/>
              <a:gd name="T6" fmla="*/ 0 w 89"/>
              <a:gd name="T7" fmla="*/ 310 h 347"/>
              <a:gd name="T8" fmla="*/ 44 w 89"/>
              <a:gd name="T9" fmla="*/ 346 h 347"/>
              <a:gd name="T10" fmla="*/ 88 w 89"/>
              <a:gd name="T11" fmla="*/ 310 h 347"/>
              <a:gd name="T12" fmla="*/ 88 w 89"/>
              <a:gd name="T13" fmla="*/ 27 h 347"/>
              <a:gd name="T14" fmla="*/ 44 w 89"/>
              <a:gd name="T1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" h="347">
                <a:moveTo>
                  <a:pt x="44" y="0"/>
                </a:moveTo>
                <a:lnTo>
                  <a:pt x="44" y="0"/>
                </a:lnTo>
                <a:cubicBezTo>
                  <a:pt x="18" y="0"/>
                  <a:pt x="0" y="9"/>
                  <a:pt x="0" y="27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37"/>
                  <a:pt x="18" y="346"/>
                  <a:pt x="44" y="346"/>
                </a:cubicBezTo>
                <a:cubicBezTo>
                  <a:pt x="71" y="346"/>
                  <a:pt x="88" y="337"/>
                  <a:pt x="88" y="310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9"/>
                  <a:pt x="71" y="0"/>
                  <a:pt x="4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4" name="Freeform 99">
            <a:extLst>
              <a:ext uri="{FF2B5EF4-FFF2-40B4-BE49-F238E27FC236}">
                <a16:creationId xmlns:a16="http://schemas.microsoft.com/office/drawing/2014/main" id="{7EC24178-6215-47A3-A640-76827179D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950" y="2720975"/>
            <a:ext cx="42863" cy="165100"/>
          </a:xfrm>
          <a:custGeom>
            <a:avLst/>
            <a:gdLst>
              <a:gd name="T0" fmla="*/ 44 w 89"/>
              <a:gd name="T1" fmla="*/ 0 h 347"/>
              <a:gd name="T2" fmla="*/ 44 w 89"/>
              <a:gd name="T3" fmla="*/ 0 h 347"/>
              <a:gd name="T4" fmla="*/ 0 w 89"/>
              <a:gd name="T5" fmla="*/ 27 h 347"/>
              <a:gd name="T6" fmla="*/ 0 w 89"/>
              <a:gd name="T7" fmla="*/ 310 h 347"/>
              <a:gd name="T8" fmla="*/ 44 w 89"/>
              <a:gd name="T9" fmla="*/ 346 h 347"/>
              <a:gd name="T10" fmla="*/ 88 w 89"/>
              <a:gd name="T11" fmla="*/ 310 h 347"/>
              <a:gd name="T12" fmla="*/ 88 w 89"/>
              <a:gd name="T13" fmla="*/ 27 h 347"/>
              <a:gd name="T14" fmla="*/ 44 w 89"/>
              <a:gd name="T1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" h="347">
                <a:moveTo>
                  <a:pt x="44" y="0"/>
                </a:moveTo>
                <a:lnTo>
                  <a:pt x="44" y="0"/>
                </a:lnTo>
                <a:cubicBezTo>
                  <a:pt x="17" y="0"/>
                  <a:pt x="0" y="9"/>
                  <a:pt x="0" y="27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37"/>
                  <a:pt x="17" y="346"/>
                  <a:pt x="44" y="346"/>
                </a:cubicBezTo>
                <a:cubicBezTo>
                  <a:pt x="71" y="346"/>
                  <a:pt x="88" y="337"/>
                  <a:pt x="88" y="310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9"/>
                  <a:pt x="71" y="0"/>
                  <a:pt x="4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5" name="Freeform 100">
            <a:extLst>
              <a:ext uri="{FF2B5EF4-FFF2-40B4-BE49-F238E27FC236}">
                <a16:creationId xmlns:a16="http://schemas.microsoft.com/office/drawing/2014/main" id="{3A1BA54B-4BB8-4619-BA20-912EA49F5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2720975"/>
            <a:ext cx="169862" cy="165100"/>
          </a:xfrm>
          <a:custGeom>
            <a:avLst/>
            <a:gdLst>
              <a:gd name="T0" fmla="*/ 177 w 356"/>
              <a:gd name="T1" fmla="*/ 0 h 347"/>
              <a:gd name="T2" fmla="*/ 177 w 356"/>
              <a:gd name="T3" fmla="*/ 0 h 347"/>
              <a:gd name="T4" fmla="*/ 0 w 356"/>
              <a:gd name="T5" fmla="*/ 168 h 347"/>
              <a:gd name="T6" fmla="*/ 177 w 356"/>
              <a:gd name="T7" fmla="*/ 346 h 347"/>
              <a:gd name="T8" fmla="*/ 355 w 356"/>
              <a:gd name="T9" fmla="*/ 168 h 347"/>
              <a:gd name="T10" fmla="*/ 177 w 356"/>
              <a:gd name="T11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6" h="347">
                <a:moveTo>
                  <a:pt x="177" y="0"/>
                </a:moveTo>
                <a:lnTo>
                  <a:pt x="177" y="0"/>
                </a:lnTo>
                <a:cubicBezTo>
                  <a:pt x="80" y="0"/>
                  <a:pt x="0" y="80"/>
                  <a:pt x="0" y="168"/>
                </a:cubicBezTo>
                <a:cubicBezTo>
                  <a:pt x="0" y="266"/>
                  <a:pt x="80" y="346"/>
                  <a:pt x="177" y="346"/>
                </a:cubicBezTo>
                <a:cubicBezTo>
                  <a:pt x="274" y="346"/>
                  <a:pt x="355" y="266"/>
                  <a:pt x="355" y="168"/>
                </a:cubicBezTo>
                <a:cubicBezTo>
                  <a:pt x="355" y="80"/>
                  <a:pt x="274" y="0"/>
                  <a:pt x="17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6" name="Freeform 101">
            <a:extLst>
              <a:ext uri="{FF2B5EF4-FFF2-40B4-BE49-F238E27FC236}">
                <a16:creationId xmlns:a16="http://schemas.microsoft.com/office/drawing/2014/main" id="{EDD6ACA9-9EEE-4864-B121-5E464FFBB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2733675"/>
            <a:ext cx="142875" cy="138113"/>
          </a:xfrm>
          <a:custGeom>
            <a:avLst/>
            <a:gdLst>
              <a:gd name="T0" fmla="*/ 266 w 302"/>
              <a:gd name="T1" fmla="*/ 0 h 293"/>
              <a:gd name="T2" fmla="*/ 266 w 302"/>
              <a:gd name="T3" fmla="*/ 0 h 293"/>
              <a:gd name="T4" fmla="*/ 35 w 302"/>
              <a:gd name="T5" fmla="*/ 0 h 293"/>
              <a:gd name="T6" fmla="*/ 0 w 302"/>
              <a:gd name="T7" fmla="*/ 26 h 293"/>
              <a:gd name="T8" fmla="*/ 0 w 302"/>
              <a:gd name="T9" fmla="*/ 266 h 293"/>
              <a:gd name="T10" fmla="*/ 35 w 302"/>
              <a:gd name="T11" fmla="*/ 292 h 293"/>
              <a:gd name="T12" fmla="*/ 266 w 302"/>
              <a:gd name="T13" fmla="*/ 292 h 293"/>
              <a:gd name="T14" fmla="*/ 301 w 302"/>
              <a:gd name="T15" fmla="*/ 266 h 293"/>
              <a:gd name="T16" fmla="*/ 301 w 302"/>
              <a:gd name="T17" fmla="*/ 26 h 293"/>
              <a:gd name="T18" fmla="*/ 266 w 302"/>
              <a:gd name="T19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2" h="293">
                <a:moveTo>
                  <a:pt x="266" y="0"/>
                </a:moveTo>
                <a:lnTo>
                  <a:pt x="266" y="0"/>
                </a:lnTo>
                <a:cubicBezTo>
                  <a:pt x="35" y="0"/>
                  <a:pt x="35" y="0"/>
                  <a:pt x="35" y="0"/>
                </a:cubicBezTo>
                <a:cubicBezTo>
                  <a:pt x="18" y="0"/>
                  <a:pt x="0" y="0"/>
                  <a:pt x="0" y="2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3"/>
                  <a:pt x="18" y="292"/>
                  <a:pt x="35" y="292"/>
                </a:cubicBezTo>
                <a:cubicBezTo>
                  <a:pt x="266" y="292"/>
                  <a:pt x="266" y="292"/>
                  <a:pt x="266" y="292"/>
                </a:cubicBezTo>
                <a:cubicBezTo>
                  <a:pt x="283" y="292"/>
                  <a:pt x="301" y="283"/>
                  <a:pt x="301" y="266"/>
                </a:cubicBezTo>
                <a:cubicBezTo>
                  <a:pt x="301" y="26"/>
                  <a:pt x="301" y="26"/>
                  <a:pt x="301" y="26"/>
                </a:cubicBezTo>
                <a:cubicBezTo>
                  <a:pt x="301" y="0"/>
                  <a:pt x="283" y="0"/>
                  <a:pt x="26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7" name="Freeform 102">
            <a:extLst>
              <a:ext uri="{FF2B5EF4-FFF2-40B4-BE49-F238E27FC236}">
                <a16:creationId xmlns:a16="http://schemas.microsoft.com/office/drawing/2014/main" id="{A3CE7C15-8714-4F4F-AF0C-486AC7857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138" y="2733675"/>
            <a:ext cx="209550" cy="138113"/>
          </a:xfrm>
          <a:custGeom>
            <a:avLst/>
            <a:gdLst>
              <a:gd name="T0" fmla="*/ 434 w 443"/>
              <a:gd name="T1" fmla="*/ 132 h 293"/>
              <a:gd name="T2" fmla="*/ 434 w 443"/>
              <a:gd name="T3" fmla="*/ 132 h 293"/>
              <a:gd name="T4" fmla="*/ 247 w 443"/>
              <a:gd name="T5" fmla="*/ 9 h 293"/>
              <a:gd name="T6" fmla="*/ 221 w 443"/>
              <a:gd name="T7" fmla="*/ 26 h 293"/>
              <a:gd name="T8" fmla="*/ 221 w 443"/>
              <a:gd name="T9" fmla="*/ 266 h 293"/>
              <a:gd name="T10" fmla="*/ 247 w 443"/>
              <a:gd name="T11" fmla="*/ 283 h 293"/>
              <a:gd name="T12" fmla="*/ 434 w 443"/>
              <a:gd name="T13" fmla="*/ 159 h 293"/>
              <a:gd name="T14" fmla="*/ 442 w 443"/>
              <a:gd name="T15" fmla="*/ 141 h 293"/>
              <a:gd name="T16" fmla="*/ 434 w 443"/>
              <a:gd name="T17" fmla="*/ 132 h 293"/>
              <a:gd name="T18" fmla="*/ 203 w 443"/>
              <a:gd name="T19" fmla="*/ 132 h 293"/>
              <a:gd name="T20" fmla="*/ 203 w 443"/>
              <a:gd name="T21" fmla="*/ 132 h 293"/>
              <a:gd name="T22" fmla="*/ 26 w 443"/>
              <a:gd name="T23" fmla="*/ 9 h 293"/>
              <a:gd name="T24" fmla="*/ 0 w 443"/>
              <a:gd name="T25" fmla="*/ 26 h 293"/>
              <a:gd name="T26" fmla="*/ 0 w 443"/>
              <a:gd name="T27" fmla="*/ 266 h 293"/>
              <a:gd name="T28" fmla="*/ 26 w 443"/>
              <a:gd name="T29" fmla="*/ 283 h 293"/>
              <a:gd name="T30" fmla="*/ 203 w 443"/>
              <a:gd name="T31" fmla="*/ 159 h 293"/>
              <a:gd name="T32" fmla="*/ 212 w 443"/>
              <a:gd name="T33" fmla="*/ 141 h 293"/>
              <a:gd name="T34" fmla="*/ 203 w 443"/>
              <a:gd name="T35" fmla="*/ 132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3" h="293">
                <a:moveTo>
                  <a:pt x="434" y="132"/>
                </a:moveTo>
                <a:lnTo>
                  <a:pt x="434" y="132"/>
                </a:lnTo>
                <a:cubicBezTo>
                  <a:pt x="247" y="9"/>
                  <a:pt x="247" y="9"/>
                  <a:pt x="247" y="9"/>
                </a:cubicBezTo>
                <a:cubicBezTo>
                  <a:pt x="229" y="0"/>
                  <a:pt x="221" y="9"/>
                  <a:pt x="221" y="26"/>
                </a:cubicBezTo>
                <a:cubicBezTo>
                  <a:pt x="221" y="266"/>
                  <a:pt x="221" y="266"/>
                  <a:pt x="221" y="266"/>
                </a:cubicBezTo>
                <a:cubicBezTo>
                  <a:pt x="221" y="283"/>
                  <a:pt x="229" y="292"/>
                  <a:pt x="247" y="283"/>
                </a:cubicBezTo>
                <a:cubicBezTo>
                  <a:pt x="434" y="159"/>
                  <a:pt x="434" y="159"/>
                  <a:pt x="434" y="159"/>
                </a:cubicBezTo>
                <a:cubicBezTo>
                  <a:pt x="434" y="159"/>
                  <a:pt x="442" y="150"/>
                  <a:pt x="442" y="141"/>
                </a:cubicBezTo>
                <a:lnTo>
                  <a:pt x="434" y="132"/>
                </a:lnTo>
                <a:close/>
                <a:moveTo>
                  <a:pt x="203" y="132"/>
                </a:moveTo>
                <a:lnTo>
                  <a:pt x="203" y="132"/>
                </a:lnTo>
                <a:cubicBezTo>
                  <a:pt x="26" y="9"/>
                  <a:pt x="26" y="9"/>
                  <a:pt x="26" y="9"/>
                </a:cubicBezTo>
                <a:cubicBezTo>
                  <a:pt x="17" y="0"/>
                  <a:pt x="0" y="9"/>
                  <a:pt x="0" y="2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3"/>
                  <a:pt x="17" y="292"/>
                  <a:pt x="26" y="283"/>
                </a:cubicBezTo>
                <a:cubicBezTo>
                  <a:pt x="203" y="159"/>
                  <a:pt x="203" y="159"/>
                  <a:pt x="203" y="159"/>
                </a:cubicBezTo>
                <a:cubicBezTo>
                  <a:pt x="203" y="159"/>
                  <a:pt x="212" y="150"/>
                  <a:pt x="212" y="141"/>
                </a:cubicBezTo>
                <a:lnTo>
                  <a:pt x="203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8" name="Freeform 103">
            <a:extLst>
              <a:ext uri="{FF2B5EF4-FFF2-40B4-BE49-F238E27FC236}">
                <a16:creationId xmlns:a16="http://schemas.microsoft.com/office/drawing/2014/main" id="{17790465-CC62-4685-9EBD-95954DE1F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038" y="2733675"/>
            <a:ext cx="212725" cy="138113"/>
          </a:xfrm>
          <a:custGeom>
            <a:avLst/>
            <a:gdLst>
              <a:gd name="T0" fmla="*/ 0 w 444"/>
              <a:gd name="T1" fmla="*/ 141 h 293"/>
              <a:gd name="T2" fmla="*/ 0 w 444"/>
              <a:gd name="T3" fmla="*/ 141 h 293"/>
              <a:gd name="T4" fmla="*/ 9 w 444"/>
              <a:gd name="T5" fmla="*/ 159 h 293"/>
              <a:gd name="T6" fmla="*/ 195 w 444"/>
              <a:gd name="T7" fmla="*/ 283 h 293"/>
              <a:gd name="T8" fmla="*/ 222 w 444"/>
              <a:gd name="T9" fmla="*/ 266 h 293"/>
              <a:gd name="T10" fmla="*/ 222 w 444"/>
              <a:gd name="T11" fmla="*/ 26 h 293"/>
              <a:gd name="T12" fmla="*/ 195 w 444"/>
              <a:gd name="T13" fmla="*/ 9 h 293"/>
              <a:gd name="T14" fmla="*/ 9 w 444"/>
              <a:gd name="T15" fmla="*/ 132 h 293"/>
              <a:gd name="T16" fmla="*/ 0 w 444"/>
              <a:gd name="T17" fmla="*/ 141 h 293"/>
              <a:gd name="T18" fmla="*/ 231 w 444"/>
              <a:gd name="T19" fmla="*/ 141 h 293"/>
              <a:gd name="T20" fmla="*/ 231 w 444"/>
              <a:gd name="T21" fmla="*/ 141 h 293"/>
              <a:gd name="T22" fmla="*/ 239 w 444"/>
              <a:gd name="T23" fmla="*/ 159 h 293"/>
              <a:gd name="T24" fmla="*/ 416 w 444"/>
              <a:gd name="T25" fmla="*/ 283 h 293"/>
              <a:gd name="T26" fmla="*/ 443 w 444"/>
              <a:gd name="T27" fmla="*/ 266 h 293"/>
              <a:gd name="T28" fmla="*/ 443 w 444"/>
              <a:gd name="T29" fmla="*/ 26 h 293"/>
              <a:gd name="T30" fmla="*/ 416 w 444"/>
              <a:gd name="T31" fmla="*/ 9 h 293"/>
              <a:gd name="T32" fmla="*/ 239 w 444"/>
              <a:gd name="T33" fmla="*/ 132 h 293"/>
              <a:gd name="T34" fmla="*/ 231 w 444"/>
              <a:gd name="T35" fmla="*/ 14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4" h="293">
                <a:moveTo>
                  <a:pt x="0" y="141"/>
                </a:moveTo>
                <a:lnTo>
                  <a:pt x="0" y="141"/>
                </a:lnTo>
                <a:cubicBezTo>
                  <a:pt x="0" y="150"/>
                  <a:pt x="9" y="159"/>
                  <a:pt x="9" y="159"/>
                </a:cubicBezTo>
                <a:cubicBezTo>
                  <a:pt x="195" y="283"/>
                  <a:pt x="195" y="283"/>
                  <a:pt x="195" y="283"/>
                </a:cubicBezTo>
                <a:cubicBezTo>
                  <a:pt x="212" y="292"/>
                  <a:pt x="222" y="283"/>
                  <a:pt x="222" y="266"/>
                </a:cubicBezTo>
                <a:cubicBezTo>
                  <a:pt x="222" y="26"/>
                  <a:pt x="222" y="26"/>
                  <a:pt x="222" y="26"/>
                </a:cubicBezTo>
                <a:cubicBezTo>
                  <a:pt x="222" y="9"/>
                  <a:pt x="212" y="0"/>
                  <a:pt x="195" y="9"/>
                </a:cubicBezTo>
                <a:cubicBezTo>
                  <a:pt x="9" y="132"/>
                  <a:pt x="9" y="132"/>
                  <a:pt x="9" y="132"/>
                </a:cubicBezTo>
                <a:lnTo>
                  <a:pt x="0" y="141"/>
                </a:lnTo>
                <a:close/>
                <a:moveTo>
                  <a:pt x="231" y="141"/>
                </a:moveTo>
                <a:lnTo>
                  <a:pt x="231" y="141"/>
                </a:lnTo>
                <a:cubicBezTo>
                  <a:pt x="231" y="150"/>
                  <a:pt x="239" y="159"/>
                  <a:pt x="239" y="159"/>
                </a:cubicBezTo>
                <a:cubicBezTo>
                  <a:pt x="416" y="283"/>
                  <a:pt x="416" y="283"/>
                  <a:pt x="416" y="283"/>
                </a:cubicBezTo>
                <a:cubicBezTo>
                  <a:pt x="425" y="292"/>
                  <a:pt x="443" y="283"/>
                  <a:pt x="443" y="266"/>
                </a:cubicBezTo>
                <a:cubicBezTo>
                  <a:pt x="443" y="26"/>
                  <a:pt x="443" y="26"/>
                  <a:pt x="443" y="26"/>
                </a:cubicBezTo>
                <a:cubicBezTo>
                  <a:pt x="443" y="9"/>
                  <a:pt x="425" y="0"/>
                  <a:pt x="416" y="9"/>
                </a:cubicBezTo>
                <a:cubicBezTo>
                  <a:pt x="239" y="132"/>
                  <a:pt x="239" y="132"/>
                  <a:pt x="239" y="132"/>
                </a:cubicBezTo>
                <a:lnTo>
                  <a:pt x="231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9" name="Freeform 104">
            <a:extLst>
              <a:ext uri="{FF2B5EF4-FFF2-40B4-BE49-F238E27FC236}">
                <a16:creationId xmlns:a16="http://schemas.microsoft.com/office/drawing/2014/main" id="{D09548EC-959A-4E72-93B2-AEFC1A30B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863" y="2733675"/>
            <a:ext cx="142875" cy="138113"/>
          </a:xfrm>
          <a:custGeom>
            <a:avLst/>
            <a:gdLst>
              <a:gd name="T0" fmla="*/ 89 w 302"/>
              <a:gd name="T1" fmla="*/ 141 h 293"/>
              <a:gd name="T2" fmla="*/ 89 w 302"/>
              <a:gd name="T3" fmla="*/ 141 h 293"/>
              <a:gd name="T4" fmla="*/ 98 w 302"/>
              <a:gd name="T5" fmla="*/ 159 h 293"/>
              <a:gd name="T6" fmla="*/ 275 w 302"/>
              <a:gd name="T7" fmla="*/ 266 h 293"/>
              <a:gd name="T8" fmla="*/ 301 w 302"/>
              <a:gd name="T9" fmla="*/ 257 h 293"/>
              <a:gd name="T10" fmla="*/ 301 w 302"/>
              <a:gd name="T11" fmla="*/ 35 h 293"/>
              <a:gd name="T12" fmla="*/ 275 w 302"/>
              <a:gd name="T13" fmla="*/ 17 h 293"/>
              <a:gd name="T14" fmla="*/ 98 w 302"/>
              <a:gd name="T15" fmla="*/ 132 h 293"/>
              <a:gd name="T16" fmla="*/ 89 w 302"/>
              <a:gd name="T17" fmla="*/ 141 h 293"/>
              <a:gd name="T18" fmla="*/ 0 w 302"/>
              <a:gd name="T19" fmla="*/ 26 h 293"/>
              <a:gd name="T20" fmla="*/ 0 w 302"/>
              <a:gd name="T21" fmla="*/ 26 h 293"/>
              <a:gd name="T22" fmla="*/ 0 w 302"/>
              <a:gd name="T23" fmla="*/ 257 h 293"/>
              <a:gd name="T24" fmla="*/ 35 w 302"/>
              <a:gd name="T25" fmla="*/ 292 h 293"/>
              <a:gd name="T26" fmla="*/ 80 w 302"/>
              <a:gd name="T27" fmla="*/ 257 h 293"/>
              <a:gd name="T28" fmla="*/ 80 w 302"/>
              <a:gd name="T29" fmla="*/ 26 h 293"/>
              <a:gd name="T30" fmla="*/ 35 w 302"/>
              <a:gd name="T31" fmla="*/ 0 h 293"/>
              <a:gd name="T32" fmla="*/ 0 w 302"/>
              <a:gd name="T33" fmla="*/ 26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2" h="293">
                <a:moveTo>
                  <a:pt x="89" y="141"/>
                </a:moveTo>
                <a:lnTo>
                  <a:pt x="89" y="141"/>
                </a:lnTo>
                <a:cubicBezTo>
                  <a:pt x="89" y="150"/>
                  <a:pt x="98" y="159"/>
                  <a:pt x="98" y="159"/>
                </a:cubicBezTo>
                <a:cubicBezTo>
                  <a:pt x="275" y="266"/>
                  <a:pt x="275" y="266"/>
                  <a:pt x="275" y="266"/>
                </a:cubicBezTo>
                <a:cubicBezTo>
                  <a:pt x="292" y="274"/>
                  <a:pt x="301" y="274"/>
                  <a:pt x="301" y="257"/>
                </a:cubicBezTo>
                <a:cubicBezTo>
                  <a:pt x="301" y="35"/>
                  <a:pt x="301" y="35"/>
                  <a:pt x="301" y="35"/>
                </a:cubicBezTo>
                <a:cubicBezTo>
                  <a:pt x="301" y="17"/>
                  <a:pt x="292" y="9"/>
                  <a:pt x="275" y="17"/>
                </a:cubicBezTo>
                <a:cubicBezTo>
                  <a:pt x="98" y="132"/>
                  <a:pt x="98" y="132"/>
                  <a:pt x="98" y="132"/>
                </a:cubicBezTo>
                <a:lnTo>
                  <a:pt x="89" y="141"/>
                </a:lnTo>
                <a:close/>
                <a:moveTo>
                  <a:pt x="0" y="26"/>
                </a:moveTo>
                <a:lnTo>
                  <a:pt x="0" y="26"/>
                </a:lnTo>
                <a:cubicBezTo>
                  <a:pt x="0" y="257"/>
                  <a:pt x="0" y="257"/>
                  <a:pt x="0" y="257"/>
                </a:cubicBezTo>
                <a:cubicBezTo>
                  <a:pt x="0" y="283"/>
                  <a:pt x="18" y="292"/>
                  <a:pt x="35" y="292"/>
                </a:cubicBezTo>
                <a:cubicBezTo>
                  <a:pt x="63" y="292"/>
                  <a:pt x="80" y="283"/>
                  <a:pt x="80" y="257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9"/>
                  <a:pt x="63" y="0"/>
                  <a:pt x="35" y="0"/>
                </a:cubicBezTo>
                <a:cubicBezTo>
                  <a:pt x="18" y="0"/>
                  <a:pt x="0" y="9"/>
                  <a:pt x="0" y="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0" name="Freeform 105">
            <a:extLst>
              <a:ext uri="{FF2B5EF4-FFF2-40B4-BE49-F238E27FC236}">
                <a16:creationId xmlns:a16="http://schemas.microsoft.com/office/drawing/2014/main" id="{6E3BE4A0-8678-4DC2-9102-21D9168EC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2733675"/>
            <a:ext cx="144463" cy="138113"/>
          </a:xfrm>
          <a:custGeom>
            <a:avLst/>
            <a:gdLst>
              <a:gd name="T0" fmla="*/ 204 w 303"/>
              <a:gd name="T1" fmla="*/ 132 h 293"/>
              <a:gd name="T2" fmla="*/ 204 w 303"/>
              <a:gd name="T3" fmla="*/ 132 h 293"/>
              <a:gd name="T4" fmla="*/ 27 w 303"/>
              <a:gd name="T5" fmla="*/ 17 h 293"/>
              <a:gd name="T6" fmla="*/ 0 w 303"/>
              <a:gd name="T7" fmla="*/ 35 h 293"/>
              <a:gd name="T8" fmla="*/ 0 w 303"/>
              <a:gd name="T9" fmla="*/ 257 h 293"/>
              <a:gd name="T10" fmla="*/ 27 w 303"/>
              <a:gd name="T11" fmla="*/ 266 h 293"/>
              <a:gd name="T12" fmla="*/ 204 w 303"/>
              <a:gd name="T13" fmla="*/ 159 h 293"/>
              <a:gd name="T14" fmla="*/ 213 w 303"/>
              <a:gd name="T15" fmla="*/ 141 h 293"/>
              <a:gd name="T16" fmla="*/ 204 w 303"/>
              <a:gd name="T17" fmla="*/ 132 h 293"/>
              <a:gd name="T18" fmla="*/ 266 w 303"/>
              <a:gd name="T19" fmla="*/ 0 h 293"/>
              <a:gd name="T20" fmla="*/ 266 w 303"/>
              <a:gd name="T21" fmla="*/ 0 h 293"/>
              <a:gd name="T22" fmla="*/ 222 w 303"/>
              <a:gd name="T23" fmla="*/ 26 h 293"/>
              <a:gd name="T24" fmla="*/ 222 w 303"/>
              <a:gd name="T25" fmla="*/ 257 h 293"/>
              <a:gd name="T26" fmla="*/ 266 w 303"/>
              <a:gd name="T27" fmla="*/ 292 h 293"/>
              <a:gd name="T28" fmla="*/ 302 w 303"/>
              <a:gd name="T29" fmla="*/ 257 h 293"/>
              <a:gd name="T30" fmla="*/ 302 w 303"/>
              <a:gd name="T31" fmla="*/ 26 h 293"/>
              <a:gd name="T32" fmla="*/ 266 w 303"/>
              <a:gd name="T33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3" h="293">
                <a:moveTo>
                  <a:pt x="204" y="132"/>
                </a:moveTo>
                <a:lnTo>
                  <a:pt x="204" y="132"/>
                </a:lnTo>
                <a:cubicBezTo>
                  <a:pt x="27" y="17"/>
                  <a:pt x="27" y="17"/>
                  <a:pt x="27" y="17"/>
                </a:cubicBezTo>
                <a:cubicBezTo>
                  <a:pt x="10" y="9"/>
                  <a:pt x="0" y="17"/>
                  <a:pt x="0" y="35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74"/>
                  <a:pt x="10" y="274"/>
                  <a:pt x="27" y="266"/>
                </a:cubicBezTo>
                <a:cubicBezTo>
                  <a:pt x="204" y="159"/>
                  <a:pt x="204" y="159"/>
                  <a:pt x="204" y="159"/>
                </a:cubicBezTo>
                <a:cubicBezTo>
                  <a:pt x="204" y="159"/>
                  <a:pt x="213" y="150"/>
                  <a:pt x="213" y="141"/>
                </a:cubicBezTo>
                <a:lnTo>
                  <a:pt x="204" y="132"/>
                </a:lnTo>
                <a:close/>
                <a:moveTo>
                  <a:pt x="266" y="0"/>
                </a:moveTo>
                <a:lnTo>
                  <a:pt x="266" y="0"/>
                </a:lnTo>
                <a:cubicBezTo>
                  <a:pt x="240" y="0"/>
                  <a:pt x="222" y="9"/>
                  <a:pt x="222" y="26"/>
                </a:cubicBezTo>
                <a:cubicBezTo>
                  <a:pt x="222" y="257"/>
                  <a:pt x="222" y="257"/>
                  <a:pt x="222" y="257"/>
                </a:cubicBezTo>
                <a:cubicBezTo>
                  <a:pt x="222" y="283"/>
                  <a:pt x="240" y="292"/>
                  <a:pt x="266" y="292"/>
                </a:cubicBezTo>
                <a:cubicBezTo>
                  <a:pt x="284" y="292"/>
                  <a:pt x="302" y="283"/>
                  <a:pt x="302" y="257"/>
                </a:cubicBezTo>
                <a:cubicBezTo>
                  <a:pt x="302" y="26"/>
                  <a:pt x="302" y="26"/>
                  <a:pt x="302" y="26"/>
                </a:cubicBezTo>
                <a:cubicBezTo>
                  <a:pt x="302" y="9"/>
                  <a:pt x="284" y="0"/>
                  <a:pt x="2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1" name="Freeform 107">
            <a:extLst>
              <a:ext uri="{FF2B5EF4-FFF2-40B4-BE49-F238E27FC236}">
                <a16:creationId xmlns:a16="http://schemas.microsoft.com/office/drawing/2014/main" id="{EF4C47AB-0470-4B08-A562-682165477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0" y="2708275"/>
            <a:ext cx="185738" cy="184150"/>
          </a:xfrm>
          <a:custGeom>
            <a:avLst/>
            <a:gdLst>
              <a:gd name="T0" fmla="*/ 239 w 391"/>
              <a:gd name="T1" fmla="*/ 0 h 390"/>
              <a:gd name="T2" fmla="*/ 292 w 391"/>
              <a:gd name="T3" fmla="*/ 53 h 390"/>
              <a:gd name="T4" fmla="*/ 221 w 391"/>
              <a:gd name="T5" fmla="*/ 123 h 390"/>
              <a:gd name="T6" fmla="*/ 266 w 391"/>
              <a:gd name="T7" fmla="*/ 176 h 390"/>
              <a:gd name="T8" fmla="*/ 345 w 391"/>
              <a:gd name="T9" fmla="*/ 97 h 390"/>
              <a:gd name="T10" fmla="*/ 390 w 391"/>
              <a:gd name="T11" fmla="*/ 159 h 390"/>
              <a:gd name="T12" fmla="*/ 390 w 391"/>
              <a:gd name="T13" fmla="*/ 0 h 390"/>
              <a:gd name="T14" fmla="*/ 239 w 391"/>
              <a:gd name="T15" fmla="*/ 0 h 390"/>
              <a:gd name="T16" fmla="*/ 124 w 391"/>
              <a:gd name="T17" fmla="*/ 221 h 390"/>
              <a:gd name="T18" fmla="*/ 44 w 391"/>
              <a:gd name="T19" fmla="*/ 301 h 390"/>
              <a:gd name="T20" fmla="*/ 0 w 391"/>
              <a:gd name="T21" fmla="*/ 239 h 390"/>
              <a:gd name="T22" fmla="*/ 0 w 391"/>
              <a:gd name="T23" fmla="*/ 389 h 390"/>
              <a:gd name="T24" fmla="*/ 159 w 391"/>
              <a:gd name="T25" fmla="*/ 389 h 390"/>
              <a:gd name="T26" fmla="*/ 97 w 391"/>
              <a:gd name="T27" fmla="*/ 345 h 390"/>
              <a:gd name="T28" fmla="*/ 168 w 391"/>
              <a:gd name="T29" fmla="*/ 274 h 390"/>
              <a:gd name="T30" fmla="*/ 124 w 391"/>
              <a:gd name="T31" fmla="*/ 221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1" h="390">
                <a:moveTo>
                  <a:pt x="239" y="0"/>
                </a:moveTo>
                <a:lnTo>
                  <a:pt x="292" y="53"/>
                </a:lnTo>
                <a:lnTo>
                  <a:pt x="221" y="123"/>
                </a:lnTo>
                <a:lnTo>
                  <a:pt x="266" y="176"/>
                </a:lnTo>
                <a:lnTo>
                  <a:pt x="345" y="97"/>
                </a:lnTo>
                <a:lnTo>
                  <a:pt x="390" y="159"/>
                </a:lnTo>
                <a:lnTo>
                  <a:pt x="390" y="0"/>
                </a:lnTo>
                <a:lnTo>
                  <a:pt x="239" y="0"/>
                </a:lnTo>
                <a:close/>
                <a:moveTo>
                  <a:pt x="124" y="221"/>
                </a:moveTo>
                <a:lnTo>
                  <a:pt x="44" y="301"/>
                </a:lnTo>
                <a:lnTo>
                  <a:pt x="0" y="239"/>
                </a:lnTo>
                <a:lnTo>
                  <a:pt x="0" y="389"/>
                </a:lnTo>
                <a:lnTo>
                  <a:pt x="159" y="389"/>
                </a:lnTo>
                <a:lnTo>
                  <a:pt x="97" y="345"/>
                </a:lnTo>
                <a:lnTo>
                  <a:pt x="168" y="274"/>
                </a:lnTo>
                <a:lnTo>
                  <a:pt x="124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2" name="Freeform 108">
            <a:extLst>
              <a:ext uri="{FF2B5EF4-FFF2-40B4-BE49-F238E27FC236}">
                <a16:creationId xmlns:a16="http://schemas.microsoft.com/office/drawing/2014/main" id="{E8A1EABB-BEA5-4ED8-A9C4-D5998414F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2693988"/>
            <a:ext cx="209550" cy="215900"/>
          </a:xfrm>
          <a:custGeom>
            <a:avLst/>
            <a:gdLst>
              <a:gd name="T0" fmla="*/ 79 w 443"/>
              <a:gd name="T1" fmla="*/ 329 h 454"/>
              <a:gd name="T2" fmla="*/ 0 w 443"/>
              <a:gd name="T3" fmla="*/ 400 h 454"/>
              <a:gd name="T4" fmla="*/ 44 w 443"/>
              <a:gd name="T5" fmla="*/ 453 h 454"/>
              <a:gd name="T6" fmla="*/ 123 w 443"/>
              <a:gd name="T7" fmla="*/ 373 h 454"/>
              <a:gd name="T8" fmla="*/ 168 w 443"/>
              <a:gd name="T9" fmla="*/ 426 h 454"/>
              <a:gd name="T10" fmla="*/ 168 w 443"/>
              <a:gd name="T11" fmla="*/ 275 h 454"/>
              <a:gd name="T12" fmla="*/ 26 w 443"/>
              <a:gd name="T13" fmla="*/ 275 h 454"/>
              <a:gd name="T14" fmla="*/ 79 w 443"/>
              <a:gd name="T15" fmla="*/ 329 h 454"/>
              <a:gd name="T16" fmla="*/ 442 w 443"/>
              <a:gd name="T17" fmla="*/ 54 h 454"/>
              <a:gd name="T18" fmla="*/ 398 w 443"/>
              <a:gd name="T19" fmla="*/ 0 h 454"/>
              <a:gd name="T20" fmla="*/ 328 w 443"/>
              <a:gd name="T21" fmla="*/ 81 h 454"/>
              <a:gd name="T22" fmla="*/ 275 w 443"/>
              <a:gd name="T23" fmla="*/ 28 h 454"/>
              <a:gd name="T24" fmla="*/ 275 w 443"/>
              <a:gd name="T25" fmla="*/ 169 h 454"/>
              <a:gd name="T26" fmla="*/ 416 w 443"/>
              <a:gd name="T27" fmla="*/ 169 h 454"/>
              <a:gd name="T28" fmla="*/ 372 w 443"/>
              <a:gd name="T29" fmla="*/ 125 h 454"/>
              <a:gd name="T30" fmla="*/ 442 w 443"/>
              <a:gd name="T31" fmla="*/ 5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3" h="454">
                <a:moveTo>
                  <a:pt x="79" y="329"/>
                </a:moveTo>
                <a:lnTo>
                  <a:pt x="0" y="400"/>
                </a:lnTo>
                <a:lnTo>
                  <a:pt x="44" y="453"/>
                </a:lnTo>
                <a:lnTo>
                  <a:pt x="123" y="373"/>
                </a:lnTo>
                <a:lnTo>
                  <a:pt x="168" y="426"/>
                </a:lnTo>
                <a:lnTo>
                  <a:pt x="168" y="275"/>
                </a:lnTo>
                <a:lnTo>
                  <a:pt x="26" y="275"/>
                </a:lnTo>
                <a:lnTo>
                  <a:pt x="79" y="329"/>
                </a:lnTo>
                <a:close/>
                <a:moveTo>
                  <a:pt x="442" y="54"/>
                </a:moveTo>
                <a:lnTo>
                  <a:pt x="398" y="0"/>
                </a:lnTo>
                <a:lnTo>
                  <a:pt x="328" y="81"/>
                </a:lnTo>
                <a:lnTo>
                  <a:pt x="275" y="28"/>
                </a:lnTo>
                <a:lnTo>
                  <a:pt x="275" y="169"/>
                </a:lnTo>
                <a:lnTo>
                  <a:pt x="416" y="169"/>
                </a:lnTo>
                <a:lnTo>
                  <a:pt x="372" y="125"/>
                </a:lnTo>
                <a:lnTo>
                  <a:pt x="442" y="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3" name="Freeform 109">
            <a:extLst>
              <a:ext uri="{FF2B5EF4-FFF2-40B4-BE49-F238E27FC236}">
                <a16:creationId xmlns:a16="http://schemas.microsoft.com/office/drawing/2014/main" id="{1D2AD656-E1C6-4AF5-B7B4-EAB931B90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4576763"/>
            <a:ext cx="228600" cy="223837"/>
          </a:xfrm>
          <a:custGeom>
            <a:avLst/>
            <a:gdLst>
              <a:gd name="T0" fmla="*/ 239 w 479"/>
              <a:gd name="T1" fmla="*/ 0 h 471"/>
              <a:gd name="T2" fmla="*/ 239 w 479"/>
              <a:gd name="T3" fmla="*/ 0 h 471"/>
              <a:gd name="T4" fmla="*/ 0 w 479"/>
              <a:gd name="T5" fmla="*/ 231 h 471"/>
              <a:gd name="T6" fmla="*/ 239 w 479"/>
              <a:gd name="T7" fmla="*/ 470 h 471"/>
              <a:gd name="T8" fmla="*/ 478 w 479"/>
              <a:gd name="T9" fmla="*/ 231 h 471"/>
              <a:gd name="T10" fmla="*/ 239 w 479"/>
              <a:gd name="T11" fmla="*/ 0 h 471"/>
              <a:gd name="T12" fmla="*/ 239 w 479"/>
              <a:gd name="T13" fmla="*/ 426 h 471"/>
              <a:gd name="T14" fmla="*/ 239 w 479"/>
              <a:gd name="T15" fmla="*/ 426 h 471"/>
              <a:gd name="T16" fmla="*/ 44 w 479"/>
              <a:gd name="T17" fmla="*/ 231 h 471"/>
              <a:gd name="T18" fmla="*/ 239 w 479"/>
              <a:gd name="T19" fmla="*/ 37 h 471"/>
              <a:gd name="T20" fmla="*/ 434 w 479"/>
              <a:gd name="T21" fmla="*/ 231 h 471"/>
              <a:gd name="T22" fmla="*/ 239 w 479"/>
              <a:gd name="T23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4" name="Freeform 113">
            <a:extLst>
              <a:ext uri="{FF2B5EF4-FFF2-40B4-BE49-F238E27FC236}">
                <a16:creationId xmlns:a16="http://schemas.microsoft.com/office/drawing/2014/main" id="{8813DAD4-F957-453C-BA75-4609D28BA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538" y="4576763"/>
            <a:ext cx="228600" cy="223837"/>
          </a:xfrm>
          <a:custGeom>
            <a:avLst/>
            <a:gdLst>
              <a:gd name="T0" fmla="*/ 239 w 480"/>
              <a:gd name="T1" fmla="*/ 107 h 471"/>
              <a:gd name="T2" fmla="*/ 239 w 480"/>
              <a:gd name="T3" fmla="*/ 107 h 471"/>
              <a:gd name="T4" fmla="*/ 169 w 480"/>
              <a:gd name="T5" fmla="*/ 134 h 471"/>
              <a:gd name="T6" fmla="*/ 133 w 480"/>
              <a:gd name="T7" fmla="*/ 204 h 471"/>
              <a:gd name="T8" fmla="*/ 116 w 480"/>
              <a:gd name="T9" fmla="*/ 204 h 471"/>
              <a:gd name="T10" fmla="*/ 160 w 480"/>
              <a:gd name="T11" fmla="*/ 249 h 471"/>
              <a:gd name="T12" fmla="*/ 213 w 480"/>
              <a:gd name="T13" fmla="*/ 204 h 471"/>
              <a:gd name="T14" fmla="*/ 195 w 480"/>
              <a:gd name="T15" fmla="*/ 204 h 471"/>
              <a:gd name="T16" fmla="*/ 248 w 480"/>
              <a:gd name="T17" fmla="*/ 160 h 471"/>
              <a:gd name="T18" fmla="*/ 284 w 480"/>
              <a:gd name="T19" fmla="*/ 178 h 471"/>
              <a:gd name="T20" fmla="*/ 301 w 480"/>
              <a:gd name="T21" fmla="*/ 240 h 471"/>
              <a:gd name="T22" fmla="*/ 284 w 480"/>
              <a:gd name="T23" fmla="*/ 293 h 471"/>
              <a:gd name="T24" fmla="*/ 248 w 480"/>
              <a:gd name="T25" fmla="*/ 319 h 471"/>
              <a:gd name="T26" fmla="*/ 195 w 480"/>
              <a:gd name="T27" fmla="*/ 275 h 471"/>
              <a:gd name="T28" fmla="*/ 133 w 480"/>
              <a:gd name="T29" fmla="*/ 275 h 471"/>
              <a:gd name="T30" fmla="*/ 169 w 480"/>
              <a:gd name="T31" fmla="*/ 338 h 471"/>
              <a:gd name="T32" fmla="*/ 239 w 480"/>
              <a:gd name="T33" fmla="*/ 364 h 471"/>
              <a:gd name="T34" fmla="*/ 328 w 480"/>
              <a:gd name="T35" fmla="*/ 328 h 471"/>
              <a:gd name="T36" fmla="*/ 364 w 480"/>
              <a:gd name="T37" fmla="*/ 240 h 471"/>
              <a:gd name="T38" fmla="*/ 328 w 480"/>
              <a:gd name="T39" fmla="*/ 143 h 471"/>
              <a:gd name="T40" fmla="*/ 239 w 480"/>
              <a:gd name="T41" fmla="*/ 107 h 471"/>
              <a:gd name="T42" fmla="*/ 239 w 480"/>
              <a:gd name="T43" fmla="*/ 0 h 471"/>
              <a:gd name="T44" fmla="*/ 239 w 480"/>
              <a:gd name="T45" fmla="*/ 0 h 471"/>
              <a:gd name="T46" fmla="*/ 0 w 480"/>
              <a:gd name="T47" fmla="*/ 231 h 471"/>
              <a:gd name="T48" fmla="*/ 239 w 480"/>
              <a:gd name="T49" fmla="*/ 470 h 471"/>
              <a:gd name="T50" fmla="*/ 479 w 480"/>
              <a:gd name="T51" fmla="*/ 231 h 471"/>
              <a:gd name="T52" fmla="*/ 239 w 480"/>
              <a:gd name="T53" fmla="*/ 0 h 471"/>
              <a:gd name="T54" fmla="*/ 239 w 480"/>
              <a:gd name="T55" fmla="*/ 426 h 471"/>
              <a:gd name="T56" fmla="*/ 239 w 480"/>
              <a:gd name="T57" fmla="*/ 426 h 471"/>
              <a:gd name="T58" fmla="*/ 45 w 480"/>
              <a:gd name="T59" fmla="*/ 231 h 471"/>
              <a:gd name="T60" fmla="*/ 239 w 480"/>
              <a:gd name="T61" fmla="*/ 37 h 471"/>
              <a:gd name="T62" fmla="*/ 435 w 480"/>
              <a:gd name="T63" fmla="*/ 231 h 471"/>
              <a:gd name="T64" fmla="*/ 239 w 480"/>
              <a:gd name="T65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80" h="471">
                <a:moveTo>
                  <a:pt x="239" y="107"/>
                </a:moveTo>
                <a:lnTo>
                  <a:pt x="239" y="107"/>
                </a:lnTo>
                <a:cubicBezTo>
                  <a:pt x="213" y="107"/>
                  <a:pt x="186" y="116"/>
                  <a:pt x="169" y="134"/>
                </a:cubicBezTo>
                <a:cubicBezTo>
                  <a:pt x="151" y="151"/>
                  <a:pt x="142" y="169"/>
                  <a:pt x="133" y="204"/>
                </a:cubicBezTo>
                <a:cubicBezTo>
                  <a:pt x="116" y="204"/>
                  <a:pt x="116" y="204"/>
                  <a:pt x="116" y="204"/>
                </a:cubicBezTo>
                <a:cubicBezTo>
                  <a:pt x="160" y="249"/>
                  <a:pt x="160" y="249"/>
                  <a:pt x="160" y="249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195" y="204"/>
                  <a:pt x="195" y="204"/>
                  <a:pt x="195" y="204"/>
                </a:cubicBezTo>
                <a:cubicBezTo>
                  <a:pt x="195" y="169"/>
                  <a:pt x="213" y="160"/>
                  <a:pt x="248" y="160"/>
                </a:cubicBezTo>
                <a:cubicBezTo>
                  <a:pt x="266" y="160"/>
                  <a:pt x="275" y="169"/>
                  <a:pt x="284" y="178"/>
                </a:cubicBezTo>
                <a:cubicBezTo>
                  <a:pt x="292" y="196"/>
                  <a:pt x="301" y="213"/>
                  <a:pt x="301" y="240"/>
                </a:cubicBezTo>
                <a:cubicBezTo>
                  <a:pt x="301" y="257"/>
                  <a:pt x="292" y="275"/>
                  <a:pt x="284" y="293"/>
                </a:cubicBezTo>
                <a:cubicBezTo>
                  <a:pt x="275" y="311"/>
                  <a:pt x="257" y="319"/>
                  <a:pt x="248" y="319"/>
                </a:cubicBezTo>
                <a:cubicBezTo>
                  <a:pt x="213" y="319"/>
                  <a:pt x="195" y="302"/>
                  <a:pt x="195" y="275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302"/>
                  <a:pt x="151" y="328"/>
                  <a:pt x="169" y="338"/>
                </a:cubicBezTo>
                <a:cubicBezTo>
                  <a:pt x="186" y="355"/>
                  <a:pt x="213" y="364"/>
                  <a:pt x="239" y="364"/>
                </a:cubicBezTo>
                <a:cubicBezTo>
                  <a:pt x="275" y="364"/>
                  <a:pt x="301" y="355"/>
                  <a:pt x="328" y="328"/>
                </a:cubicBezTo>
                <a:cubicBezTo>
                  <a:pt x="346" y="302"/>
                  <a:pt x="364" y="275"/>
                  <a:pt x="364" y="240"/>
                </a:cubicBezTo>
                <a:cubicBezTo>
                  <a:pt x="364" y="204"/>
                  <a:pt x="346" y="169"/>
                  <a:pt x="328" y="143"/>
                </a:cubicBezTo>
                <a:cubicBezTo>
                  <a:pt x="301" y="125"/>
                  <a:pt x="275" y="107"/>
                  <a:pt x="239" y="107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5" y="347"/>
                  <a:pt x="45" y="231"/>
                </a:cubicBezTo>
                <a:cubicBezTo>
                  <a:pt x="45" y="125"/>
                  <a:pt x="133" y="37"/>
                  <a:pt x="239" y="37"/>
                </a:cubicBezTo>
                <a:cubicBezTo>
                  <a:pt x="346" y="37"/>
                  <a:pt x="435" y="125"/>
                  <a:pt x="435" y="231"/>
                </a:cubicBezTo>
                <a:cubicBezTo>
                  <a:pt x="435" y="347"/>
                  <a:pt x="346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5" name="Freeform 114">
            <a:extLst>
              <a:ext uri="{FF2B5EF4-FFF2-40B4-BE49-F238E27FC236}">
                <a16:creationId xmlns:a16="http://schemas.microsoft.com/office/drawing/2014/main" id="{1210AC0A-EB27-4E8E-AD05-124403A6C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4576763"/>
            <a:ext cx="228600" cy="223837"/>
          </a:xfrm>
          <a:custGeom>
            <a:avLst/>
            <a:gdLst>
              <a:gd name="T0" fmla="*/ 150 w 479"/>
              <a:gd name="T1" fmla="*/ 222 h 471"/>
              <a:gd name="T2" fmla="*/ 150 w 479"/>
              <a:gd name="T3" fmla="*/ 222 h 471"/>
              <a:gd name="T4" fmla="*/ 328 w 479"/>
              <a:gd name="T5" fmla="*/ 222 h 471"/>
              <a:gd name="T6" fmla="*/ 328 w 479"/>
              <a:gd name="T7" fmla="*/ 178 h 471"/>
              <a:gd name="T8" fmla="*/ 150 w 479"/>
              <a:gd name="T9" fmla="*/ 178 h 471"/>
              <a:gd name="T10" fmla="*/ 150 w 479"/>
              <a:gd name="T11" fmla="*/ 222 h 471"/>
              <a:gd name="T12" fmla="*/ 150 w 479"/>
              <a:gd name="T13" fmla="*/ 293 h 471"/>
              <a:gd name="T14" fmla="*/ 150 w 479"/>
              <a:gd name="T15" fmla="*/ 293 h 471"/>
              <a:gd name="T16" fmla="*/ 328 w 479"/>
              <a:gd name="T17" fmla="*/ 293 h 471"/>
              <a:gd name="T18" fmla="*/ 328 w 479"/>
              <a:gd name="T19" fmla="*/ 257 h 471"/>
              <a:gd name="T20" fmla="*/ 150 w 479"/>
              <a:gd name="T21" fmla="*/ 257 h 471"/>
              <a:gd name="T22" fmla="*/ 150 w 479"/>
              <a:gd name="T23" fmla="*/ 293 h 471"/>
              <a:gd name="T24" fmla="*/ 239 w 479"/>
              <a:gd name="T25" fmla="*/ 0 h 471"/>
              <a:gd name="T26" fmla="*/ 239 w 479"/>
              <a:gd name="T27" fmla="*/ 0 h 471"/>
              <a:gd name="T28" fmla="*/ 0 w 479"/>
              <a:gd name="T29" fmla="*/ 231 h 471"/>
              <a:gd name="T30" fmla="*/ 239 w 479"/>
              <a:gd name="T31" fmla="*/ 470 h 471"/>
              <a:gd name="T32" fmla="*/ 478 w 479"/>
              <a:gd name="T33" fmla="*/ 231 h 471"/>
              <a:gd name="T34" fmla="*/ 239 w 479"/>
              <a:gd name="T35" fmla="*/ 0 h 471"/>
              <a:gd name="T36" fmla="*/ 239 w 479"/>
              <a:gd name="T37" fmla="*/ 426 h 471"/>
              <a:gd name="T38" fmla="*/ 239 w 479"/>
              <a:gd name="T39" fmla="*/ 426 h 471"/>
              <a:gd name="T40" fmla="*/ 44 w 479"/>
              <a:gd name="T41" fmla="*/ 231 h 471"/>
              <a:gd name="T42" fmla="*/ 239 w 479"/>
              <a:gd name="T43" fmla="*/ 37 h 471"/>
              <a:gd name="T44" fmla="*/ 434 w 479"/>
              <a:gd name="T45" fmla="*/ 231 h 471"/>
              <a:gd name="T46" fmla="*/ 239 w 479"/>
              <a:gd name="T47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79" h="471">
                <a:moveTo>
                  <a:pt x="150" y="222"/>
                </a:moveTo>
                <a:lnTo>
                  <a:pt x="150" y="222"/>
                </a:lnTo>
                <a:cubicBezTo>
                  <a:pt x="328" y="222"/>
                  <a:pt x="328" y="222"/>
                  <a:pt x="328" y="222"/>
                </a:cubicBezTo>
                <a:cubicBezTo>
                  <a:pt x="328" y="178"/>
                  <a:pt x="328" y="178"/>
                  <a:pt x="328" y="178"/>
                </a:cubicBezTo>
                <a:cubicBezTo>
                  <a:pt x="150" y="178"/>
                  <a:pt x="150" y="178"/>
                  <a:pt x="150" y="178"/>
                </a:cubicBezTo>
                <a:lnTo>
                  <a:pt x="150" y="222"/>
                </a:lnTo>
                <a:close/>
                <a:moveTo>
                  <a:pt x="150" y="293"/>
                </a:moveTo>
                <a:lnTo>
                  <a:pt x="150" y="293"/>
                </a:lnTo>
                <a:cubicBezTo>
                  <a:pt x="328" y="293"/>
                  <a:pt x="328" y="293"/>
                  <a:pt x="328" y="293"/>
                </a:cubicBezTo>
                <a:cubicBezTo>
                  <a:pt x="328" y="257"/>
                  <a:pt x="328" y="257"/>
                  <a:pt x="328" y="257"/>
                </a:cubicBezTo>
                <a:cubicBezTo>
                  <a:pt x="150" y="257"/>
                  <a:pt x="150" y="257"/>
                  <a:pt x="150" y="257"/>
                </a:cubicBezTo>
                <a:lnTo>
                  <a:pt x="150" y="293"/>
                </a:lnTo>
                <a:close/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6" name="Freeform 115">
            <a:extLst>
              <a:ext uri="{FF2B5EF4-FFF2-40B4-BE49-F238E27FC236}">
                <a16:creationId xmlns:a16="http://schemas.microsoft.com/office/drawing/2014/main" id="{78C6E632-D5B1-4F9E-818A-A8E30C040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4576763"/>
            <a:ext cx="228600" cy="223837"/>
          </a:xfrm>
          <a:custGeom>
            <a:avLst/>
            <a:gdLst>
              <a:gd name="T0" fmla="*/ 240 w 479"/>
              <a:gd name="T1" fmla="*/ 0 h 471"/>
              <a:gd name="T2" fmla="*/ 240 w 479"/>
              <a:gd name="T3" fmla="*/ 0 h 471"/>
              <a:gd name="T4" fmla="*/ 0 w 479"/>
              <a:gd name="T5" fmla="*/ 231 h 471"/>
              <a:gd name="T6" fmla="*/ 240 w 479"/>
              <a:gd name="T7" fmla="*/ 470 h 471"/>
              <a:gd name="T8" fmla="*/ 478 w 479"/>
              <a:gd name="T9" fmla="*/ 231 h 471"/>
              <a:gd name="T10" fmla="*/ 240 w 479"/>
              <a:gd name="T11" fmla="*/ 0 h 471"/>
              <a:gd name="T12" fmla="*/ 53 w 479"/>
              <a:gd name="T13" fmla="*/ 169 h 471"/>
              <a:gd name="T14" fmla="*/ 53 w 479"/>
              <a:gd name="T15" fmla="*/ 169 h 471"/>
              <a:gd name="T16" fmla="*/ 133 w 479"/>
              <a:gd name="T17" fmla="*/ 204 h 471"/>
              <a:gd name="T18" fmla="*/ 133 w 479"/>
              <a:gd name="T19" fmla="*/ 240 h 471"/>
              <a:gd name="T20" fmla="*/ 249 w 479"/>
              <a:gd name="T21" fmla="*/ 355 h 471"/>
              <a:gd name="T22" fmla="*/ 310 w 479"/>
              <a:gd name="T23" fmla="*/ 338 h 471"/>
              <a:gd name="T24" fmla="*/ 319 w 479"/>
              <a:gd name="T25" fmla="*/ 328 h 471"/>
              <a:gd name="T26" fmla="*/ 284 w 479"/>
              <a:gd name="T27" fmla="*/ 284 h 471"/>
              <a:gd name="T28" fmla="*/ 284 w 479"/>
              <a:gd name="T29" fmla="*/ 293 h 471"/>
              <a:gd name="T30" fmla="*/ 249 w 479"/>
              <a:gd name="T31" fmla="*/ 302 h 471"/>
              <a:gd name="T32" fmla="*/ 204 w 479"/>
              <a:gd name="T33" fmla="*/ 231 h 471"/>
              <a:gd name="T34" fmla="*/ 408 w 479"/>
              <a:gd name="T35" fmla="*/ 328 h 471"/>
              <a:gd name="T36" fmla="*/ 240 w 479"/>
              <a:gd name="T37" fmla="*/ 426 h 471"/>
              <a:gd name="T38" fmla="*/ 44 w 479"/>
              <a:gd name="T39" fmla="*/ 231 h 471"/>
              <a:gd name="T40" fmla="*/ 53 w 479"/>
              <a:gd name="T41" fmla="*/ 169 h 471"/>
              <a:gd name="T42" fmla="*/ 213 w 479"/>
              <a:gd name="T43" fmla="*/ 187 h 471"/>
              <a:gd name="T44" fmla="*/ 213 w 479"/>
              <a:gd name="T45" fmla="*/ 187 h 471"/>
              <a:gd name="T46" fmla="*/ 249 w 479"/>
              <a:gd name="T47" fmla="*/ 160 h 471"/>
              <a:gd name="T48" fmla="*/ 275 w 479"/>
              <a:gd name="T49" fmla="*/ 169 h 471"/>
              <a:gd name="T50" fmla="*/ 284 w 479"/>
              <a:gd name="T51" fmla="*/ 178 h 471"/>
              <a:gd name="T52" fmla="*/ 319 w 479"/>
              <a:gd name="T53" fmla="*/ 134 h 471"/>
              <a:gd name="T54" fmla="*/ 249 w 479"/>
              <a:gd name="T55" fmla="*/ 107 h 471"/>
              <a:gd name="T56" fmla="*/ 151 w 479"/>
              <a:gd name="T57" fmla="*/ 160 h 471"/>
              <a:gd name="T58" fmla="*/ 80 w 479"/>
              <a:gd name="T59" fmla="*/ 125 h 471"/>
              <a:gd name="T60" fmla="*/ 240 w 479"/>
              <a:gd name="T61" fmla="*/ 37 h 471"/>
              <a:gd name="T62" fmla="*/ 434 w 479"/>
              <a:gd name="T63" fmla="*/ 231 h 471"/>
              <a:gd name="T64" fmla="*/ 425 w 479"/>
              <a:gd name="T65" fmla="*/ 284 h 471"/>
              <a:gd name="T66" fmla="*/ 213 w 479"/>
              <a:gd name="T67" fmla="*/ 187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40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53" y="169"/>
                </a:moveTo>
                <a:lnTo>
                  <a:pt x="53" y="169"/>
                </a:lnTo>
                <a:cubicBezTo>
                  <a:pt x="133" y="204"/>
                  <a:pt x="133" y="204"/>
                  <a:pt x="133" y="204"/>
                </a:cubicBezTo>
                <a:cubicBezTo>
                  <a:pt x="133" y="213"/>
                  <a:pt x="133" y="222"/>
                  <a:pt x="133" y="240"/>
                </a:cubicBezTo>
                <a:cubicBezTo>
                  <a:pt x="133" y="328"/>
                  <a:pt x="204" y="355"/>
                  <a:pt x="249" y="355"/>
                </a:cubicBezTo>
                <a:cubicBezTo>
                  <a:pt x="275" y="355"/>
                  <a:pt x="293" y="347"/>
                  <a:pt x="310" y="338"/>
                </a:cubicBezTo>
                <a:cubicBezTo>
                  <a:pt x="319" y="338"/>
                  <a:pt x="319" y="328"/>
                  <a:pt x="319" y="328"/>
                </a:cubicBezTo>
                <a:cubicBezTo>
                  <a:pt x="284" y="284"/>
                  <a:pt x="284" y="284"/>
                  <a:pt x="284" y="284"/>
                </a:cubicBezTo>
                <a:lnTo>
                  <a:pt x="284" y="293"/>
                </a:lnTo>
                <a:cubicBezTo>
                  <a:pt x="266" y="302"/>
                  <a:pt x="257" y="302"/>
                  <a:pt x="249" y="302"/>
                </a:cubicBezTo>
                <a:cubicBezTo>
                  <a:pt x="213" y="302"/>
                  <a:pt x="204" y="266"/>
                  <a:pt x="204" y="231"/>
                </a:cubicBezTo>
                <a:cubicBezTo>
                  <a:pt x="408" y="328"/>
                  <a:pt x="408" y="328"/>
                  <a:pt x="408" y="328"/>
                </a:cubicBezTo>
                <a:cubicBezTo>
                  <a:pt x="372" y="391"/>
                  <a:pt x="310" y="426"/>
                  <a:pt x="240" y="426"/>
                </a:cubicBezTo>
                <a:cubicBezTo>
                  <a:pt x="133" y="426"/>
                  <a:pt x="44" y="347"/>
                  <a:pt x="44" y="231"/>
                </a:cubicBezTo>
                <a:cubicBezTo>
                  <a:pt x="44" y="213"/>
                  <a:pt x="44" y="196"/>
                  <a:pt x="53" y="169"/>
                </a:cubicBezTo>
                <a:close/>
                <a:moveTo>
                  <a:pt x="213" y="187"/>
                </a:moveTo>
                <a:lnTo>
                  <a:pt x="213" y="187"/>
                </a:lnTo>
                <a:cubicBezTo>
                  <a:pt x="222" y="178"/>
                  <a:pt x="230" y="160"/>
                  <a:pt x="249" y="160"/>
                </a:cubicBezTo>
                <a:cubicBezTo>
                  <a:pt x="257" y="160"/>
                  <a:pt x="266" y="169"/>
                  <a:pt x="275" y="169"/>
                </a:cubicBezTo>
                <a:lnTo>
                  <a:pt x="284" y="178"/>
                </a:lnTo>
                <a:cubicBezTo>
                  <a:pt x="319" y="134"/>
                  <a:pt x="319" y="134"/>
                  <a:pt x="319" y="134"/>
                </a:cubicBezTo>
                <a:cubicBezTo>
                  <a:pt x="293" y="116"/>
                  <a:pt x="266" y="107"/>
                  <a:pt x="249" y="107"/>
                </a:cubicBezTo>
                <a:cubicBezTo>
                  <a:pt x="204" y="107"/>
                  <a:pt x="169" y="134"/>
                  <a:pt x="151" y="160"/>
                </a:cubicBezTo>
                <a:cubicBezTo>
                  <a:pt x="80" y="125"/>
                  <a:pt x="80" y="125"/>
                  <a:pt x="80" y="125"/>
                </a:cubicBezTo>
                <a:cubicBezTo>
                  <a:pt x="106" y="72"/>
                  <a:pt x="169" y="37"/>
                  <a:pt x="240" y="37"/>
                </a:cubicBezTo>
                <a:cubicBezTo>
                  <a:pt x="346" y="37"/>
                  <a:pt x="434" y="125"/>
                  <a:pt x="434" y="231"/>
                </a:cubicBezTo>
                <a:cubicBezTo>
                  <a:pt x="434" y="249"/>
                  <a:pt x="434" y="266"/>
                  <a:pt x="425" y="284"/>
                </a:cubicBezTo>
                <a:lnTo>
                  <a:pt x="213" y="1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7" name="Freeform 116">
            <a:extLst>
              <a:ext uri="{FF2B5EF4-FFF2-40B4-BE49-F238E27FC236}">
                <a16:creationId xmlns:a16="http://schemas.microsoft.com/office/drawing/2014/main" id="{0978DD50-4689-4437-B2AB-EA564FAB3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588" y="4576763"/>
            <a:ext cx="228600" cy="223837"/>
          </a:xfrm>
          <a:custGeom>
            <a:avLst/>
            <a:gdLst>
              <a:gd name="T0" fmla="*/ 239 w 479"/>
              <a:gd name="T1" fmla="*/ 98 h 471"/>
              <a:gd name="T2" fmla="*/ 239 w 479"/>
              <a:gd name="T3" fmla="*/ 98 h 471"/>
              <a:gd name="T4" fmla="*/ 142 w 479"/>
              <a:gd name="T5" fmla="*/ 231 h 471"/>
              <a:gd name="T6" fmla="*/ 239 w 479"/>
              <a:gd name="T7" fmla="*/ 373 h 471"/>
              <a:gd name="T8" fmla="*/ 336 w 479"/>
              <a:gd name="T9" fmla="*/ 231 h 471"/>
              <a:gd name="T10" fmla="*/ 239 w 479"/>
              <a:gd name="T11" fmla="*/ 98 h 471"/>
              <a:gd name="T12" fmla="*/ 195 w 479"/>
              <a:gd name="T13" fmla="*/ 231 h 471"/>
              <a:gd name="T14" fmla="*/ 195 w 479"/>
              <a:gd name="T15" fmla="*/ 231 h 471"/>
              <a:gd name="T16" fmla="*/ 239 w 479"/>
              <a:gd name="T17" fmla="*/ 151 h 471"/>
              <a:gd name="T18" fmla="*/ 248 w 479"/>
              <a:gd name="T19" fmla="*/ 151 h 471"/>
              <a:gd name="T20" fmla="*/ 248 w 479"/>
              <a:gd name="T21" fmla="*/ 169 h 471"/>
              <a:gd name="T22" fmla="*/ 195 w 479"/>
              <a:gd name="T23" fmla="*/ 266 h 471"/>
              <a:gd name="T24" fmla="*/ 195 w 479"/>
              <a:gd name="T25" fmla="*/ 231 h 471"/>
              <a:gd name="T26" fmla="*/ 239 w 479"/>
              <a:gd name="T27" fmla="*/ 319 h 471"/>
              <a:gd name="T28" fmla="*/ 239 w 479"/>
              <a:gd name="T29" fmla="*/ 319 h 471"/>
              <a:gd name="T30" fmla="*/ 230 w 479"/>
              <a:gd name="T31" fmla="*/ 319 h 471"/>
              <a:gd name="T32" fmla="*/ 230 w 479"/>
              <a:gd name="T33" fmla="*/ 319 h 471"/>
              <a:gd name="T34" fmla="*/ 230 w 479"/>
              <a:gd name="T35" fmla="*/ 319 h 471"/>
              <a:gd name="T36" fmla="*/ 221 w 479"/>
              <a:gd name="T37" fmla="*/ 293 h 471"/>
              <a:gd name="T38" fmla="*/ 274 w 479"/>
              <a:gd name="T39" fmla="*/ 196 h 471"/>
              <a:gd name="T40" fmla="*/ 283 w 479"/>
              <a:gd name="T41" fmla="*/ 231 h 471"/>
              <a:gd name="T42" fmla="*/ 239 w 479"/>
              <a:gd name="T43" fmla="*/ 319 h 471"/>
              <a:gd name="T44" fmla="*/ 239 w 479"/>
              <a:gd name="T45" fmla="*/ 0 h 471"/>
              <a:gd name="T46" fmla="*/ 239 w 479"/>
              <a:gd name="T47" fmla="*/ 0 h 471"/>
              <a:gd name="T48" fmla="*/ 0 w 479"/>
              <a:gd name="T49" fmla="*/ 231 h 471"/>
              <a:gd name="T50" fmla="*/ 239 w 479"/>
              <a:gd name="T51" fmla="*/ 470 h 471"/>
              <a:gd name="T52" fmla="*/ 478 w 479"/>
              <a:gd name="T53" fmla="*/ 231 h 471"/>
              <a:gd name="T54" fmla="*/ 239 w 479"/>
              <a:gd name="T55" fmla="*/ 0 h 471"/>
              <a:gd name="T56" fmla="*/ 239 w 479"/>
              <a:gd name="T57" fmla="*/ 426 h 471"/>
              <a:gd name="T58" fmla="*/ 239 w 479"/>
              <a:gd name="T59" fmla="*/ 426 h 471"/>
              <a:gd name="T60" fmla="*/ 44 w 479"/>
              <a:gd name="T61" fmla="*/ 231 h 471"/>
              <a:gd name="T62" fmla="*/ 239 w 479"/>
              <a:gd name="T63" fmla="*/ 37 h 471"/>
              <a:gd name="T64" fmla="*/ 433 w 479"/>
              <a:gd name="T65" fmla="*/ 231 h 471"/>
              <a:gd name="T66" fmla="*/ 239 w 479"/>
              <a:gd name="T67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39" y="98"/>
                </a:moveTo>
                <a:lnTo>
                  <a:pt x="239" y="98"/>
                </a:lnTo>
                <a:cubicBezTo>
                  <a:pt x="159" y="98"/>
                  <a:pt x="142" y="169"/>
                  <a:pt x="142" y="231"/>
                </a:cubicBezTo>
                <a:cubicBezTo>
                  <a:pt x="142" y="293"/>
                  <a:pt x="159" y="373"/>
                  <a:pt x="239" y="373"/>
                </a:cubicBezTo>
                <a:cubicBezTo>
                  <a:pt x="318" y="373"/>
                  <a:pt x="336" y="293"/>
                  <a:pt x="336" y="231"/>
                </a:cubicBezTo>
                <a:cubicBezTo>
                  <a:pt x="336" y="169"/>
                  <a:pt x="318" y="98"/>
                  <a:pt x="239" y="98"/>
                </a:cubicBezTo>
                <a:close/>
                <a:moveTo>
                  <a:pt x="195" y="231"/>
                </a:moveTo>
                <a:lnTo>
                  <a:pt x="195" y="231"/>
                </a:lnTo>
                <a:cubicBezTo>
                  <a:pt x="195" y="204"/>
                  <a:pt x="195" y="151"/>
                  <a:pt x="239" y="151"/>
                </a:cubicBezTo>
                <a:lnTo>
                  <a:pt x="248" y="151"/>
                </a:lnTo>
                <a:cubicBezTo>
                  <a:pt x="257" y="151"/>
                  <a:pt x="257" y="160"/>
                  <a:pt x="248" y="169"/>
                </a:cubicBezTo>
                <a:cubicBezTo>
                  <a:pt x="195" y="266"/>
                  <a:pt x="195" y="266"/>
                  <a:pt x="195" y="266"/>
                </a:cubicBezTo>
                <a:cubicBezTo>
                  <a:pt x="195" y="257"/>
                  <a:pt x="195" y="240"/>
                  <a:pt x="195" y="231"/>
                </a:cubicBezTo>
                <a:close/>
                <a:moveTo>
                  <a:pt x="239" y="319"/>
                </a:moveTo>
                <a:lnTo>
                  <a:pt x="239" y="319"/>
                </a:lnTo>
                <a:lnTo>
                  <a:pt x="230" y="319"/>
                </a:lnTo>
                <a:lnTo>
                  <a:pt x="230" y="319"/>
                </a:lnTo>
                <a:lnTo>
                  <a:pt x="230" y="319"/>
                </a:lnTo>
                <a:cubicBezTo>
                  <a:pt x="221" y="311"/>
                  <a:pt x="212" y="311"/>
                  <a:pt x="221" y="293"/>
                </a:cubicBezTo>
                <a:cubicBezTo>
                  <a:pt x="274" y="196"/>
                  <a:pt x="274" y="196"/>
                  <a:pt x="274" y="196"/>
                </a:cubicBezTo>
                <a:cubicBezTo>
                  <a:pt x="283" y="204"/>
                  <a:pt x="283" y="222"/>
                  <a:pt x="283" y="231"/>
                </a:cubicBezTo>
                <a:cubicBezTo>
                  <a:pt x="283" y="266"/>
                  <a:pt x="283" y="319"/>
                  <a:pt x="239" y="319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2" y="426"/>
                  <a:pt x="44" y="347"/>
                  <a:pt x="44" y="231"/>
                </a:cubicBezTo>
                <a:cubicBezTo>
                  <a:pt x="44" y="125"/>
                  <a:pt x="132" y="37"/>
                  <a:pt x="239" y="37"/>
                </a:cubicBezTo>
                <a:cubicBezTo>
                  <a:pt x="345" y="37"/>
                  <a:pt x="433" y="125"/>
                  <a:pt x="433" y="231"/>
                </a:cubicBezTo>
                <a:cubicBezTo>
                  <a:pt x="433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8" name="Freeform 117">
            <a:extLst>
              <a:ext uri="{FF2B5EF4-FFF2-40B4-BE49-F238E27FC236}">
                <a16:creationId xmlns:a16="http://schemas.microsoft.com/office/drawing/2014/main" id="{A71601F3-E5D3-438B-A6FC-B1FFD48A8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5" y="4576763"/>
            <a:ext cx="228600" cy="223837"/>
          </a:xfrm>
          <a:custGeom>
            <a:avLst/>
            <a:gdLst>
              <a:gd name="T0" fmla="*/ 336 w 480"/>
              <a:gd name="T1" fmla="*/ 169 h 471"/>
              <a:gd name="T2" fmla="*/ 336 w 480"/>
              <a:gd name="T3" fmla="*/ 169 h 471"/>
              <a:gd name="T4" fmla="*/ 283 w 480"/>
              <a:gd name="T5" fmla="*/ 169 h 471"/>
              <a:gd name="T6" fmla="*/ 283 w 480"/>
              <a:gd name="T7" fmla="*/ 116 h 471"/>
              <a:gd name="T8" fmla="*/ 283 w 480"/>
              <a:gd name="T9" fmla="*/ 107 h 471"/>
              <a:gd name="T10" fmla="*/ 275 w 480"/>
              <a:gd name="T11" fmla="*/ 98 h 471"/>
              <a:gd name="T12" fmla="*/ 142 w 480"/>
              <a:gd name="T13" fmla="*/ 98 h 471"/>
              <a:gd name="T14" fmla="*/ 133 w 480"/>
              <a:gd name="T15" fmla="*/ 107 h 471"/>
              <a:gd name="T16" fmla="*/ 133 w 480"/>
              <a:gd name="T17" fmla="*/ 116 h 471"/>
              <a:gd name="T18" fmla="*/ 133 w 480"/>
              <a:gd name="T19" fmla="*/ 293 h 471"/>
              <a:gd name="T20" fmla="*/ 133 w 480"/>
              <a:gd name="T21" fmla="*/ 302 h 471"/>
              <a:gd name="T22" fmla="*/ 142 w 480"/>
              <a:gd name="T23" fmla="*/ 302 h 471"/>
              <a:gd name="T24" fmla="*/ 195 w 480"/>
              <a:gd name="T25" fmla="*/ 302 h 471"/>
              <a:gd name="T26" fmla="*/ 195 w 480"/>
              <a:gd name="T27" fmla="*/ 355 h 471"/>
              <a:gd name="T28" fmla="*/ 195 w 480"/>
              <a:gd name="T29" fmla="*/ 364 h 471"/>
              <a:gd name="T30" fmla="*/ 204 w 480"/>
              <a:gd name="T31" fmla="*/ 364 h 471"/>
              <a:gd name="T32" fmla="*/ 336 w 480"/>
              <a:gd name="T33" fmla="*/ 364 h 471"/>
              <a:gd name="T34" fmla="*/ 345 w 480"/>
              <a:gd name="T35" fmla="*/ 364 h 471"/>
              <a:gd name="T36" fmla="*/ 345 w 480"/>
              <a:gd name="T37" fmla="*/ 355 h 471"/>
              <a:gd name="T38" fmla="*/ 345 w 480"/>
              <a:gd name="T39" fmla="*/ 178 h 471"/>
              <a:gd name="T40" fmla="*/ 345 w 480"/>
              <a:gd name="T41" fmla="*/ 169 h 471"/>
              <a:gd name="T42" fmla="*/ 336 w 480"/>
              <a:gd name="T43" fmla="*/ 169 h 471"/>
              <a:gd name="T44" fmla="*/ 204 w 480"/>
              <a:gd name="T45" fmla="*/ 169 h 471"/>
              <a:gd name="T46" fmla="*/ 204 w 480"/>
              <a:gd name="T47" fmla="*/ 169 h 471"/>
              <a:gd name="T48" fmla="*/ 195 w 480"/>
              <a:gd name="T49" fmla="*/ 169 h 471"/>
              <a:gd name="T50" fmla="*/ 195 w 480"/>
              <a:gd name="T51" fmla="*/ 178 h 471"/>
              <a:gd name="T52" fmla="*/ 195 w 480"/>
              <a:gd name="T53" fmla="*/ 275 h 471"/>
              <a:gd name="T54" fmla="*/ 151 w 480"/>
              <a:gd name="T55" fmla="*/ 275 h 471"/>
              <a:gd name="T56" fmla="*/ 151 w 480"/>
              <a:gd name="T57" fmla="*/ 125 h 471"/>
              <a:gd name="T58" fmla="*/ 257 w 480"/>
              <a:gd name="T59" fmla="*/ 125 h 471"/>
              <a:gd name="T60" fmla="*/ 257 w 480"/>
              <a:gd name="T61" fmla="*/ 169 h 471"/>
              <a:gd name="T62" fmla="*/ 204 w 480"/>
              <a:gd name="T63" fmla="*/ 169 h 471"/>
              <a:gd name="T64" fmla="*/ 328 w 480"/>
              <a:gd name="T65" fmla="*/ 338 h 471"/>
              <a:gd name="T66" fmla="*/ 328 w 480"/>
              <a:gd name="T67" fmla="*/ 338 h 471"/>
              <a:gd name="T68" fmla="*/ 222 w 480"/>
              <a:gd name="T69" fmla="*/ 338 h 471"/>
              <a:gd name="T70" fmla="*/ 222 w 480"/>
              <a:gd name="T71" fmla="*/ 196 h 471"/>
              <a:gd name="T72" fmla="*/ 328 w 480"/>
              <a:gd name="T73" fmla="*/ 196 h 471"/>
              <a:gd name="T74" fmla="*/ 328 w 480"/>
              <a:gd name="T75" fmla="*/ 338 h 471"/>
              <a:gd name="T76" fmla="*/ 239 w 480"/>
              <a:gd name="T77" fmla="*/ 0 h 471"/>
              <a:gd name="T78" fmla="*/ 239 w 480"/>
              <a:gd name="T79" fmla="*/ 0 h 471"/>
              <a:gd name="T80" fmla="*/ 0 w 480"/>
              <a:gd name="T81" fmla="*/ 231 h 471"/>
              <a:gd name="T82" fmla="*/ 239 w 480"/>
              <a:gd name="T83" fmla="*/ 470 h 471"/>
              <a:gd name="T84" fmla="*/ 479 w 480"/>
              <a:gd name="T85" fmla="*/ 231 h 471"/>
              <a:gd name="T86" fmla="*/ 239 w 480"/>
              <a:gd name="T87" fmla="*/ 0 h 471"/>
              <a:gd name="T88" fmla="*/ 239 w 480"/>
              <a:gd name="T89" fmla="*/ 426 h 471"/>
              <a:gd name="T90" fmla="*/ 239 w 480"/>
              <a:gd name="T91" fmla="*/ 426 h 471"/>
              <a:gd name="T92" fmla="*/ 44 w 480"/>
              <a:gd name="T93" fmla="*/ 231 h 471"/>
              <a:gd name="T94" fmla="*/ 239 w 480"/>
              <a:gd name="T95" fmla="*/ 37 h 471"/>
              <a:gd name="T96" fmla="*/ 434 w 480"/>
              <a:gd name="T97" fmla="*/ 231 h 471"/>
              <a:gd name="T98" fmla="*/ 239 w 480"/>
              <a:gd name="T99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80" h="471">
                <a:moveTo>
                  <a:pt x="336" y="169"/>
                </a:moveTo>
                <a:lnTo>
                  <a:pt x="336" y="169"/>
                </a:lnTo>
                <a:cubicBezTo>
                  <a:pt x="283" y="169"/>
                  <a:pt x="283" y="169"/>
                  <a:pt x="283" y="169"/>
                </a:cubicBezTo>
                <a:cubicBezTo>
                  <a:pt x="283" y="116"/>
                  <a:pt x="283" y="116"/>
                  <a:pt x="283" y="116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275" y="107"/>
                  <a:pt x="275" y="98"/>
                  <a:pt x="275" y="98"/>
                </a:cubicBezTo>
                <a:cubicBezTo>
                  <a:pt x="142" y="98"/>
                  <a:pt x="142" y="98"/>
                  <a:pt x="142" y="98"/>
                </a:cubicBezTo>
                <a:cubicBezTo>
                  <a:pt x="133" y="98"/>
                  <a:pt x="133" y="107"/>
                  <a:pt x="133" y="107"/>
                </a:cubicBezTo>
                <a:cubicBezTo>
                  <a:pt x="133" y="107"/>
                  <a:pt x="133" y="107"/>
                  <a:pt x="133" y="116"/>
                </a:cubicBezTo>
                <a:cubicBezTo>
                  <a:pt x="133" y="293"/>
                  <a:pt x="133" y="293"/>
                  <a:pt x="133" y="293"/>
                </a:cubicBezTo>
                <a:cubicBezTo>
                  <a:pt x="133" y="293"/>
                  <a:pt x="133" y="293"/>
                  <a:pt x="133" y="302"/>
                </a:cubicBezTo>
                <a:lnTo>
                  <a:pt x="142" y="302"/>
                </a:lnTo>
                <a:cubicBezTo>
                  <a:pt x="195" y="302"/>
                  <a:pt x="195" y="302"/>
                  <a:pt x="195" y="302"/>
                </a:cubicBezTo>
                <a:cubicBezTo>
                  <a:pt x="195" y="355"/>
                  <a:pt x="195" y="355"/>
                  <a:pt x="195" y="355"/>
                </a:cubicBezTo>
                <a:lnTo>
                  <a:pt x="195" y="364"/>
                </a:lnTo>
                <a:cubicBezTo>
                  <a:pt x="204" y="364"/>
                  <a:pt x="204" y="364"/>
                  <a:pt x="204" y="364"/>
                </a:cubicBezTo>
                <a:cubicBezTo>
                  <a:pt x="336" y="364"/>
                  <a:pt x="336" y="364"/>
                  <a:pt x="336" y="364"/>
                </a:cubicBezTo>
                <a:lnTo>
                  <a:pt x="345" y="364"/>
                </a:lnTo>
                <a:lnTo>
                  <a:pt x="345" y="355"/>
                </a:lnTo>
                <a:cubicBezTo>
                  <a:pt x="345" y="178"/>
                  <a:pt x="345" y="178"/>
                  <a:pt x="345" y="178"/>
                </a:cubicBezTo>
                <a:lnTo>
                  <a:pt x="345" y="169"/>
                </a:lnTo>
                <a:lnTo>
                  <a:pt x="336" y="169"/>
                </a:lnTo>
                <a:close/>
                <a:moveTo>
                  <a:pt x="204" y="169"/>
                </a:moveTo>
                <a:lnTo>
                  <a:pt x="204" y="169"/>
                </a:lnTo>
                <a:cubicBezTo>
                  <a:pt x="204" y="169"/>
                  <a:pt x="204" y="169"/>
                  <a:pt x="195" y="169"/>
                </a:cubicBezTo>
                <a:lnTo>
                  <a:pt x="195" y="178"/>
                </a:lnTo>
                <a:cubicBezTo>
                  <a:pt x="195" y="275"/>
                  <a:pt x="195" y="275"/>
                  <a:pt x="195" y="275"/>
                </a:cubicBezTo>
                <a:cubicBezTo>
                  <a:pt x="151" y="275"/>
                  <a:pt x="151" y="275"/>
                  <a:pt x="151" y="275"/>
                </a:cubicBezTo>
                <a:cubicBezTo>
                  <a:pt x="151" y="125"/>
                  <a:pt x="151" y="125"/>
                  <a:pt x="151" y="125"/>
                </a:cubicBezTo>
                <a:cubicBezTo>
                  <a:pt x="257" y="125"/>
                  <a:pt x="257" y="125"/>
                  <a:pt x="257" y="125"/>
                </a:cubicBezTo>
                <a:cubicBezTo>
                  <a:pt x="257" y="169"/>
                  <a:pt x="257" y="169"/>
                  <a:pt x="257" y="169"/>
                </a:cubicBezTo>
                <a:lnTo>
                  <a:pt x="204" y="169"/>
                </a:lnTo>
                <a:close/>
                <a:moveTo>
                  <a:pt x="328" y="338"/>
                </a:moveTo>
                <a:lnTo>
                  <a:pt x="328" y="338"/>
                </a:lnTo>
                <a:cubicBezTo>
                  <a:pt x="222" y="338"/>
                  <a:pt x="222" y="338"/>
                  <a:pt x="222" y="338"/>
                </a:cubicBezTo>
                <a:cubicBezTo>
                  <a:pt x="222" y="196"/>
                  <a:pt x="222" y="196"/>
                  <a:pt x="222" y="196"/>
                </a:cubicBezTo>
                <a:cubicBezTo>
                  <a:pt x="328" y="196"/>
                  <a:pt x="328" y="196"/>
                  <a:pt x="328" y="196"/>
                </a:cubicBezTo>
                <a:lnTo>
                  <a:pt x="328" y="338"/>
                </a:ln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9" name="Freeform 118">
            <a:extLst>
              <a:ext uri="{FF2B5EF4-FFF2-40B4-BE49-F238E27FC236}">
                <a16:creationId xmlns:a16="http://schemas.microsoft.com/office/drawing/2014/main" id="{F095D0B0-EDDF-4C19-9C30-16024E0B9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4576763"/>
            <a:ext cx="228600" cy="223837"/>
          </a:xfrm>
          <a:custGeom>
            <a:avLst/>
            <a:gdLst>
              <a:gd name="T0" fmla="*/ 398 w 479"/>
              <a:gd name="T1" fmla="*/ 240 h 471"/>
              <a:gd name="T2" fmla="*/ 398 w 479"/>
              <a:gd name="T3" fmla="*/ 240 h 471"/>
              <a:gd name="T4" fmla="*/ 345 w 479"/>
              <a:gd name="T5" fmla="*/ 222 h 471"/>
              <a:gd name="T6" fmla="*/ 345 w 479"/>
              <a:gd name="T7" fmla="*/ 160 h 471"/>
              <a:gd name="T8" fmla="*/ 203 w 479"/>
              <a:gd name="T9" fmla="*/ 98 h 471"/>
              <a:gd name="T10" fmla="*/ 141 w 479"/>
              <a:gd name="T11" fmla="*/ 125 h 471"/>
              <a:gd name="T12" fmla="*/ 141 w 479"/>
              <a:gd name="T13" fmla="*/ 196 h 471"/>
              <a:gd name="T14" fmla="*/ 141 w 479"/>
              <a:gd name="T15" fmla="*/ 196 h 471"/>
              <a:gd name="T16" fmla="*/ 79 w 479"/>
              <a:gd name="T17" fmla="*/ 222 h 471"/>
              <a:gd name="T18" fmla="*/ 79 w 479"/>
              <a:gd name="T19" fmla="*/ 284 h 471"/>
              <a:gd name="T20" fmla="*/ 141 w 479"/>
              <a:gd name="T21" fmla="*/ 311 h 471"/>
              <a:gd name="T22" fmla="*/ 203 w 479"/>
              <a:gd name="T23" fmla="*/ 284 h 471"/>
              <a:gd name="T24" fmla="*/ 203 w 479"/>
              <a:gd name="T25" fmla="*/ 284 h 471"/>
              <a:gd name="T26" fmla="*/ 328 w 479"/>
              <a:gd name="T27" fmla="*/ 338 h 471"/>
              <a:gd name="T28" fmla="*/ 336 w 479"/>
              <a:gd name="T29" fmla="*/ 338 h 471"/>
              <a:gd name="T30" fmla="*/ 336 w 479"/>
              <a:gd name="T31" fmla="*/ 338 h 471"/>
              <a:gd name="T32" fmla="*/ 398 w 479"/>
              <a:gd name="T33" fmla="*/ 311 h 471"/>
              <a:gd name="T34" fmla="*/ 398 w 479"/>
              <a:gd name="T35" fmla="*/ 311 h 471"/>
              <a:gd name="T36" fmla="*/ 398 w 479"/>
              <a:gd name="T37" fmla="*/ 240 h 471"/>
              <a:gd name="T38" fmla="*/ 328 w 479"/>
              <a:gd name="T39" fmla="*/ 319 h 471"/>
              <a:gd name="T40" fmla="*/ 328 w 479"/>
              <a:gd name="T41" fmla="*/ 319 h 471"/>
              <a:gd name="T42" fmla="*/ 328 w 479"/>
              <a:gd name="T43" fmla="*/ 319 h 471"/>
              <a:gd name="T44" fmla="*/ 328 w 479"/>
              <a:gd name="T45" fmla="*/ 319 h 471"/>
              <a:gd name="T46" fmla="*/ 221 w 479"/>
              <a:gd name="T47" fmla="*/ 275 h 471"/>
              <a:gd name="T48" fmla="*/ 221 w 479"/>
              <a:gd name="T49" fmla="*/ 231 h 471"/>
              <a:gd name="T50" fmla="*/ 328 w 479"/>
              <a:gd name="T51" fmla="*/ 275 h 471"/>
              <a:gd name="T52" fmla="*/ 328 w 479"/>
              <a:gd name="T53" fmla="*/ 275 h 471"/>
              <a:gd name="T54" fmla="*/ 328 w 479"/>
              <a:gd name="T55" fmla="*/ 275 h 471"/>
              <a:gd name="T56" fmla="*/ 328 w 479"/>
              <a:gd name="T57" fmla="*/ 319 h 471"/>
              <a:gd name="T58" fmla="*/ 336 w 479"/>
              <a:gd name="T59" fmla="*/ 257 h 471"/>
              <a:gd name="T60" fmla="*/ 336 w 479"/>
              <a:gd name="T61" fmla="*/ 257 h 471"/>
              <a:gd name="T62" fmla="*/ 300 w 479"/>
              <a:gd name="T63" fmla="*/ 249 h 471"/>
              <a:gd name="T64" fmla="*/ 336 w 479"/>
              <a:gd name="T65" fmla="*/ 231 h 471"/>
              <a:gd name="T66" fmla="*/ 372 w 479"/>
              <a:gd name="T67" fmla="*/ 249 h 471"/>
              <a:gd name="T68" fmla="*/ 336 w 479"/>
              <a:gd name="T69" fmla="*/ 257 h 471"/>
              <a:gd name="T70" fmla="*/ 381 w 479"/>
              <a:gd name="T71" fmla="*/ 302 h 471"/>
              <a:gd name="T72" fmla="*/ 381 w 479"/>
              <a:gd name="T73" fmla="*/ 302 h 471"/>
              <a:gd name="T74" fmla="*/ 345 w 479"/>
              <a:gd name="T75" fmla="*/ 319 h 471"/>
              <a:gd name="T76" fmla="*/ 345 w 479"/>
              <a:gd name="T77" fmla="*/ 275 h 471"/>
              <a:gd name="T78" fmla="*/ 381 w 479"/>
              <a:gd name="T79" fmla="*/ 257 h 471"/>
              <a:gd name="T80" fmla="*/ 381 w 479"/>
              <a:gd name="T81" fmla="*/ 302 h 471"/>
              <a:gd name="T82" fmla="*/ 238 w 479"/>
              <a:gd name="T83" fmla="*/ 0 h 471"/>
              <a:gd name="T84" fmla="*/ 238 w 479"/>
              <a:gd name="T85" fmla="*/ 0 h 471"/>
              <a:gd name="T86" fmla="*/ 0 w 479"/>
              <a:gd name="T87" fmla="*/ 231 h 471"/>
              <a:gd name="T88" fmla="*/ 238 w 479"/>
              <a:gd name="T89" fmla="*/ 470 h 471"/>
              <a:gd name="T90" fmla="*/ 478 w 479"/>
              <a:gd name="T91" fmla="*/ 231 h 471"/>
              <a:gd name="T92" fmla="*/ 238 w 479"/>
              <a:gd name="T93" fmla="*/ 0 h 471"/>
              <a:gd name="T94" fmla="*/ 238 w 479"/>
              <a:gd name="T95" fmla="*/ 426 h 471"/>
              <a:gd name="T96" fmla="*/ 238 w 479"/>
              <a:gd name="T97" fmla="*/ 426 h 471"/>
              <a:gd name="T98" fmla="*/ 44 w 479"/>
              <a:gd name="T99" fmla="*/ 231 h 471"/>
              <a:gd name="T100" fmla="*/ 238 w 479"/>
              <a:gd name="T101" fmla="*/ 37 h 471"/>
              <a:gd name="T102" fmla="*/ 434 w 479"/>
              <a:gd name="T103" fmla="*/ 231 h 471"/>
              <a:gd name="T104" fmla="*/ 238 w 479"/>
              <a:gd name="T105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79" h="471">
                <a:moveTo>
                  <a:pt x="398" y="240"/>
                </a:moveTo>
                <a:lnTo>
                  <a:pt x="398" y="240"/>
                </a:lnTo>
                <a:cubicBezTo>
                  <a:pt x="345" y="222"/>
                  <a:pt x="345" y="222"/>
                  <a:pt x="345" y="222"/>
                </a:cubicBezTo>
                <a:cubicBezTo>
                  <a:pt x="345" y="160"/>
                  <a:pt x="345" y="160"/>
                  <a:pt x="345" y="160"/>
                </a:cubicBezTo>
                <a:cubicBezTo>
                  <a:pt x="203" y="98"/>
                  <a:pt x="203" y="98"/>
                  <a:pt x="203" y="98"/>
                </a:cubicBezTo>
                <a:cubicBezTo>
                  <a:pt x="141" y="125"/>
                  <a:pt x="141" y="125"/>
                  <a:pt x="141" y="125"/>
                </a:cubicBezTo>
                <a:cubicBezTo>
                  <a:pt x="141" y="196"/>
                  <a:pt x="141" y="196"/>
                  <a:pt x="141" y="196"/>
                </a:cubicBezTo>
                <a:lnTo>
                  <a:pt x="141" y="196"/>
                </a:lnTo>
                <a:cubicBezTo>
                  <a:pt x="79" y="222"/>
                  <a:pt x="79" y="222"/>
                  <a:pt x="79" y="222"/>
                </a:cubicBezTo>
                <a:cubicBezTo>
                  <a:pt x="79" y="284"/>
                  <a:pt x="79" y="284"/>
                  <a:pt x="79" y="284"/>
                </a:cubicBezTo>
                <a:cubicBezTo>
                  <a:pt x="141" y="311"/>
                  <a:pt x="141" y="311"/>
                  <a:pt x="141" y="311"/>
                </a:cubicBezTo>
                <a:cubicBezTo>
                  <a:pt x="203" y="284"/>
                  <a:pt x="203" y="284"/>
                  <a:pt x="203" y="284"/>
                </a:cubicBezTo>
                <a:lnTo>
                  <a:pt x="203" y="284"/>
                </a:lnTo>
                <a:cubicBezTo>
                  <a:pt x="328" y="338"/>
                  <a:pt x="328" y="338"/>
                  <a:pt x="328" y="338"/>
                </a:cubicBezTo>
                <a:cubicBezTo>
                  <a:pt x="336" y="338"/>
                  <a:pt x="336" y="338"/>
                  <a:pt x="336" y="338"/>
                </a:cubicBezTo>
                <a:lnTo>
                  <a:pt x="336" y="338"/>
                </a:lnTo>
                <a:cubicBezTo>
                  <a:pt x="398" y="311"/>
                  <a:pt x="398" y="311"/>
                  <a:pt x="398" y="311"/>
                </a:cubicBezTo>
                <a:lnTo>
                  <a:pt x="398" y="311"/>
                </a:lnTo>
                <a:cubicBezTo>
                  <a:pt x="398" y="240"/>
                  <a:pt x="398" y="240"/>
                  <a:pt x="398" y="240"/>
                </a:cubicBezTo>
                <a:close/>
                <a:moveTo>
                  <a:pt x="328" y="319"/>
                </a:moveTo>
                <a:lnTo>
                  <a:pt x="328" y="319"/>
                </a:lnTo>
                <a:lnTo>
                  <a:pt x="328" y="319"/>
                </a:lnTo>
                <a:lnTo>
                  <a:pt x="328" y="319"/>
                </a:lnTo>
                <a:cubicBezTo>
                  <a:pt x="221" y="275"/>
                  <a:pt x="221" y="275"/>
                  <a:pt x="221" y="275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328" y="275"/>
                  <a:pt x="328" y="275"/>
                  <a:pt x="328" y="275"/>
                </a:cubicBezTo>
                <a:lnTo>
                  <a:pt x="328" y="275"/>
                </a:lnTo>
                <a:lnTo>
                  <a:pt x="328" y="275"/>
                </a:lnTo>
                <a:lnTo>
                  <a:pt x="328" y="319"/>
                </a:lnTo>
                <a:close/>
                <a:moveTo>
                  <a:pt x="336" y="257"/>
                </a:moveTo>
                <a:lnTo>
                  <a:pt x="336" y="257"/>
                </a:lnTo>
                <a:cubicBezTo>
                  <a:pt x="300" y="249"/>
                  <a:pt x="300" y="249"/>
                  <a:pt x="300" y="249"/>
                </a:cubicBezTo>
                <a:cubicBezTo>
                  <a:pt x="336" y="231"/>
                  <a:pt x="336" y="231"/>
                  <a:pt x="336" y="231"/>
                </a:cubicBezTo>
                <a:cubicBezTo>
                  <a:pt x="372" y="249"/>
                  <a:pt x="372" y="249"/>
                  <a:pt x="372" y="249"/>
                </a:cubicBezTo>
                <a:lnTo>
                  <a:pt x="336" y="257"/>
                </a:lnTo>
                <a:close/>
                <a:moveTo>
                  <a:pt x="381" y="302"/>
                </a:moveTo>
                <a:lnTo>
                  <a:pt x="381" y="302"/>
                </a:lnTo>
                <a:cubicBezTo>
                  <a:pt x="345" y="319"/>
                  <a:pt x="345" y="319"/>
                  <a:pt x="345" y="319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381" y="257"/>
                  <a:pt x="381" y="257"/>
                  <a:pt x="381" y="257"/>
                </a:cubicBezTo>
                <a:lnTo>
                  <a:pt x="381" y="302"/>
                </a:ln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8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38" y="426"/>
                </a:moveTo>
                <a:lnTo>
                  <a:pt x="238" y="426"/>
                </a:lnTo>
                <a:cubicBezTo>
                  <a:pt x="132" y="426"/>
                  <a:pt x="44" y="347"/>
                  <a:pt x="44" y="231"/>
                </a:cubicBezTo>
                <a:cubicBezTo>
                  <a:pt x="44" y="125"/>
                  <a:pt x="132" y="37"/>
                  <a:pt x="238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8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0" name="Freeform 16">
            <a:extLst>
              <a:ext uri="{FF2B5EF4-FFF2-40B4-BE49-F238E27FC236}">
                <a16:creationId xmlns:a16="http://schemas.microsoft.com/office/drawing/2014/main" id="{9A9D2F75-464D-4485-B34D-77EE6BAFC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2720975"/>
            <a:ext cx="133350" cy="209550"/>
          </a:xfrm>
          <a:custGeom>
            <a:avLst/>
            <a:gdLst>
              <a:gd name="T0" fmla="*/ 240 w 285"/>
              <a:gd name="T1" fmla="*/ 35 h 452"/>
              <a:gd name="T2" fmla="*/ 240 w 285"/>
              <a:gd name="T3" fmla="*/ 35 h 452"/>
              <a:gd name="T4" fmla="*/ 133 w 285"/>
              <a:gd name="T5" fmla="*/ 0 h 452"/>
              <a:gd name="T6" fmla="*/ 53 w 285"/>
              <a:gd name="T7" fmla="*/ 26 h 452"/>
              <a:gd name="T8" fmla="*/ 0 w 285"/>
              <a:gd name="T9" fmla="*/ 132 h 452"/>
              <a:gd name="T10" fmla="*/ 80 w 285"/>
              <a:gd name="T11" fmla="*/ 132 h 452"/>
              <a:gd name="T12" fmla="*/ 97 w 285"/>
              <a:gd name="T13" fmla="*/ 88 h 452"/>
              <a:gd name="T14" fmla="*/ 142 w 285"/>
              <a:gd name="T15" fmla="*/ 70 h 452"/>
              <a:gd name="T16" fmla="*/ 187 w 285"/>
              <a:gd name="T17" fmla="*/ 88 h 452"/>
              <a:gd name="T18" fmla="*/ 195 w 285"/>
              <a:gd name="T19" fmla="*/ 123 h 452"/>
              <a:gd name="T20" fmla="*/ 187 w 285"/>
              <a:gd name="T21" fmla="*/ 159 h 452"/>
              <a:gd name="T22" fmla="*/ 168 w 285"/>
              <a:gd name="T23" fmla="*/ 176 h 452"/>
              <a:gd name="T24" fmla="*/ 106 w 285"/>
              <a:gd name="T25" fmla="*/ 230 h 452"/>
              <a:gd name="T26" fmla="*/ 89 w 285"/>
              <a:gd name="T27" fmla="*/ 292 h 452"/>
              <a:gd name="T28" fmla="*/ 97 w 285"/>
              <a:gd name="T29" fmla="*/ 301 h 452"/>
              <a:gd name="T30" fmla="*/ 159 w 285"/>
              <a:gd name="T31" fmla="*/ 301 h 452"/>
              <a:gd name="T32" fmla="*/ 168 w 285"/>
              <a:gd name="T33" fmla="*/ 292 h 452"/>
              <a:gd name="T34" fmla="*/ 178 w 285"/>
              <a:gd name="T35" fmla="*/ 265 h 452"/>
              <a:gd name="T36" fmla="*/ 195 w 285"/>
              <a:gd name="T37" fmla="*/ 239 h 452"/>
              <a:gd name="T38" fmla="*/ 222 w 285"/>
              <a:gd name="T39" fmla="*/ 221 h 452"/>
              <a:gd name="T40" fmla="*/ 266 w 285"/>
              <a:gd name="T41" fmla="*/ 186 h 452"/>
              <a:gd name="T42" fmla="*/ 284 w 285"/>
              <a:gd name="T43" fmla="*/ 123 h 452"/>
              <a:gd name="T44" fmla="*/ 240 w 285"/>
              <a:gd name="T45" fmla="*/ 35 h 452"/>
              <a:gd name="T46" fmla="*/ 133 w 285"/>
              <a:gd name="T47" fmla="*/ 345 h 452"/>
              <a:gd name="T48" fmla="*/ 133 w 285"/>
              <a:gd name="T49" fmla="*/ 345 h 452"/>
              <a:gd name="T50" fmla="*/ 80 w 285"/>
              <a:gd name="T51" fmla="*/ 398 h 452"/>
              <a:gd name="T52" fmla="*/ 133 w 285"/>
              <a:gd name="T53" fmla="*/ 451 h 452"/>
              <a:gd name="T54" fmla="*/ 187 w 285"/>
              <a:gd name="T55" fmla="*/ 398 h 452"/>
              <a:gd name="T56" fmla="*/ 133 w 285"/>
              <a:gd name="T57" fmla="*/ 345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5" h="452">
                <a:moveTo>
                  <a:pt x="240" y="35"/>
                </a:moveTo>
                <a:lnTo>
                  <a:pt x="240" y="35"/>
                </a:lnTo>
                <a:cubicBezTo>
                  <a:pt x="213" y="8"/>
                  <a:pt x="178" y="0"/>
                  <a:pt x="133" y="0"/>
                </a:cubicBezTo>
                <a:cubicBezTo>
                  <a:pt x="106" y="0"/>
                  <a:pt x="80" y="8"/>
                  <a:pt x="53" y="26"/>
                </a:cubicBezTo>
                <a:cubicBezTo>
                  <a:pt x="18" y="44"/>
                  <a:pt x="0" y="79"/>
                  <a:pt x="0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80" y="123"/>
                  <a:pt x="89" y="106"/>
                  <a:pt x="97" y="88"/>
                </a:cubicBezTo>
                <a:cubicBezTo>
                  <a:pt x="106" y="79"/>
                  <a:pt x="115" y="70"/>
                  <a:pt x="142" y="70"/>
                </a:cubicBezTo>
                <a:cubicBezTo>
                  <a:pt x="159" y="70"/>
                  <a:pt x="178" y="79"/>
                  <a:pt x="187" y="88"/>
                </a:cubicBezTo>
                <a:cubicBezTo>
                  <a:pt x="195" y="97"/>
                  <a:pt x="195" y="114"/>
                  <a:pt x="195" y="123"/>
                </a:cubicBezTo>
                <a:cubicBezTo>
                  <a:pt x="195" y="141"/>
                  <a:pt x="195" y="151"/>
                  <a:pt x="187" y="159"/>
                </a:cubicBezTo>
                <a:cubicBezTo>
                  <a:pt x="178" y="167"/>
                  <a:pt x="178" y="167"/>
                  <a:pt x="168" y="176"/>
                </a:cubicBezTo>
                <a:cubicBezTo>
                  <a:pt x="168" y="176"/>
                  <a:pt x="124" y="204"/>
                  <a:pt x="106" y="230"/>
                </a:cubicBezTo>
                <a:cubicBezTo>
                  <a:pt x="97" y="239"/>
                  <a:pt x="89" y="265"/>
                  <a:pt x="89" y="292"/>
                </a:cubicBezTo>
                <a:cubicBezTo>
                  <a:pt x="89" y="292"/>
                  <a:pt x="89" y="301"/>
                  <a:pt x="97" y="301"/>
                </a:cubicBezTo>
                <a:cubicBezTo>
                  <a:pt x="106" y="301"/>
                  <a:pt x="159" y="301"/>
                  <a:pt x="159" y="301"/>
                </a:cubicBezTo>
                <a:cubicBezTo>
                  <a:pt x="168" y="301"/>
                  <a:pt x="168" y="292"/>
                  <a:pt x="168" y="292"/>
                </a:cubicBezTo>
                <a:cubicBezTo>
                  <a:pt x="168" y="283"/>
                  <a:pt x="168" y="274"/>
                  <a:pt x="178" y="265"/>
                </a:cubicBezTo>
                <a:cubicBezTo>
                  <a:pt x="178" y="257"/>
                  <a:pt x="187" y="248"/>
                  <a:pt x="195" y="239"/>
                </a:cubicBezTo>
                <a:cubicBezTo>
                  <a:pt x="222" y="221"/>
                  <a:pt x="222" y="221"/>
                  <a:pt x="222" y="221"/>
                </a:cubicBezTo>
                <a:cubicBezTo>
                  <a:pt x="240" y="204"/>
                  <a:pt x="257" y="195"/>
                  <a:pt x="266" y="186"/>
                </a:cubicBezTo>
                <a:cubicBezTo>
                  <a:pt x="275" y="167"/>
                  <a:pt x="284" y="151"/>
                  <a:pt x="284" y="123"/>
                </a:cubicBezTo>
                <a:cubicBezTo>
                  <a:pt x="284" y="79"/>
                  <a:pt x="275" y="53"/>
                  <a:pt x="240" y="35"/>
                </a:cubicBezTo>
                <a:close/>
                <a:moveTo>
                  <a:pt x="133" y="345"/>
                </a:moveTo>
                <a:lnTo>
                  <a:pt x="133" y="345"/>
                </a:lnTo>
                <a:cubicBezTo>
                  <a:pt x="106" y="345"/>
                  <a:pt x="80" y="363"/>
                  <a:pt x="80" y="398"/>
                </a:cubicBezTo>
                <a:cubicBezTo>
                  <a:pt x="80" y="425"/>
                  <a:pt x="106" y="442"/>
                  <a:pt x="133" y="451"/>
                </a:cubicBezTo>
                <a:cubicBezTo>
                  <a:pt x="159" y="451"/>
                  <a:pt x="187" y="425"/>
                  <a:pt x="187" y="398"/>
                </a:cubicBezTo>
                <a:cubicBezTo>
                  <a:pt x="187" y="372"/>
                  <a:pt x="168" y="345"/>
                  <a:pt x="133" y="3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1" name="Freeform 56">
            <a:extLst>
              <a:ext uri="{FF2B5EF4-FFF2-40B4-BE49-F238E27FC236}">
                <a16:creationId xmlns:a16="http://schemas.microsoft.com/office/drawing/2014/main" id="{561E0477-A921-4417-B2B1-BC0B260B6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225" y="3700463"/>
            <a:ext cx="214313" cy="188912"/>
          </a:xfrm>
          <a:custGeom>
            <a:avLst/>
            <a:gdLst>
              <a:gd name="T0" fmla="*/ 257 w 462"/>
              <a:gd name="T1" fmla="*/ 0 h 408"/>
              <a:gd name="T2" fmla="*/ 257 w 462"/>
              <a:gd name="T3" fmla="*/ 0 h 408"/>
              <a:gd name="T4" fmla="*/ 62 w 462"/>
              <a:gd name="T5" fmla="*/ 195 h 408"/>
              <a:gd name="T6" fmla="*/ 0 w 462"/>
              <a:gd name="T7" fmla="*/ 195 h 408"/>
              <a:gd name="T8" fmla="*/ 89 w 462"/>
              <a:gd name="T9" fmla="*/ 301 h 408"/>
              <a:gd name="T10" fmla="*/ 177 w 462"/>
              <a:gd name="T11" fmla="*/ 195 h 408"/>
              <a:gd name="T12" fmla="*/ 106 w 462"/>
              <a:gd name="T13" fmla="*/ 195 h 408"/>
              <a:gd name="T14" fmla="*/ 257 w 462"/>
              <a:gd name="T15" fmla="*/ 44 h 408"/>
              <a:gd name="T16" fmla="*/ 416 w 462"/>
              <a:gd name="T17" fmla="*/ 204 h 408"/>
              <a:gd name="T18" fmla="*/ 257 w 462"/>
              <a:gd name="T19" fmla="*/ 354 h 408"/>
              <a:gd name="T20" fmla="*/ 169 w 462"/>
              <a:gd name="T21" fmla="*/ 328 h 408"/>
              <a:gd name="T22" fmla="*/ 133 w 462"/>
              <a:gd name="T23" fmla="*/ 363 h 408"/>
              <a:gd name="T24" fmla="*/ 257 w 462"/>
              <a:gd name="T25" fmla="*/ 407 h 408"/>
              <a:gd name="T26" fmla="*/ 461 w 462"/>
              <a:gd name="T27" fmla="*/ 204 h 408"/>
              <a:gd name="T28" fmla="*/ 257 w 462"/>
              <a:gd name="T29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2" h="408">
                <a:moveTo>
                  <a:pt x="257" y="0"/>
                </a:moveTo>
                <a:lnTo>
                  <a:pt x="257" y="0"/>
                </a:lnTo>
                <a:cubicBezTo>
                  <a:pt x="150" y="0"/>
                  <a:pt x="62" y="88"/>
                  <a:pt x="62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89" y="301"/>
                  <a:pt x="89" y="301"/>
                  <a:pt x="89" y="301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06" y="195"/>
                  <a:pt x="106" y="195"/>
                  <a:pt x="106" y="195"/>
                </a:cubicBezTo>
                <a:cubicBezTo>
                  <a:pt x="115" y="116"/>
                  <a:pt x="177" y="44"/>
                  <a:pt x="257" y="44"/>
                </a:cubicBezTo>
                <a:cubicBezTo>
                  <a:pt x="346" y="44"/>
                  <a:pt x="416" y="116"/>
                  <a:pt x="416" y="204"/>
                </a:cubicBezTo>
                <a:cubicBezTo>
                  <a:pt x="416" y="283"/>
                  <a:pt x="346" y="354"/>
                  <a:pt x="257" y="354"/>
                </a:cubicBezTo>
                <a:cubicBezTo>
                  <a:pt x="231" y="354"/>
                  <a:pt x="195" y="345"/>
                  <a:pt x="169" y="328"/>
                </a:cubicBezTo>
                <a:cubicBezTo>
                  <a:pt x="133" y="363"/>
                  <a:pt x="133" y="363"/>
                  <a:pt x="133" y="363"/>
                </a:cubicBezTo>
                <a:cubicBezTo>
                  <a:pt x="169" y="390"/>
                  <a:pt x="213" y="407"/>
                  <a:pt x="257" y="407"/>
                </a:cubicBezTo>
                <a:cubicBezTo>
                  <a:pt x="372" y="407"/>
                  <a:pt x="461" y="310"/>
                  <a:pt x="461" y="204"/>
                </a:cubicBezTo>
                <a:cubicBezTo>
                  <a:pt x="461" y="88"/>
                  <a:pt x="372" y="0"/>
                  <a:pt x="25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2" name="Freeform 57">
            <a:extLst>
              <a:ext uri="{FF2B5EF4-FFF2-40B4-BE49-F238E27FC236}">
                <a16:creationId xmlns:a16="http://schemas.microsoft.com/office/drawing/2014/main" id="{2F7F865D-77E5-4F5A-BDAC-EC020393B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438" y="3692525"/>
            <a:ext cx="214312" cy="188913"/>
          </a:xfrm>
          <a:custGeom>
            <a:avLst/>
            <a:gdLst>
              <a:gd name="T0" fmla="*/ 203 w 461"/>
              <a:gd name="T1" fmla="*/ 0 h 409"/>
              <a:gd name="T2" fmla="*/ 203 w 461"/>
              <a:gd name="T3" fmla="*/ 0 h 409"/>
              <a:gd name="T4" fmla="*/ 398 w 461"/>
              <a:gd name="T5" fmla="*/ 204 h 409"/>
              <a:gd name="T6" fmla="*/ 460 w 461"/>
              <a:gd name="T7" fmla="*/ 204 h 409"/>
              <a:gd name="T8" fmla="*/ 372 w 461"/>
              <a:gd name="T9" fmla="*/ 301 h 409"/>
              <a:gd name="T10" fmla="*/ 284 w 461"/>
              <a:gd name="T11" fmla="*/ 204 h 409"/>
              <a:gd name="T12" fmla="*/ 354 w 461"/>
              <a:gd name="T13" fmla="*/ 204 h 409"/>
              <a:gd name="T14" fmla="*/ 203 w 461"/>
              <a:gd name="T15" fmla="*/ 53 h 409"/>
              <a:gd name="T16" fmla="*/ 44 w 461"/>
              <a:gd name="T17" fmla="*/ 204 h 409"/>
              <a:gd name="T18" fmla="*/ 203 w 461"/>
              <a:gd name="T19" fmla="*/ 363 h 409"/>
              <a:gd name="T20" fmla="*/ 292 w 461"/>
              <a:gd name="T21" fmla="*/ 328 h 409"/>
              <a:gd name="T22" fmla="*/ 328 w 461"/>
              <a:gd name="T23" fmla="*/ 363 h 409"/>
              <a:gd name="T24" fmla="*/ 203 w 461"/>
              <a:gd name="T25" fmla="*/ 408 h 409"/>
              <a:gd name="T26" fmla="*/ 0 w 461"/>
              <a:gd name="T27" fmla="*/ 204 h 409"/>
              <a:gd name="T28" fmla="*/ 203 w 461"/>
              <a:gd name="T29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1" h="409">
                <a:moveTo>
                  <a:pt x="203" y="0"/>
                </a:moveTo>
                <a:lnTo>
                  <a:pt x="203" y="0"/>
                </a:lnTo>
                <a:cubicBezTo>
                  <a:pt x="310" y="0"/>
                  <a:pt x="398" y="89"/>
                  <a:pt x="398" y="204"/>
                </a:cubicBezTo>
                <a:cubicBezTo>
                  <a:pt x="460" y="204"/>
                  <a:pt x="460" y="204"/>
                  <a:pt x="460" y="204"/>
                </a:cubicBezTo>
                <a:cubicBezTo>
                  <a:pt x="372" y="301"/>
                  <a:pt x="372" y="301"/>
                  <a:pt x="372" y="301"/>
                </a:cubicBezTo>
                <a:cubicBezTo>
                  <a:pt x="284" y="204"/>
                  <a:pt x="284" y="204"/>
                  <a:pt x="284" y="204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45" y="115"/>
                  <a:pt x="284" y="53"/>
                  <a:pt x="203" y="53"/>
                </a:cubicBezTo>
                <a:cubicBezTo>
                  <a:pt x="115" y="53"/>
                  <a:pt x="44" y="124"/>
                  <a:pt x="44" y="204"/>
                </a:cubicBezTo>
                <a:cubicBezTo>
                  <a:pt x="44" y="293"/>
                  <a:pt x="115" y="363"/>
                  <a:pt x="203" y="363"/>
                </a:cubicBezTo>
                <a:cubicBezTo>
                  <a:pt x="230" y="363"/>
                  <a:pt x="266" y="346"/>
                  <a:pt x="292" y="328"/>
                </a:cubicBezTo>
                <a:cubicBezTo>
                  <a:pt x="328" y="363"/>
                  <a:pt x="328" y="363"/>
                  <a:pt x="328" y="363"/>
                </a:cubicBezTo>
                <a:cubicBezTo>
                  <a:pt x="292" y="390"/>
                  <a:pt x="248" y="408"/>
                  <a:pt x="203" y="408"/>
                </a:cubicBezTo>
                <a:cubicBezTo>
                  <a:pt x="88" y="408"/>
                  <a:pt x="0" y="319"/>
                  <a:pt x="0" y="204"/>
                </a:cubicBezTo>
                <a:cubicBezTo>
                  <a:pt x="0" y="97"/>
                  <a:pt x="88" y="0"/>
                  <a:pt x="203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3" name="Freeform 58">
            <a:extLst>
              <a:ext uri="{FF2B5EF4-FFF2-40B4-BE49-F238E27FC236}">
                <a16:creationId xmlns:a16="http://schemas.microsoft.com/office/drawing/2014/main" id="{F8B16945-783D-4F51-9216-B4D1B0494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3400" y="2268538"/>
            <a:ext cx="165100" cy="114300"/>
          </a:xfrm>
          <a:custGeom>
            <a:avLst/>
            <a:gdLst>
              <a:gd name="T0" fmla="*/ 327 w 355"/>
              <a:gd name="T1" fmla="*/ 107 h 249"/>
              <a:gd name="T2" fmla="*/ 327 w 355"/>
              <a:gd name="T3" fmla="*/ 107 h 249"/>
              <a:gd name="T4" fmla="*/ 26 w 355"/>
              <a:gd name="T5" fmla="*/ 107 h 249"/>
              <a:gd name="T6" fmla="*/ 0 w 355"/>
              <a:gd name="T7" fmla="*/ 125 h 249"/>
              <a:gd name="T8" fmla="*/ 26 w 355"/>
              <a:gd name="T9" fmla="*/ 151 h 249"/>
              <a:gd name="T10" fmla="*/ 327 w 355"/>
              <a:gd name="T11" fmla="*/ 151 h 249"/>
              <a:gd name="T12" fmla="*/ 354 w 355"/>
              <a:gd name="T13" fmla="*/ 125 h 249"/>
              <a:gd name="T14" fmla="*/ 327 w 355"/>
              <a:gd name="T15" fmla="*/ 107 h 249"/>
              <a:gd name="T16" fmla="*/ 26 w 355"/>
              <a:gd name="T17" fmla="*/ 54 h 249"/>
              <a:gd name="T18" fmla="*/ 26 w 355"/>
              <a:gd name="T19" fmla="*/ 54 h 249"/>
              <a:gd name="T20" fmla="*/ 327 w 355"/>
              <a:gd name="T21" fmla="*/ 54 h 249"/>
              <a:gd name="T22" fmla="*/ 354 w 355"/>
              <a:gd name="T23" fmla="*/ 27 h 249"/>
              <a:gd name="T24" fmla="*/ 327 w 355"/>
              <a:gd name="T25" fmla="*/ 0 h 249"/>
              <a:gd name="T26" fmla="*/ 26 w 355"/>
              <a:gd name="T27" fmla="*/ 0 h 249"/>
              <a:gd name="T28" fmla="*/ 0 w 355"/>
              <a:gd name="T29" fmla="*/ 27 h 249"/>
              <a:gd name="T30" fmla="*/ 26 w 355"/>
              <a:gd name="T31" fmla="*/ 54 h 249"/>
              <a:gd name="T32" fmla="*/ 327 w 355"/>
              <a:gd name="T33" fmla="*/ 204 h 249"/>
              <a:gd name="T34" fmla="*/ 327 w 355"/>
              <a:gd name="T35" fmla="*/ 204 h 249"/>
              <a:gd name="T36" fmla="*/ 26 w 355"/>
              <a:gd name="T37" fmla="*/ 204 h 249"/>
              <a:gd name="T38" fmla="*/ 0 w 355"/>
              <a:gd name="T39" fmla="*/ 231 h 249"/>
              <a:gd name="T40" fmla="*/ 26 w 355"/>
              <a:gd name="T41" fmla="*/ 248 h 249"/>
              <a:gd name="T42" fmla="*/ 327 w 355"/>
              <a:gd name="T43" fmla="*/ 248 h 249"/>
              <a:gd name="T44" fmla="*/ 354 w 355"/>
              <a:gd name="T45" fmla="*/ 231 h 249"/>
              <a:gd name="T46" fmla="*/ 327 w 355"/>
              <a:gd name="T47" fmla="*/ 204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249">
                <a:moveTo>
                  <a:pt x="327" y="107"/>
                </a:moveTo>
                <a:lnTo>
                  <a:pt x="327" y="107"/>
                </a:lnTo>
                <a:cubicBezTo>
                  <a:pt x="26" y="107"/>
                  <a:pt x="26" y="107"/>
                  <a:pt x="26" y="107"/>
                </a:cubicBezTo>
                <a:cubicBezTo>
                  <a:pt x="17" y="107"/>
                  <a:pt x="0" y="116"/>
                  <a:pt x="0" y="125"/>
                </a:cubicBezTo>
                <a:cubicBezTo>
                  <a:pt x="0" y="142"/>
                  <a:pt x="17" y="151"/>
                  <a:pt x="26" y="151"/>
                </a:cubicBezTo>
                <a:cubicBezTo>
                  <a:pt x="327" y="151"/>
                  <a:pt x="327" y="151"/>
                  <a:pt x="327" y="151"/>
                </a:cubicBezTo>
                <a:cubicBezTo>
                  <a:pt x="336" y="151"/>
                  <a:pt x="354" y="142"/>
                  <a:pt x="354" y="125"/>
                </a:cubicBezTo>
                <a:cubicBezTo>
                  <a:pt x="354" y="116"/>
                  <a:pt x="336" y="107"/>
                  <a:pt x="327" y="107"/>
                </a:cubicBezTo>
                <a:close/>
                <a:moveTo>
                  <a:pt x="26" y="54"/>
                </a:moveTo>
                <a:lnTo>
                  <a:pt x="26" y="54"/>
                </a:lnTo>
                <a:cubicBezTo>
                  <a:pt x="327" y="54"/>
                  <a:pt x="327" y="54"/>
                  <a:pt x="327" y="54"/>
                </a:cubicBezTo>
                <a:cubicBezTo>
                  <a:pt x="336" y="54"/>
                  <a:pt x="354" y="44"/>
                  <a:pt x="354" y="27"/>
                </a:cubicBezTo>
                <a:cubicBezTo>
                  <a:pt x="354" y="18"/>
                  <a:pt x="336" y="0"/>
                  <a:pt x="327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17" y="0"/>
                  <a:pt x="0" y="18"/>
                  <a:pt x="0" y="27"/>
                </a:cubicBezTo>
                <a:cubicBezTo>
                  <a:pt x="0" y="44"/>
                  <a:pt x="17" y="54"/>
                  <a:pt x="26" y="54"/>
                </a:cubicBezTo>
                <a:close/>
                <a:moveTo>
                  <a:pt x="327" y="204"/>
                </a:moveTo>
                <a:lnTo>
                  <a:pt x="327" y="204"/>
                </a:lnTo>
                <a:cubicBezTo>
                  <a:pt x="26" y="204"/>
                  <a:pt x="26" y="204"/>
                  <a:pt x="26" y="204"/>
                </a:cubicBezTo>
                <a:cubicBezTo>
                  <a:pt x="17" y="204"/>
                  <a:pt x="0" y="213"/>
                  <a:pt x="0" y="231"/>
                </a:cubicBezTo>
                <a:cubicBezTo>
                  <a:pt x="0" y="239"/>
                  <a:pt x="17" y="248"/>
                  <a:pt x="26" y="248"/>
                </a:cubicBezTo>
                <a:cubicBezTo>
                  <a:pt x="327" y="248"/>
                  <a:pt x="327" y="248"/>
                  <a:pt x="327" y="248"/>
                </a:cubicBezTo>
                <a:cubicBezTo>
                  <a:pt x="336" y="248"/>
                  <a:pt x="354" y="239"/>
                  <a:pt x="354" y="231"/>
                </a:cubicBezTo>
                <a:cubicBezTo>
                  <a:pt x="354" y="213"/>
                  <a:pt x="336" y="204"/>
                  <a:pt x="327" y="2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4" name="Freeform 59">
            <a:extLst>
              <a:ext uri="{FF2B5EF4-FFF2-40B4-BE49-F238E27FC236}">
                <a16:creationId xmlns:a16="http://schemas.microsoft.com/office/drawing/2014/main" id="{AFD15071-F862-424D-ABC7-686993CA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5053013"/>
            <a:ext cx="230187" cy="114300"/>
          </a:xfrm>
          <a:custGeom>
            <a:avLst/>
            <a:gdLst>
              <a:gd name="T0" fmla="*/ 177 w 497"/>
              <a:gd name="T1" fmla="*/ 107 h 249"/>
              <a:gd name="T2" fmla="*/ 177 w 497"/>
              <a:gd name="T3" fmla="*/ 107 h 249"/>
              <a:gd name="T4" fmla="*/ 26 w 497"/>
              <a:gd name="T5" fmla="*/ 107 h 249"/>
              <a:gd name="T6" fmla="*/ 0 w 497"/>
              <a:gd name="T7" fmla="*/ 125 h 249"/>
              <a:gd name="T8" fmla="*/ 26 w 497"/>
              <a:gd name="T9" fmla="*/ 151 h 249"/>
              <a:gd name="T10" fmla="*/ 177 w 497"/>
              <a:gd name="T11" fmla="*/ 151 h 249"/>
              <a:gd name="T12" fmla="*/ 195 w 497"/>
              <a:gd name="T13" fmla="*/ 125 h 249"/>
              <a:gd name="T14" fmla="*/ 177 w 497"/>
              <a:gd name="T15" fmla="*/ 107 h 249"/>
              <a:gd name="T16" fmla="*/ 177 w 497"/>
              <a:gd name="T17" fmla="*/ 204 h 249"/>
              <a:gd name="T18" fmla="*/ 177 w 497"/>
              <a:gd name="T19" fmla="*/ 204 h 249"/>
              <a:gd name="T20" fmla="*/ 26 w 497"/>
              <a:gd name="T21" fmla="*/ 204 h 249"/>
              <a:gd name="T22" fmla="*/ 0 w 497"/>
              <a:gd name="T23" fmla="*/ 231 h 249"/>
              <a:gd name="T24" fmla="*/ 26 w 497"/>
              <a:gd name="T25" fmla="*/ 248 h 249"/>
              <a:gd name="T26" fmla="*/ 177 w 497"/>
              <a:gd name="T27" fmla="*/ 248 h 249"/>
              <a:gd name="T28" fmla="*/ 195 w 497"/>
              <a:gd name="T29" fmla="*/ 231 h 249"/>
              <a:gd name="T30" fmla="*/ 177 w 497"/>
              <a:gd name="T31" fmla="*/ 204 h 249"/>
              <a:gd name="T32" fmla="*/ 479 w 497"/>
              <a:gd name="T33" fmla="*/ 107 h 249"/>
              <a:gd name="T34" fmla="*/ 479 w 497"/>
              <a:gd name="T35" fmla="*/ 107 h 249"/>
              <a:gd name="T36" fmla="*/ 398 w 497"/>
              <a:gd name="T37" fmla="*/ 107 h 249"/>
              <a:gd name="T38" fmla="*/ 398 w 497"/>
              <a:gd name="T39" fmla="*/ 18 h 249"/>
              <a:gd name="T40" fmla="*/ 372 w 497"/>
              <a:gd name="T41" fmla="*/ 0 h 249"/>
              <a:gd name="T42" fmla="*/ 345 w 497"/>
              <a:gd name="T43" fmla="*/ 18 h 249"/>
              <a:gd name="T44" fmla="*/ 345 w 497"/>
              <a:gd name="T45" fmla="*/ 107 h 249"/>
              <a:gd name="T46" fmla="*/ 266 w 497"/>
              <a:gd name="T47" fmla="*/ 107 h 249"/>
              <a:gd name="T48" fmla="*/ 248 w 497"/>
              <a:gd name="T49" fmla="*/ 125 h 249"/>
              <a:gd name="T50" fmla="*/ 266 w 497"/>
              <a:gd name="T51" fmla="*/ 151 h 249"/>
              <a:gd name="T52" fmla="*/ 345 w 497"/>
              <a:gd name="T53" fmla="*/ 151 h 249"/>
              <a:gd name="T54" fmla="*/ 345 w 497"/>
              <a:gd name="T55" fmla="*/ 239 h 249"/>
              <a:gd name="T56" fmla="*/ 372 w 497"/>
              <a:gd name="T57" fmla="*/ 248 h 249"/>
              <a:gd name="T58" fmla="*/ 398 w 497"/>
              <a:gd name="T59" fmla="*/ 239 h 249"/>
              <a:gd name="T60" fmla="*/ 398 w 497"/>
              <a:gd name="T61" fmla="*/ 151 h 249"/>
              <a:gd name="T62" fmla="*/ 479 w 497"/>
              <a:gd name="T63" fmla="*/ 151 h 249"/>
              <a:gd name="T64" fmla="*/ 496 w 497"/>
              <a:gd name="T65" fmla="*/ 125 h 249"/>
              <a:gd name="T66" fmla="*/ 479 w 497"/>
              <a:gd name="T67" fmla="*/ 107 h 249"/>
              <a:gd name="T68" fmla="*/ 177 w 497"/>
              <a:gd name="T69" fmla="*/ 0 h 249"/>
              <a:gd name="T70" fmla="*/ 177 w 497"/>
              <a:gd name="T71" fmla="*/ 0 h 249"/>
              <a:gd name="T72" fmla="*/ 26 w 497"/>
              <a:gd name="T73" fmla="*/ 0 h 249"/>
              <a:gd name="T74" fmla="*/ 0 w 497"/>
              <a:gd name="T75" fmla="*/ 27 h 249"/>
              <a:gd name="T76" fmla="*/ 26 w 497"/>
              <a:gd name="T77" fmla="*/ 54 h 249"/>
              <a:gd name="T78" fmla="*/ 177 w 497"/>
              <a:gd name="T79" fmla="*/ 54 h 249"/>
              <a:gd name="T80" fmla="*/ 195 w 497"/>
              <a:gd name="T81" fmla="*/ 27 h 249"/>
              <a:gd name="T82" fmla="*/ 177 w 497"/>
              <a:gd name="T83" fmla="*/ 0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97" h="249">
                <a:moveTo>
                  <a:pt x="177" y="107"/>
                </a:moveTo>
                <a:lnTo>
                  <a:pt x="177" y="107"/>
                </a:lnTo>
                <a:cubicBezTo>
                  <a:pt x="26" y="107"/>
                  <a:pt x="26" y="107"/>
                  <a:pt x="26" y="107"/>
                </a:cubicBezTo>
                <a:cubicBezTo>
                  <a:pt x="9" y="107"/>
                  <a:pt x="0" y="116"/>
                  <a:pt x="0" y="125"/>
                </a:cubicBezTo>
                <a:cubicBezTo>
                  <a:pt x="0" y="142"/>
                  <a:pt x="9" y="151"/>
                  <a:pt x="26" y="151"/>
                </a:cubicBezTo>
                <a:cubicBezTo>
                  <a:pt x="177" y="151"/>
                  <a:pt x="177" y="151"/>
                  <a:pt x="177" y="151"/>
                </a:cubicBezTo>
                <a:cubicBezTo>
                  <a:pt x="186" y="151"/>
                  <a:pt x="195" y="142"/>
                  <a:pt x="195" y="125"/>
                </a:cubicBezTo>
                <a:cubicBezTo>
                  <a:pt x="195" y="116"/>
                  <a:pt x="186" y="107"/>
                  <a:pt x="177" y="107"/>
                </a:cubicBezTo>
                <a:close/>
                <a:moveTo>
                  <a:pt x="177" y="204"/>
                </a:moveTo>
                <a:lnTo>
                  <a:pt x="177" y="204"/>
                </a:lnTo>
                <a:cubicBezTo>
                  <a:pt x="26" y="204"/>
                  <a:pt x="26" y="204"/>
                  <a:pt x="26" y="204"/>
                </a:cubicBezTo>
                <a:cubicBezTo>
                  <a:pt x="9" y="204"/>
                  <a:pt x="0" y="213"/>
                  <a:pt x="0" y="231"/>
                </a:cubicBezTo>
                <a:cubicBezTo>
                  <a:pt x="0" y="239"/>
                  <a:pt x="9" y="248"/>
                  <a:pt x="26" y="24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186" y="248"/>
                  <a:pt x="195" y="239"/>
                  <a:pt x="195" y="231"/>
                </a:cubicBezTo>
                <a:cubicBezTo>
                  <a:pt x="195" y="213"/>
                  <a:pt x="186" y="204"/>
                  <a:pt x="177" y="204"/>
                </a:cubicBezTo>
                <a:close/>
                <a:moveTo>
                  <a:pt x="479" y="107"/>
                </a:moveTo>
                <a:lnTo>
                  <a:pt x="479" y="107"/>
                </a:lnTo>
                <a:cubicBezTo>
                  <a:pt x="398" y="107"/>
                  <a:pt x="398" y="107"/>
                  <a:pt x="398" y="107"/>
                </a:cubicBezTo>
                <a:cubicBezTo>
                  <a:pt x="398" y="18"/>
                  <a:pt x="398" y="18"/>
                  <a:pt x="398" y="18"/>
                </a:cubicBezTo>
                <a:cubicBezTo>
                  <a:pt x="398" y="0"/>
                  <a:pt x="389" y="0"/>
                  <a:pt x="372" y="0"/>
                </a:cubicBezTo>
                <a:cubicBezTo>
                  <a:pt x="354" y="0"/>
                  <a:pt x="345" y="0"/>
                  <a:pt x="345" y="18"/>
                </a:cubicBezTo>
                <a:cubicBezTo>
                  <a:pt x="345" y="107"/>
                  <a:pt x="345" y="107"/>
                  <a:pt x="345" y="107"/>
                </a:cubicBezTo>
                <a:cubicBezTo>
                  <a:pt x="266" y="107"/>
                  <a:pt x="266" y="107"/>
                  <a:pt x="266" y="107"/>
                </a:cubicBezTo>
                <a:cubicBezTo>
                  <a:pt x="248" y="107"/>
                  <a:pt x="248" y="116"/>
                  <a:pt x="248" y="125"/>
                </a:cubicBezTo>
                <a:cubicBezTo>
                  <a:pt x="248" y="142"/>
                  <a:pt x="248" y="151"/>
                  <a:pt x="266" y="151"/>
                </a:cubicBezTo>
                <a:cubicBezTo>
                  <a:pt x="345" y="151"/>
                  <a:pt x="345" y="151"/>
                  <a:pt x="345" y="151"/>
                </a:cubicBezTo>
                <a:cubicBezTo>
                  <a:pt x="345" y="239"/>
                  <a:pt x="345" y="239"/>
                  <a:pt x="345" y="239"/>
                </a:cubicBezTo>
                <a:cubicBezTo>
                  <a:pt x="345" y="248"/>
                  <a:pt x="354" y="248"/>
                  <a:pt x="372" y="248"/>
                </a:cubicBezTo>
                <a:cubicBezTo>
                  <a:pt x="389" y="248"/>
                  <a:pt x="398" y="248"/>
                  <a:pt x="398" y="239"/>
                </a:cubicBezTo>
                <a:cubicBezTo>
                  <a:pt x="398" y="151"/>
                  <a:pt x="398" y="151"/>
                  <a:pt x="398" y="151"/>
                </a:cubicBezTo>
                <a:cubicBezTo>
                  <a:pt x="479" y="151"/>
                  <a:pt x="479" y="151"/>
                  <a:pt x="479" y="151"/>
                </a:cubicBezTo>
                <a:cubicBezTo>
                  <a:pt x="496" y="151"/>
                  <a:pt x="496" y="142"/>
                  <a:pt x="496" y="125"/>
                </a:cubicBezTo>
                <a:cubicBezTo>
                  <a:pt x="496" y="116"/>
                  <a:pt x="496" y="107"/>
                  <a:pt x="479" y="107"/>
                </a:cubicBezTo>
                <a:close/>
                <a:moveTo>
                  <a:pt x="177" y="0"/>
                </a:moveTo>
                <a:lnTo>
                  <a:pt x="177" y="0"/>
                </a:lnTo>
                <a:cubicBezTo>
                  <a:pt x="26" y="0"/>
                  <a:pt x="26" y="0"/>
                  <a:pt x="26" y="0"/>
                </a:cubicBezTo>
                <a:cubicBezTo>
                  <a:pt x="9" y="0"/>
                  <a:pt x="0" y="18"/>
                  <a:pt x="0" y="27"/>
                </a:cubicBezTo>
                <a:cubicBezTo>
                  <a:pt x="0" y="44"/>
                  <a:pt x="9" y="54"/>
                  <a:pt x="26" y="54"/>
                </a:cubicBezTo>
                <a:cubicBezTo>
                  <a:pt x="177" y="54"/>
                  <a:pt x="177" y="54"/>
                  <a:pt x="177" y="54"/>
                </a:cubicBezTo>
                <a:cubicBezTo>
                  <a:pt x="186" y="54"/>
                  <a:pt x="195" y="44"/>
                  <a:pt x="195" y="27"/>
                </a:cubicBezTo>
                <a:cubicBezTo>
                  <a:pt x="195" y="18"/>
                  <a:pt x="186" y="0"/>
                  <a:pt x="1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5" name="Freeform 60">
            <a:extLst>
              <a:ext uri="{FF2B5EF4-FFF2-40B4-BE49-F238E27FC236}">
                <a16:creationId xmlns:a16="http://schemas.microsoft.com/office/drawing/2014/main" id="{4C4182A6-8F33-468F-97B9-D91253238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988" y="2263775"/>
            <a:ext cx="141287" cy="134938"/>
          </a:xfrm>
          <a:custGeom>
            <a:avLst/>
            <a:gdLst>
              <a:gd name="T0" fmla="*/ 89 w 303"/>
              <a:gd name="T1" fmla="*/ 0 h 293"/>
              <a:gd name="T2" fmla="*/ 89 w 303"/>
              <a:gd name="T3" fmla="*/ 0 h 293"/>
              <a:gd name="T4" fmla="*/ 45 w 303"/>
              <a:gd name="T5" fmla="*/ 0 h 293"/>
              <a:gd name="T6" fmla="*/ 0 w 303"/>
              <a:gd name="T7" fmla="*/ 35 h 293"/>
              <a:gd name="T8" fmla="*/ 0 w 303"/>
              <a:gd name="T9" fmla="*/ 80 h 293"/>
              <a:gd name="T10" fmla="*/ 45 w 303"/>
              <a:gd name="T11" fmla="*/ 124 h 293"/>
              <a:gd name="T12" fmla="*/ 89 w 303"/>
              <a:gd name="T13" fmla="*/ 124 h 293"/>
              <a:gd name="T14" fmla="*/ 125 w 303"/>
              <a:gd name="T15" fmla="*/ 80 h 293"/>
              <a:gd name="T16" fmla="*/ 125 w 303"/>
              <a:gd name="T17" fmla="*/ 35 h 293"/>
              <a:gd name="T18" fmla="*/ 89 w 303"/>
              <a:gd name="T19" fmla="*/ 0 h 293"/>
              <a:gd name="T20" fmla="*/ 257 w 303"/>
              <a:gd name="T21" fmla="*/ 0 h 293"/>
              <a:gd name="T22" fmla="*/ 257 w 303"/>
              <a:gd name="T23" fmla="*/ 0 h 293"/>
              <a:gd name="T24" fmla="*/ 213 w 303"/>
              <a:gd name="T25" fmla="*/ 0 h 293"/>
              <a:gd name="T26" fmla="*/ 178 w 303"/>
              <a:gd name="T27" fmla="*/ 35 h 293"/>
              <a:gd name="T28" fmla="*/ 178 w 303"/>
              <a:gd name="T29" fmla="*/ 80 h 293"/>
              <a:gd name="T30" fmla="*/ 213 w 303"/>
              <a:gd name="T31" fmla="*/ 124 h 293"/>
              <a:gd name="T32" fmla="*/ 257 w 303"/>
              <a:gd name="T33" fmla="*/ 124 h 293"/>
              <a:gd name="T34" fmla="*/ 302 w 303"/>
              <a:gd name="T35" fmla="*/ 80 h 293"/>
              <a:gd name="T36" fmla="*/ 302 w 303"/>
              <a:gd name="T37" fmla="*/ 35 h 293"/>
              <a:gd name="T38" fmla="*/ 257 w 303"/>
              <a:gd name="T39" fmla="*/ 0 h 293"/>
              <a:gd name="T40" fmla="*/ 89 w 303"/>
              <a:gd name="T41" fmla="*/ 168 h 293"/>
              <a:gd name="T42" fmla="*/ 89 w 303"/>
              <a:gd name="T43" fmla="*/ 168 h 293"/>
              <a:gd name="T44" fmla="*/ 45 w 303"/>
              <a:gd name="T45" fmla="*/ 168 h 293"/>
              <a:gd name="T46" fmla="*/ 0 w 303"/>
              <a:gd name="T47" fmla="*/ 212 h 293"/>
              <a:gd name="T48" fmla="*/ 0 w 303"/>
              <a:gd name="T49" fmla="*/ 256 h 293"/>
              <a:gd name="T50" fmla="*/ 45 w 303"/>
              <a:gd name="T51" fmla="*/ 292 h 293"/>
              <a:gd name="T52" fmla="*/ 89 w 303"/>
              <a:gd name="T53" fmla="*/ 292 h 293"/>
              <a:gd name="T54" fmla="*/ 125 w 303"/>
              <a:gd name="T55" fmla="*/ 256 h 293"/>
              <a:gd name="T56" fmla="*/ 125 w 303"/>
              <a:gd name="T57" fmla="*/ 212 h 293"/>
              <a:gd name="T58" fmla="*/ 89 w 303"/>
              <a:gd name="T59" fmla="*/ 168 h 293"/>
              <a:gd name="T60" fmla="*/ 257 w 303"/>
              <a:gd name="T61" fmla="*/ 168 h 293"/>
              <a:gd name="T62" fmla="*/ 257 w 303"/>
              <a:gd name="T63" fmla="*/ 168 h 293"/>
              <a:gd name="T64" fmla="*/ 213 w 303"/>
              <a:gd name="T65" fmla="*/ 168 h 293"/>
              <a:gd name="T66" fmla="*/ 178 w 303"/>
              <a:gd name="T67" fmla="*/ 212 h 293"/>
              <a:gd name="T68" fmla="*/ 178 w 303"/>
              <a:gd name="T69" fmla="*/ 256 h 293"/>
              <a:gd name="T70" fmla="*/ 213 w 303"/>
              <a:gd name="T71" fmla="*/ 292 h 293"/>
              <a:gd name="T72" fmla="*/ 257 w 303"/>
              <a:gd name="T73" fmla="*/ 292 h 293"/>
              <a:gd name="T74" fmla="*/ 302 w 303"/>
              <a:gd name="T75" fmla="*/ 256 h 293"/>
              <a:gd name="T76" fmla="*/ 302 w 303"/>
              <a:gd name="T77" fmla="*/ 212 h 293"/>
              <a:gd name="T78" fmla="*/ 257 w 303"/>
              <a:gd name="T79" fmla="*/ 168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3" h="293">
                <a:moveTo>
                  <a:pt x="89" y="0"/>
                </a:moveTo>
                <a:lnTo>
                  <a:pt x="89" y="0"/>
                </a:lnTo>
                <a:cubicBezTo>
                  <a:pt x="45" y="0"/>
                  <a:pt x="45" y="0"/>
                  <a:pt x="45" y="0"/>
                </a:cubicBezTo>
                <a:cubicBezTo>
                  <a:pt x="19" y="0"/>
                  <a:pt x="0" y="8"/>
                  <a:pt x="0" y="35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06"/>
                  <a:pt x="19" y="124"/>
                  <a:pt x="45" y="124"/>
                </a:cubicBezTo>
                <a:cubicBezTo>
                  <a:pt x="89" y="124"/>
                  <a:pt x="89" y="124"/>
                  <a:pt x="89" y="124"/>
                </a:cubicBezTo>
                <a:cubicBezTo>
                  <a:pt x="116" y="124"/>
                  <a:pt x="125" y="106"/>
                  <a:pt x="125" y="80"/>
                </a:cubicBezTo>
                <a:cubicBezTo>
                  <a:pt x="125" y="35"/>
                  <a:pt x="125" y="35"/>
                  <a:pt x="125" y="35"/>
                </a:cubicBezTo>
                <a:cubicBezTo>
                  <a:pt x="125" y="8"/>
                  <a:pt x="116" y="0"/>
                  <a:pt x="89" y="0"/>
                </a:cubicBezTo>
                <a:close/>
                <a:moveTo>
                  <a:pt x="257" y="0"/>
                </a:moveTo>
                <a:lnTo>
                  <a:pt x="257" y="0"/>
                </a:lnTo>
                <a:cubicBezTo>
                  <a:pt x="213" y="0"/>
                  <a:pt x="213" y="0"/>
                  <a:pt x="213" y="0"/>
                </a:cubicBezTo>
                <a:cubicBezTo>
                  <a:pt x="187" y="0"/>
                  <a:pt x="178" y="8"/>
                  <a:pt x="178" y="35"/>
                </a:cubicBezTo>
                <a:cubicBezTo>
                  <a:pt x="178" y="80"/>
                  <a:pt x="178" y="80"/>
                  <a:pt x="178" y="80"/>
                </a:cubicBezTo>
                <a:cubicBezTo>
                  <a:pt x="178" y="106"/>
                  <a:pt x="187" y="124"/>
                  <a:pt x="213" y="124"/>
                </a:cubicBezTo>
                <a:cubicBezTo>
                  <a:pt x="257" y="124"/>
                  <a:pt x="257" y="124"/>
                  <a:pt x="257" y="124"/>
                </a:cubicBezTo>
                <a:cubicBezTo>
                  <a:pt x="284" y="124"/>
                  <a:pt x="302" y="106"/>
                  <a:pt x="302" y="80"/>
                </a:cubicBezTo>
                <a:cubicBezTo>
                  <a:pt x="302" y="35"/>
                  <a:pt x="302" y="35"/>
                  <a:pt x="302" y="35"/>
                </a:cubicBezTo>
                <a:cubicBezTo>
                  <a:pt x="302" y="8"/>
                  <a:pt x="284" y="0"/>
                  <a:pt x="257" y="0"/>
                </a:cubicBezTo>
                <a:close/>
                <a:moveTo>
                  <a:pt x="89" y="168"/>
                </a:moveTo>
                <a:lnTo>
                  <a:pt x="89" y="168"/>
                </a:lnTo>
                <a:cubicBezTo>
                  <a:pt x="45" y="168"/>
                  <a:pt x="45" y="168"/>
                  <a:pt x="45" y="168"/>
                </a:cubicBezTo>
                <a:cubicBezTo>
                  <a:pt x="19" y="168"/>
                  <a:pt x="0" y="186"/>
                  <a:pt x="0" y="212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3"/>
                  <a:pt x="19" y="292"/>
                  <a:pt x="45" y="292"/>
                </a:cubicBezTo>
                <a:cubicBezTo>
                  <a:pt x="89" y="292"/>
                  <a:pt x="89" y="292"/>
                  <a:pt x="89" y="292"/>
                </a:cubicBezTo>
                <a:cubicBezTo>
                  <a:pt x="116" y="292"/>
                  <a:pt x="125" y="283"/>
                  <a:pt x="125" y="256"/>
                </a:cubicBezTo>
                <a:cubicBezTo>
                  <a:pt x="125" y="212"/>
                  <a:pt x="125" y="212"/>
                  <a:pt x="125" y="212"/>
                </a:cubicBezTo>
                <a:cubicBezTo>
                  <a:pt x="125" y="186"/>
                  <a:pt x="116" y="168"/>
                  <a:pt x="89" y="168"/>
                </a:cubicBezTo>
                <a:close/>
                <a:moveTo>
                  <a:pt x="257" y="168"/>
                </a:moveTo>
                <a:lnTo>
                  <a:pt x="257" y="168"/>
                </a:lnTo>
                <a:cubicBezTo>
                  <a:pt x="213" y="168"/>
                  <a:pt x="213" y="168"/>
                  <a:pt x="213" y="168"/>
                </a:cubicBezTo>
                <a:cubicBezTo>
                  <a:pt x="187" y="168"/>
                  <a:pt x="178" y="186"/>
                  <a:pt x="178" y="212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8" y="283"/>
                  <a:pt x="187" y="292"/>
                  <a:pt x="213" y="292"/>
                </a:cubicBezTo>
                <a:cubicBezTo>
                  <a:pt x="257" y="292"/>
                  <a:pt x="257" y="292"/>
                  <a:pt x="257" y="292"/>
                </a:cubicBezTo>
                <a:cubicBezTo>
                  <a:pt x="284" y="292"/>
                  <a:pt x="302" y="283"/>
                  <a:pt x="302" y="256"/>
                </a:cubicBezTo>
                <a:cubicBezTo>
                  <a:pt x="302" y="212"/>
                  <a:pt x="302" y="212"/>
                  <a:pt x="302" y="212"/>
                </a:cubicBezTo>
                <a:cubicBezTo>
                  <a:pt x="302" y="186"/>
                  <a:pt x="284" y="168"/>
                  <a:pt x="257" y="1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6" name="Freeform 98">
            <a:extLst>
              <a:ext uri="{FF2B5EF4-FFF2-40B4-BE49-F238E27FC236}">
                <a16:creationId xmlns:a16="http://schemas.microsoft.com/office/drawing/2014/main" id="{5BCD761C-1C8A-45F2-903C-738D68865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0"/>
            <a:ext cx="198438" cy="109538"/>
          </a:xfrm>
          <a:custGeom>
            <a:avLst/>
            <a:gdLst>
              <a:gd name="T0" fmla="*/ 97 w 427"/>
              <a:gd name="T1" fmla="*/ 116 h 240"/>
              <a:gd name="T2" fmla="*/ 97 w 427"/>
              <a:gd name="T3" fmla="*/ 116 h 240"/>
              <a:gd name="T4" fmla="*/ 355 w 427"/>
              <a:gd name="T5" fmla="*/ 116 h 240"/>
              <a:gd name="T6" fmla="*/ 355 w 427"/>
              <a:gd name="T7" fmla="*/ 239 h 240"/>
              <a:gd name="T8" fmla="*/ 426 w 427"/>
              <a:gd name="T9" fmla="*/ 239 h 240"/>
              <a:gd name="T10" fmla="*/ 426 w 427"/>
              <a:gd name="T11" fmla="*/ 98 h 240"/>
              <a:gd name="T12" fmla="*/ 372 w 427"/>
              <a:gd name="T13" fmla="*/ 45 h 240"/>
              <a:gd name="T14" fmla="*/ 97 w 427"/>
              <a:gd name="T15" fmla="*/ 45 h 240"/>
              <a:gd name="T16" fmla="*/ 97 w 427"/>
              <a:gd name="T17" fmla="*/ 0 h 240"/>
              <a:gd name="T18" fmla="*/ 0 w 427"/>
              <a:gd name="T19" fmla="*/ 80 h 240"/>
              <a:gd name="T20" fmla="*/ 97 w 427"/>
              <a:gd name="T21" fmla="*/ 160 h 240"/>
              <a:gd name="T22" fmla="*/ 97 w 427"/>
              <a:gd name="T23" fmla="*/ 116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7" h="240">
                <a:moveTo>
                  <a:pt x="97" y="116"/>
                </a:moveTo>
                <a:lnTo>
                  <a:pt x="97" y="116"/>
                </a:lnTo>
                <a:cubicBezTo>
                  <a:pt x="355" y="116"/>
                  <a:pt x="355" y="116"/>
                  <a:pt x="355" y="116"/>
                </a:cubicBezTo>
                <a:cubicBezTo>
                  <a:pt x="355" y="239"/>
                  <a:pt x="355" y="239"/>
                  <a:pt x="355" y="239"/>
                </a:cubicBezTo>
                <a:cubicBezTo>
                  <a:pt x="426" y="239"/>
                  <a:pt x="426" y="239"/>
                  <a:pt x="426" y="239"/>
                </a:cubicBezTo>
                <a:cubicBezTo>
                  <a:pt x="426" y="98"/>
                  <a:pt x="426" y="98"/>
                  <a:pt x="426" y="98"/>
                </a:cubicBezTo>
                <a:cubicBezTo>
                  <a:pt x="426" y="71"/>
                  <a:pt x="400" y="45"/>
                  <a:pt x="372" y="45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0"/>
                  <a:pt x="97" y="0"/>
                  <a:pt x="97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97" y="160"/>
                  <a:pt x="97" y="160"/>
                  <a:pt x="97" y="160"/>
                </a:cubicBezTo>
                <a:lnTo>
                  <a:pt x="97" y="1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7" name="Freeform 113">
            <a:extLst>
              <a:ext uri="{FF2B5EF4-FFF2-40B4-BE49-F238E27FC236}">
                <a16:creationId xmlns:a16="http://schemas.microsoft.com/office/drawing/2014/main" id="{5F29DF6E-755E-4293-9713-7E9A856B6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5053013"/>
            <a:ext cx="165100" cy="114300"/>
          </a:xfrm>
          <a:custGeom>
            <a:avLst/>
            <a:gdLst>
              <a:gd name="T0" fmla="*/ 53 w 355"/>
              <a:gd name="T1" fmla="*/ 204 h 249"/>
              <a:gd name="T2" fmla="*/ 53 w 355"/>
              <a:gd name="T3" fmla="*/ 204 h 249"/>
              <a:gd name="T4" fmla="*/ 27 w 355"/>
              <a:gd name="T5" fmla="*/ 204 h 249"/>
              <a:gd name="T6" fmla="*/ 0 w 355"/>
              <a:gd name="T7" fmla="*/ 231 h 249"/>
              <a:gd name="T8" fmla="*/ 27 w 355"/>
              <a:gd name="T9" fmla="*/ 248 h 249"/>
              <a:gd name="T10" fmla="*/ 53 w 355"/>
              <a:gd name="T11" fmla="*/ 248 h 249"/>
              <a:gd name="T12" fmla="*/ 80 w 355"/>
              <a:gd name="T13" fmla="*/ 231 h 249"/>
              <a:gd name="T14" fmla="*/ 53 w 355"/>
              <a:gd name="T15" fmla="*/ 204 h 249"/>
              <a:gd name="T16" fmla="*/ 53 w 355"/>
              <a:gd name="T17" fmla="*/ 107 h 249"/>
              <a:gd name="T18" fmla="*/ 53 w 355"/>
              <a:gd name="T19" fmla="*/ 107 h 249"/>
              <a:gd name="T20" fmla="*/ 27 w 355"/>
              <a:gd name="T21" fmla="*/ 107 h 249"/>
              <a:gd name="T22" fmla="*/ 0 w 355"/>
              <a:gd name="T23" fmla="*/ 125 h 249"/>
              <a:gd name="T24" fmla="*/ 27 w 355"/>
              <a:gd name="T25" fmla="*/ 151 h 249"/>
              <a:gd name="T26" fmla="*/ 53 w 355"/>
              <a:gd name="T27" fmla="*/ 151 h 249"/>
              <a:gd name="T28" fmla="*/ 80 w 355"/>
              <a:gd name="T29" fmla="*/ 125 h 249"/>
              <a:gd name="T30" fmla="*/ 53 w 355"/>
              <a:gd name="T31" fmla="*/ 107 h 249"/>
              <a:gd name="T32" fmla="*/ 53 w 355"/>
              <a:gd name="T33" fmla="*/ 0 h 249"/>
              <a:gd name="T34" fmla="*/ 53 w 355"/>
              <a:gd name="T35" fmla="*/ 0 h 249"/>
              <a:gd name="T36" fmla="*/ 27 w 355"/>
              <a:gd name="T37" fmla="*/ 0 h 249"/>
              <a:gd name="T38" fmla="*/ 0 w 355"/>
              <a:gd name="T39" fmla="*/ 27 h 249"/>
              <a:gd name="T40" fmla="*/ 27 w 355"/>
              <a:gd name="T41" fmla="*/ 54 h 249"/>
              <a:gd name="T42" fmla="*/ 53 w 355"/>
              <a:gd name="T43" fmla="*/ 54 h 249"/>
              <a:gd name="T44" fmla="*/ 80 w 355"/>
              <a:gd name="T45" fmla="*/ 27 h 249"/>
              <a:gd name="T46" fmla="*/ 53 w 355"/>
              <a:gd name="T47" fmla="*/ 0 h 249"/>
              <a:gd name="T48" fmla="*/ 151 w 355"/>
              <a:gd name="T49" fmla="*/ 54 h 249"/>
              <a:gd name="T50" fmla="*/ 151 w 355"/>
              <a:gd name="T51" fmla="*/ 54 h 249"/>
              <a:gd name="T52" fmla="*/ 328 w 355"/>
              <a:gd name="T53" fmla="*/ 54 h 249"/>
              <a:gd name="T54" fmla="*/ 354 w 355"/>
              <a:gd name="T55" fmla="*/ 27 h 249"/>
              <a:gd name="T56" fmla="*/ 328 w 355"/>
              <a:gd name="T57" fmla="*/ 0 h 249"/>
              <a:gd name="T58" fmla="*/ 151 w 355"/>
              <a:gd name="T59" fmla="*/ 0 h 249"/>
              <a:gd name="T60" fmla="*/ 124 w 355"/>
              <a:gd name="T61" fmla="*/ 27 h 249"/>
              <a:gd name="T62" fmla="*/ 151 w 355"/>
              <a:gd name="T63" fmla="*/ 54 h 249"/>
              <a:gd name="T64" fmla="*/ 328 w 355"/>
              <a:gd name="T65" fmla="*/ 107 h 249"/>
              <a:gd name="T66" fmla="*/ 328 w 355"/>
              <a:gd name="T67" fmla="*/ 107 h 249"/>
              <a:gd name="T68" fmla="*/ 151 w 355"/>
              <a:gd name="T69" fmla="*/ 107 h 249"/>
              <a:gd name="T70" fmla="*/ 124 w 355"/>
              <a:gd name="T71" fmla="*/ 125 h 249"/>
              <a:gd name="T72" fmla="*/ 151 w 355"/>
              <a:gd name="T73" fmla="*/ 151 h 249"/>
              <a:gd name="T74" fmla="*/ 328 w 355"/>
              <a:gd name="T75" fmla="*/ 151 h 249"/>
              <a:gd name="T76" fmla="*/ 354 w 355"/>
              <a:gd name="T77" fmla="*/ 125 h 249"/>
              <a:gd name="T78" fmla="*/ 328 w 355"/>
              <a:gd name="T79" fmla="*/ 107 h 249"/>
              <a:gd name="T80" fmla="*/ 328 w 355"/>
              <a:gd name="T81" fmla="*/ 204 h 249"/>
              <a:gd name="T82" fmla="*/ 328 w 355"/>
              <a:gd name="T83" fmla="*/ 204 h 249"/>
              <a:gd name="T84" fmla="*/ 151 w 355"/>
              <a:gd name="T85" fmla="*/ 204 h 249"/>
              <a:gd name="T86" fmla="*/ 124 w 355"/>
              <a:gd name="T87" fmla="*/ 231 h 249"/>
              <a:gd name="T88" fmla="*/ 151 w 355"/>
              <a:gd name="T89" fmla="*/ 248 h 249"/>
              <a:gd name="T90" fmla="*/ 328 w 355"/>
              <a:gd name="T91" fmla="*/ 248 h 249"/>
              <a:gd name="T92" fmla="*/ 354 w 355"/>
              <a:gd name="T93" fmla="*/ 231 h 249"/>
              <a:gd name="T94" fmla="*/ 328 w 355"/>
              <a:gd name="T95" fmla="*/ 204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5" h="249">
                <a:moveTo>
                  <a:pt x="53" y="204"/>
                </a:moveTo>
                <a:lnTo>
                  <a:pt x="53" y="204"/>
                </a:lnTo>
                <a:cubicBezTo>
                  <a:pt x="27" y="204"/>
                  <a:pt x="27" y="204"/>
                  <a:pt x="27" y="204"/>
                </a:cubicBezTo>
                <a:cubicBezTo>
                  <a:pt x="18" y="204"/>
                  <a:pt x="0" y="213"/>
                  <a:pt x="0" y="231"/>
                </a:cubicBezTo>
                <a:cubicBezTo>
                  <a:pt x="0" y="239"/>
                  <a:pt x="18" y="248"/>
                  <a:pt x="27" y="248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71" y="248"/>
                  <a:pt x="80" y="239"/>
                  <a:pt x="80" y="231"/>
                </a:cubicBezTo>
                <a:cubicBezTo>
                  <a:pt x="80" y="213"/>
                  <a:pt x="71" y="204"/>
                  <a:pt x="53" y="204"/>
                </a:cubicBezTo>
                <a:close/>
                <a:moveTo>
                  <a:pt x="53" y="107"/>
                </a:moveTo>
                <a:lnTo>
                  <a:pt x="53" y="107"/>
                </a:lnTo>
                <a:cubicBezTo>
                  <a:pt x="27" y="107"/>
                  <a:pt x="27" y="107"/>
                  <a:pt x="27" y="107"/>
                </a:cubicBezTo>
                <a:cubicBezTo>
                  <a:pt x="18" y="107"/>
                  <a:pt x="0" y="116"/>
                  <a:pt x="0" y="125"/>
                </a:cubicBezTo>
                <a:cubicBezTo>
                  <a:pt x="0" y="142"/>
                  <a:pt x="18" y="151"/>
                  <a:pt x="27" y="151"/>
                </a:cubicBezTo>
                <a:cubicBezTo>
                  <a:pt x="53" y="151"/>
                  <a:pt x="53" y="151"/>
                  <a:pt x="53" y="151"/>
                </a:cubicBezTo>
                <a:cubicBezTo>
                  <a:pt x="71" y="151"/>
                  <a:pt x="80" y="142"/>
                  <a:pt x="80" y="125"/>
                </a:cubicBezTo>
                <a:cubicBezTo>
                  <a:pt x="80" y="116"/>
                  <a:pt x="71" y="107"/>
                  <a:pt x="53" y="107"/>
                </a:cubicBezTo>
                <a:close/>
                <a:moveTo>
                  <a:pt x="53" y="0"/>
                </a:moveTo>
                <a:lnTo>
                  <a:pt x="53" y="0"/>
                </a:lnTo>
                <a:cubicBezTo>
                  <a:pt x="27" y="0"/>
                  <a:pt x="27" y="0"/>
                  <a:pt x="27" y="0"/>
                </a:cubicBezTo>
                <a:cubicBezTo>
                  <a:pt x="18" y="0"/>
                  <a:pt x="0" y="18"/>
                  <a:pt x="0" y="27"/>
                </a:cubicBezTo>
                <a:cubicBezTo>
                  <a:pt x="0" y="44"/>
                  <a:pt x="18" y="54"/>
                  <a:pt x="27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71" y="54"/>
                  <a:pt x="80" y="44"/>
                  <a:pt x="80" y="27"/>
                </a:cubicBezTo>
                <a:cubicBezTo>
                  <a:pt x="80" y="18"/>
                  <a:pt x="71" y="0"/>
                  <a:pt x="53" y="0"/>
                </a:cubicBezTo>
                <a:close/>
                <a:moveTo>
                  <a:pt x="151" y="54"/>
                </a:moveTo>
                <a:lnTo>
                  <a:pt x="151" y="54"/>
                </a:lnTo>
                <a:cubicBezTo>
                  <a:pt x="328" y="54"/>
                  <a:pt x="328" y="54"/>
                  <a:pt x="328" y="54"/>
                </a:cubicBezTo>
                <a:cubicBezTo>
                  <a:pt x="337" y="54"/>
                  <a:pt x="354" y="44"/>
                  <a:pt x="354" y="27"/>
                </a:cubicBezTo>
                <a:cubicBezTo>
                  <a:pt x="354" y="18"/>
                  <a:pt x="337" y="0"/>
                  <a:pt x="32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42" y="0"/>
                  <a:pt x="124" y="18"/>
                  <a:pt x="124" y="27"/>
                </a:cubicBezTo>
                <a:cubicBezTo>
                  <a:pt x="124" y="44"/>
                  <a:pt x="142" y="54"/>
                  <a:pt x="151" y="54"/>
                </a:cubicBezTo>
                <a:close/>
                <a:moveTo>
                  <a:pt x="328" y="107"/>
                </a:moveTo>
                <a:lnTo>
                  <a:pt x="328" y="107"/>
                </a:lnTo>
                <a:cubicBezTo>
                  <a:pt x="151" y="107"/>
                  <a:pt x="151" y="107"/>
                  <a:pt x="151" y="107"/>
                </a:cubicBezTo>
                <a:cubicBezTo>
                  <a:pt x="142" y="107"/>
                  <a:pt x="124" y="116"/>
                  <a:pt x="124" y="125"/>
                </a:cubicBezTo>
                <a:cubicBezTo>
                  <a:pt x="124" y="142"/>
                  <a:pt x="142" y="151"/>
                  <a:pt x="151" y="151"/>
                </a:cubicBezTo>
                <a:cubicBezTo>
                  <a:pt x="328" y="151"/>
                  <a:pt x="328" y="151"/>
                  <a:pt x="328" y="151"/>
                </a:cubicBezTo>
                <a:cubicBezTo>
                  <a:pt x="337" y="151"/>
                  <a:pt x="354" y="142"/>
                  <a:pt x="354" y="125"/>
                </a:cubicBezTo>
                <a:cubicBezTo>
                  <a:pt x="354" y="116"/>
                  <a:pt x="337" y="107"/>
                  <a:pt x="328" y="107"/>
                </a:cubicBezTo>
                <a:close/>
                <a:moveTo>
                  <a:pt x="328" y="204"/>
                </a:moveTo>
                <a:lnTo>
                  <a:pt x="328" y="204"/>
                </a:lnTo>
                <a:cubicBezTo>
                  <a:pt x="151" y="204"/>
                  <a:pt x="151" y="204"/>
                  <a:pt x="151" y="204"/>
                </a:cubicBezTo>
                <a:cubicBezTo>
                  <a:pt x="142" y="204"/>
                  <a:pt x="124" y="213"/>
                  <a:pt x="124" y="231"/>
                </a:cubicBezTo>
                <a:cubicBezTo>
                  <a:pt x="124" y="239"/>
                  <a:pt x="142" y="248"/>
                  <a:pt x="151" y="248"/>
                </a:cubicBezTo>
                <a:cubicBezTo>
                  <a:pt x="328" y="248"/>
                  <a:pt x="328" y="248"/>
                  <a:pt x="328" y="248"/>
                </a:cubicBezTo>
                <a:cubicBezTo>
                  <a:pt x="337" y="248"/>
                  <a:pt x="354" y="239"/>
                  <a:pt x="354" y="231"/>
                </a:cubicBezTo>
                <a:cubicBezTo>
                  <a:pt x="354" y="213"/>
                  <a:pt x="337" y="204"/>
                  <a:pt x="328" y="2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8" name="Freeform 121">
            <a:extLst>
              <a:ext uri="{FF2B5EF4-FFF2-40B4-BE49-F238E27FC236}">
                <a16:creationId xmlns:a16="http://schemas.microsoft.com/office/drawing/2014/main" id="{C650B569-A872-4601-8499-200B42C41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4111625"/>
            <a:ext cx="204787" cy="188913"/>
          </a:xfrm>
          <a:custGeom>
            <a:avLst/>
            <a:gdLst>
              <a:gd name="T0" fmla="*/ 107 w 444"/>
              <a:gd name="T1" fmla="*/ 310 h 409"/>
              <a:gd name="T2" fmla="*/ 107 w 444"/>
              <a:gd name="T3" fmla="*/ 310 h 409"/>
              <a:gd name="T4" fmla="*/ 115 w 444"/>
              <a:gd name="T5" fmla="*/ 97 h 409"/>
              <a:gd name="T6" fmla="*/ 195 w 444"/>
              <a:gd name="T7" fmla="*/ 53 h 409"/>
              <a:gd name="T8" fmla="*/ 195 w 444"/>
              <a:gd name="T9" fmla="*/ 0 h 409"/>
              <a:gd name="T10" fmla="*/ 80 w 444"/>
              <a:gd name="T11" fmla="*/ 62 h 409"/>
              <a:gd name="T12" fmla="*/ 71 w 444"/>
              <a:gd name="T13" fmla="*/ 346 h 409"/>
              <a:gd name="T14" fmla="*/ 36 w 444"/>
              <a:gd name="T15" fmla="*/ 390 h 409"/>
              <a:gd name="T16" fmla="*/ 168 w 444"/>
              <a:gd name="T17" fmla="*/ 399 h 409"/>
              <a:gd name="T18" fmla="*/ 168 w 444"/>
              <a:gd name="T19" fmla="*/ 257 h 409"/>
              <a:gd name="T20" fmla="*/ 107 w 444"/>
              <a:gd name="T21" fmla="*/ 310 h 409"/>
              <a:gd name="T22" fmla="*/ 274 w 444"/>
              <a:gd name="T23" fmla="*/ 18 h 409"/>
              <a:gd name="T24" fmla="*/ 274 w 444"/>
              <a:gd name="T25" fmla="*/ 18 h 409"/>
              <a:gd name="T26" fmla="*/ 274 w 444"/>
              <a:gd name="T27" fmla="*/ 159 h 409"/>
              <a:gd name="T28" fmla="*/ 337 w 444"/>
              <a:gd name="T29" fmla="*/ 97 h 409"/>
              <a:gd name="T30" fmla="*/ 328 w 444"/>
              <a:gd name="T31" fmla="*/ 319 h 409"/>
              <a:gd name="T32" fmla="*/ 248 w 444"/>
              <a:gd name="T33" fmla="*/ 355 h 409"/>
              <a:gd name="T34" fmla="*/ 248 w 444"/>
              <a:gd name="T35" fmla="*/ 408 h 409"/>
              <a:gd name="T36" fmla="*/ 364 w 444"/>
              <a:gd name="T37" fmla="*/ 355 h 409"/>
              <a:gd name="T38" fmla="*/ 372 w 444"/>
              <a:gd name="T39" fmla="*/ 62 h 409"/>
              <a:gd name="T40" fmla="*/ 417 w 444"/>
              <a:gd name="T41" fmla="*/ 18 h 409"/>
              <a:gd name="T42" fmla="*/ 274 w 444"/>
              <a:gd name="T43" fmla="*/ 1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09">
                <a:moveTo>
                  <a:pt x="107" y="310"/>
                </a:moveTo>
                <a:lnTo>
                  <a:pt x="107" y="310"/>
                </a:lnTo>
                <a:cubicBezTo>
                  <a:pt x="54" y="248"/>
                  <a:pt x="54" y="159"/>
                  <a:pt x="115" y="97"/>
                </a:cubicBezTo>
                <a:cubicBezTo>
                  <a:pt x="142" y="71"/>
                  <a:pt x="168" y="62"/>
                  <a:pt x="195" y="53"/>
                </a:cubicBezTo>
                <a:cubicBezTo>
                  <a:pt x="195" y="0"/>
                  <a:pt x="195" y="0"/>
                  <a:pt x="195" y="0"/>
                </a:cubicBezTo>
                <a:cubicBezTo>
                  <a:pt x="151" y="9"/>
                  <a:pt x="115" y="27"/>
                  <a:pt x="80" y="62"/>
                </a:cubicBezTo>
                <a:cubicBezTo>
                  <a:pt x="0" y="142"/>
                  <a:pt x="0" y="266"/>
                  <a:pt x="71" y="346"/>
                </a:cubicBezTo>
                <a:cubicBezTo>
                  <a:pt x="36" y="390"/>
                  <a:pt x="36" y="390"/>
                  <a:pt x="36" y="390"/>
                </a:cubicBezTo>
                <a:cubicBezTo>
                  <a:pt x="168" y="399"/>
                  <a:pt x="168" y="399"/>
                  <a:pt x="168" y="399"/>
                </a:cubicBezTo>
                <a:cubicBezTo>
                  <a:pt x="168" y="257"/>
                  <a:pt x="168" y="257"/>
                  <a:pt x="168" y="257"/>
                </a:cubicBezTo>
                <a:lnTo>
                  <a:pt x="107" y="310"/>
                </a:lnTo>
                <a:close/>
                <a:moveTo>
                  <a:pt x="274" y="18"/>
                </a:moveTo>
                <a:lnTo>
                  <a:pt x="274" y="18"/>
                </a:lnTo>
                <a:cubicBezTo>
                  <a:pt x="274" y="159"/>
                  <a:pt x="274" y="159"/>
                  <a:pt x="274" y="159"/>
                </a:cubicBezTo>
                <a:cubicBezTo>
                  <a:pt x="337" y="97"/>
                  <a:pt x="337" y="97"/>
                  <a:pt x="337" y="97"/>
                </a:cubicBezTo>
                <a:cubicBezTo>
                  <a:pt x="390" y="159"/>
                  <a:pt x="390" y="257"/>
                  <a:pt x="328" y="319"/>
                </a:cubicBezTo>
                <a:cubicBezTo>
                  <a:pt x="311" y="337"/>
                  <a:pt x="274" y="355"/>
                  <a:pt x="248" y="355"/>
                </a:cubicBezTo>
                <a:cubicBezTo>
                  <a:pt x="248" y="408"/>
                  <a:pt x="248" y="408"/>
                  <a:pt x="248" y="408"/>
                </a:cubicBezTo>
                <a:cubicBezTo>
                  <a:pt x="293" y="408"/>
                  <a:pt x="337" y="381"/>
                  <a:pt x="364" y="355"/>
                </a:cubicBezTo>
                <a:cubicBezTo>
                  <a:pt x="443" y="275"/>
                  <a:pt x="443" y="142"/>
                  <a:pt x="372" y="62"/>
                </a:cubicBezTo>
                <a:cubicBezTo>
                  <a:pt x="417" y="18"/>
                  <a:pt x="417" y="18"/>
                  <a:pt x="417" y="18"/>
                </a:cubicBezTo>
                <a:lnTo>
                  <a:pt x="274" y="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9" name="Freeform 131">
            <a:extLst>
              <a:ext uri="{FF2B5EF4-FFF2-40B4-BE49-F238E27FC236}">
                <a16:creationId xmlns:a16="http://schemas.microsoft.com/office/drawing/2014/main" id="{B1BDB557-BA8E-4050-AFFE-8F008943A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630738"/>
            <a:ext cx="230188" cy="152400"/>
          </a:xfrm>
          <a:custGeom>
            <a:avLst/>
            <a:gdLst>
              <a:gd name="T0" fmla="*/ 381 w 497"/>
              <a:gd name="T1" fmla="*/ 88 h 329"/>
              <a:gd name="T2" fmla="*/ 381 w 497"/>
              <a:gd name="T3" fmla="*/ 88 h 329"/>
              <a:gd name="T4" fmla="*/ 355 w 497"/>
              <a:gd name="T5" fmla="*/ 97 h 329"/>
              <a:gd name="T6" fmla="*/ 230 w 497"/>
              <a:gd name="T7" fmla="*/ 0 h 329"/>
              <a:gd name="T8" fmla="*/ 97 w 497"/>
              <a:gd name="T9" fmla="*/ 132 h 329"/>
              <a:gd name="T10" fmla="*/ 97 w 497"/>
              <a:gd name="T11" fmla="*/ 150 h 329"/>
              <a:gd name="T12" fmla="*/ 89 w 497"/>
              <a:gd name="T13" fmla="*/ 150 h 329"/>
              <a:gd name="T14" fmla="*/ 0 w 497"/>
              <a:gd name="T15" fmla="*/ 238 h 329"/>
              <a:gd name="T16" fmla="*/ 89 w 497"/>
              <a:gd name="T17" fmla="*/ 328 h 329"/>
              <a:gd name="T18" fmla="*/ 381 w 497"/>
              <a:gd name="T19" fmla="*/ 328 h 329"/>
              <a:gd name="T20" fmla="*/ 496 w 497"/>
              <a:gd name="T21" fmla="*/ 203 h 329"/>
              <a:gd name="T22" fmla="*/ 381 w 497"/>
              <a:gd name="T23" fmla="*/ 8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7" h="329">
                <a:moveTo>
                  <a:pt x="381" y="88"/>
                </a:moveTo>
                <a:lnTo>
                  <a:pt x="381" y="88"/>
                </a:lnTo>
                <a:cubicBezTo>
                  <a:pt x="372" y="88"/>
                  <a:pt x="363" y="88"/>
                  <a:pt x="355" y="97"/>
                </a:cubicBezTo>
                <a:cubicBezTo>
                  <a:pt x="346" y="44"/>
                  <a:pt x="293" y="0"/>
                  <a:pt x="230" y="0"/>
                </a:cubicBezTo>
                <a:cubicBezTo>
                  <a:pt x="159" y="0"/>
                  <a:pt x="97" y="62"/>
                  <a:pt x="97" y="132"/>
                </a:cubicBezTo>
                <a:cubicBezTo>
                  <a:pt x="97" y="132"/>
                  <a:pt x="97" y="141"/>
                  <a:pt x="97" y="150"/>
                </a:cubicBezTo>
                <a:cubicBezTo>
                  <a:pt x="97" y="150"/>
                  <a:pt x="97" y="150"/>
                  <a:pt x="89" y="150"/>
                </a:cubicBezTo>
                <a:cubicBezTo>
                  <a:pt x="44" y="150"/>
                  <a:pt x="0" y="185"/>
                  <a:pt x="0" y="238"/>
                </a:cubicBezTo>
                <a:cubicBezTo>
                  <a:pt x="0" y="283"/>
                  <a:pt x="44" y="328"/>
                  <a:pt x="89" y="328"/>
                </a:cubicBezTo>
                <a:cubicBezTo>
                  <a:pt x="381" y="328"/>
                  <a:pt x="381" y="328"/>
                  <a:pt x="381" y="328"/>
                </a:cubicBezTo>
                <a:cubicBezTo>
                  <a:pt x="443" y="328"/>
                  <a:pt x="496" y="275"/>
                  <a:pt x="496" y="203"/>
                </a:cubicBezTo>
                <a:cubicBezTo>
                  <a:pt x="496" y="141"/>
                  <a:pt x="443" y="88"/>
                  <a:pt x="381" y="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0" name="Freeform 132">
            <a:extLst>
              <a:ext uri="{FF2B5EF4-FFF2-40B4-BE49-F238E27FC236}">
                <a16:creationId xmlns:a16="http://schemas.microsoft.com/office/drawing/2014/main" id="{D4660DC7-C36B-41CC-9348-BC962DA19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0288" y="4630738"/>
            <a:ext cx="230187" cy="152400"/>
          </a:xfrm>
          <a:custGeom>
            <a:avLst/>
            <a:gdLst>
              <a:gd name="T0" fmla="*/ 381 w 498"/>
              <a:gd name="T1" fmla="*/ 88 h 329"/>
              <a:gd name="T2" fmla="*/ 381 w 498"/>
              <a:gd name="T3" fmla="*/ 88 h 329"/>
              <a:gd name="T4" fmla="*/ 355 w 498"/>
              <a:gd name="T5" fmla="*/ 97 h 329"/>
              <a:gd name="T6" fmla="*/ 231 w 498"/>
              <a:gd name="T7" fmla="*/ 0 h 329"/>
              <a:gd name="T8" fmla="*/ 98 w 498"/>
              <a:gd name="T9" fmla="*/ 132 h 329"/>
              <a:gd name="T10" fmla="*/ 98 w 498"/>
              <a:gd name="T11" fmla="*/ 150 h 329"/>
              <a:gd name="T12" fmla="*/ 89 w 498"/>
              <a:gd name="T13" fmla="*/ 150 h 329"/>
              <a:gd name="T14" fmla="*/ 0 w 498"/>
              <a:gd name="T15" fmla="*/ 238 h 329"/>
              <a:gd name="T16" fmla="*/ 89 w 498"/>
              <a:gd name="T17" fmla="*/ 328 h 329"/>
              <a:gd name="T18" fmla="*/ 213 w 498"/>
              <a:gd name="T19" fmla="*/ 328 h 329"/>
              <a:gd name="T20" fmla="*/ 213 w 498"/>
              <a:gd name="T21" fmla="*/ 230 h 329"/>
              <a:gd name="T22" fmla="*/ 160 w 498"/>
              <a:gd name="T23" fmla="*/ 230 h 329"/>
              <a:gd name="T24" fmla="*/ 249 w 498"/>
              <a:gd name="T25" fmla="*/ 115 h 329"/>
              <a:gd name="T26" fmla="*/ 337 w 498"/>
              <a:gd name="T27" fmla="*/ 230 h 329"/>
              <a:gd name="T28" fmla="*/ 284 w 498"/>
              <a:gd name="T29" fmla="*/ 230 h 329"/>
              <a:gd name="T30" fmla="*/ 284 w 498"/>
              <a:gd name="T31" fmla="*/ 328 h 329"/>
              <a:gd name="T32" fmla="*/ 381 w 498"/>
              <a:gd name="T33" fmla="*/ 328 h 329"/>
              <a:gd name="T34" fmla="*/ 497 w 498"/>
              <a:gd name="T35" fmla="*/ 203 h 329"/>
              <a:gd name="T36" fmla="*/ 381 w 498"/>
              <a:gd name="T37" fmla="*/ 8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8" h="329">
                <a:moveTo>
                  <a:pt x="381" y="88"/>
                </a:moveTo>
                <a:lnTo>
                  <a:pt x="381" y="88"/>
                </a:lnTo>
                <a:cubicBezTo>
                  <a:pt x="372" y="88"/>
                  <a:pt x="364" y="88"/>
                  <a:pt x="355" y="97"/>
                </a:cubicBezTo>
                <a:cubicBezTo>
                  <a:pt x="346" y="44"/>
                  <a:pt x="293" y="0"/>
                  <a:pt x="231" y="0"/>
                </a:cubicBezTo>
                <a:cubicBezTo>
                  <a:pt x="160" y="0"/>
                  <a:pt x="98" y="62"/>
                  <a:pt x="98" y="132"/>
                </a:cubicBezTo>
                <a:cubicBezTo>
                  <a:pt x="98" y="132"/>
                  <a:pt x="98" y="141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5"/>
                  <a:pt x="0" y="238"/>
                </a:cubicBezTo>
                <a:cubicBezTo>
                  <a:pt x="0" y="283"/>
                  <a:pt x="45" y="328"/>
                  <a:pt x="89" y="328"/>
                </a:cubicBezTo>
                <a:cubicBezTo>
                  <a:pt x="213" y="328"/>
                  <a:pt x="213" y="328"/>
                  <a:pt x="213" y="328"/>
                </a:cubicBezTo>
                <a:cubicBezTo>
                  <a:pt x="213" y="230"/>
                  <a:pt x="213" y="230"/>
                  <a:pt x="213" y="230"/>
                </a:cubicBezTo>
                <a:cubicBezTo>
                  <a:pt x="160" y="230"/>
                  <a:pt x="160" y="230"/>
                  <a:pt x="160" y="230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337" y="230"/>
                  <a:pt x="337" y="230"/>
                  <a:pt x="337" y="230"/>
                </a:cubicBezTo>
                <a:cubicBezTo>
                  <a:pt x="284" y="230"/>
                  <a:pt x="284" y="230"/>
                  <a:pt x="284" y="230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381" y="328"/>
                  <a:pt x="381" y="328"/>
                  <a:pt x="381" y="328"/>
                </a:cubicBezTo>
                <a:cubicBezTo>
                  <a:pt x="443" y="328"/>
                  <a:pt x="497" y="275"/>
                  <a:pt x="497" y="203"/>
                </a:cubicBezTo>
                <a:cubicBezTo>
                  <a:pt x="497" y="141"/>
                  <a:pt x="443" y="88"/>
                  <a:pt x="381" y="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1" name="Freeform 134">
            <a:extLst>
              <a:ext uri="{FF2B5EF4-FFF2-40B4-BE49-F238E27FC236}">
                <a16:creationId xmlns:a16="http://schemas.microsoft.com/office/drawing/2014/main" id="{9E45D759-5ABA-41A8-85DD-CDB801789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4838" y="4143375"/>
            <a:ext cx="165100" cy="209550"/>
          </a:xfrm>
          <a:custGeom>
            <a:avLst/>
            <a:gdLst>
              <a:gd name="T0" fmla="*/ 106 w 355"/>
              <a:gd name="T1" fmla="*/ 248 h 453"/>
              <a:gd name="T2" fmla="*/ 106 w 355"/>
              <a:gd name="T3" fmla="*/ 248 h 453"/>
              <a:gd name="T4" fmla="*/ 248 w 355"/>
              <a:gd name="T5" fmla="*/ 248 h 453"/>
              <a:gd name="T6" fmla="*/ 248 w 355"/>
              <a:gd name="T7" fmla="*/ 204 h 453"/>
              <a:gd name="T8" fmla="*/ 106 w 355"/>
              <a:gd name="T9" fmla="*/ 204 h 453"/>
              <a:gd name="T10" fmla="*/ 106 w 355"/>
              <a:gd name="T11" fmla="*/ 248 h 453"/>
              <a:gd name="T12" fmla="*/ 301 w 355"/>
              <a:gd name="T13" fmla="*/ 0 h 453"/>
              <a:gd name="T14" fmla="*/ 301 w 355"/>
              <a:gd name="T15" fmla="*/ 0 h 453"/>
              <a:gd name="T16" fmla="*/ 53 w 355"/>
              <a:gd name="T17" fmla="*/ 0 h 453"/>
              <a:gd name="T18" fmla="*/ 0 w 355"/>
              <a:gd name="T19" fmla="*/ 53 h 453"/>
              <a:gd name="T20" fmla="*/ 0 w 355"/>
              <a:gd name="T21" fmla="*/ 399 h 453"/>
              <a:gd name="T22" fmla="*/ 53 w 355"/>
              <a:gd name="T23" fmla="*/ 452 h 453"/>
              <a:gd name="T24" fmla="*/ 301 w 355"/>
              <a:gd name="T25" fmla="*/ 452 h 453"/>
              <a:gd name="T26" fmla="*/ 354 w 355"/>
              <a:gd name="T27" fmla="*/ 399 h 453"/>
              <a:gd name="T28" fmla="*/ 354 w 355"/>
              <a:gd name="T29" fmla="*/ 53 h 453"/>
              <a:gd name="T30" fmla="*/ 301 w 355"/>
              <a:gd name="T31" fmla="*/ 0 h 453"/>
              <a:gd name="T32" fmla="*/ 301 w 355"/>
              <a:gd name="T33" fmla="*/ 399 h 453"/>
              <a:gd name="T34" fmla="*/ 301 w 355"/>
              <a:gd name="T35" fmla="*/ 399 h 453"/>
              <a:gd name="T36" fmla="*/ 53 w 355"/>
              <a:gd name="T37" fmla="*/ 399 h 453"/>
              <a:gd name="T38" fmla="*/ 53 w 355"/>
              <a:gd name="T39" fmla="*/ 53 h 453"/>
              <a:gd name="T40" fmla="*/ 301 w 355"/>
              <a:gd name="T41" fmla="*/ 53 h 453"/>
              <a:gd name="T42" fmla="*/ 301 w 355"/>
              <a:gd name="T43" fmla="*/ 399 h 453"/>
              <a:gd name="T44" fmla="*/ 248 w 355"/>
              <a:gd name="T45" fmla="*/ 106 h 453"/>
              <a:gd name="T46" fmla="*/ 248 w 355"/>
              <a:gd name="T47" fmla="*/ 106 h 453"/>
              <a:gd name="T48" fmla="*/ 106 w 355"/>
              <a:gd name="T49" fmla="*/ 106 h 453"/>
              <a:gd name="T50" fmla="*/ 106 w 355"/>
              <a:gd name="T51" fmla="*/ 151 h 453"/>
              <a:gd name="T52" fmla="*/ 248 w 355"/>
              <a:gd name="T53" fmla="*/ 151 h 453"/>
              <a:gd name="T54" fmla="*/ 248 w 355"/>
              <a:gd name="T55" fmla="*/ 106 h 453"/>
              <a:gd name="T56" fmla="*/ 248 w 355"/>
              <a:gd name="T57" fmla="*/ 301 h 453"/>
              <a:gd name="T58" fmla="*/ 248 w 355"/>
              <a:gd name="T59" fmla="*/ 301 h 453"/>
              <a:gd name="T60" fmla="*/ 106 w 355"/>
              <a:gd name="T61" fmla="*/ 301 h 453"/>
              <a:gd name="T62" fmla="*/ 106 w 355"/>
              <a:gd name="T63" fmla="*/ 345 h 453"/>
              <a:gd name="T64" fmla="*/ 248 w 355"/>
              <a:gd name="T65" fmla="*/ 345 h 453"/>
              <a:gd name="T66" fmla="*/ 248 w 355"/>
              <a:gd name="T67" fmla="*/ 301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5" h="453">
                <a:moveTo>
                  <a:pt x="106" y="248"/>
                </a:moveTo>
                <a:lnTo>
                  <a:pt x="106" y="248"/>
                </a:lnTo>
                <a:cubicBezTo>
                  <a:pt x="248" y="248"/>
                  <a:pt x="248" y="248"/>
                  <a:pt x="248" y="248"/>
                </a:cubicBezTo>
                <a:cubicBezTo>
                  <a:pt x="248" y="204"/>
                  <a:pt x="248" y="204"/>
                  <a:pt x="248" y="204"/>
                </a:cubicBezTo>
                <a:cubicBezTo>
                  <a:pt x="106" y="204"/>
                  <a:pt x="106" y="204"/>
                  <a:pt x="106" y="204"/>
                </a:cubicBezTo>
                <a:lnTo>
                  <a:pt x="106" y="248"/>
                </a:lnTo>
                <a:close/>
                <a:moveTo>
                  <a:pt x="301" y="0"/>
                </a:moveTo>
                <a:lnTo>
                  <a:pt x="301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26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26" y="452"/>
                  <a:pt x="53" y="452"/>
                </a:cubicBezTo>
                <a:cubicBezTo>
                  <a:pt x="301" y="452"/>
                  <a:pt x="301" y="452"/>
                  <a:pt x="301" y="452"/>
                </a:cubicBezTo>
                <a:cubicBezTo>
                  <a:pt x="328" y="452"/>
                  <a:pt x="354" y="425"/>
                  <a:pt x="354" y="399"/>
                </a:cubicBezTo>
                <a:cubicBezTo>
                  <a:pt x="354" y="53"/>
                  <a:pt x="354" y="53"/>
                  <a:pt x="354" y="53"/>
                </a:cubicBezTo>
                <a:cubicBezTo>
                  <a:pt x="354" y="26"/>
                  <a:pt x="328" y="0"/>
                  <a:pt x="301" y="0"/>
                </a:cubicBezTo>
                <a:close/>
                <a:moveTo>
                  <a:pt x="301" y="399"/>
                </a:moveTo>
                <a:lnTo>
                  <a:pt x="301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3"/>
                  <a:pt x="53" y="53"/>
                  <a:pt x="53" y="53"/>
                </a:cubicBezTo>
                <a:cubicBezTo>
                  <a:pt x="301" y="53"/>
                  <a:pt x="301" y="53"/>
                  <a:pt x="301" y="53"/>
                </a:cubicBezTo>
                <a:lnTo>
                  <a:pt x="301" y="399"/>
                </a:lnTo>
                <a:close/>
                <a:moveTo>
                  <a:pt x="248" y="106"/>
                </a:moveTo>
                <a:lnTo>
                  <a:pt x="248" y="106"/>
                </a:lnTo>
                <a:cubicBezTo>
                  <a:pt x="106" y="106"/>
                  <a:pt x="106" y="106"/>
                  <a:pt x="106" y="106"/>
                </a:cubicBezTo>
                <a:cubicBezTo>
                  <a:pt x="106" y="151"/>
                  <a:pt x="106" y="151"/>
                  <a:pt x="106" y="151"/>
                </a:cubicBezTo>
                <a:cubicBezTo>
                  <a:pt x="248" y="151"/>
                  <a:pt x="248" y="151"/>
                  <a:pt x="248" y="151"/>
                </a:cubicBezTo>
                <a:lnTo>
                  <a:pt x="248" y="106"/>
                </a:lnTo>
                <a:close/>
                <a:moveTo>
                  <a:pt x="248" y="301"/>
                </a:moveTo>
                <a:lnTo>
                  <a:pt x="248" y="301"/>
                </a:lnTo>
                <a:cubicBezTo>
                  <a:pt x="106" y="301"/>
                  <a:pt x="106" y="301"/>
                  <a:pt x="106" y="301"/>
                </a:cubicBezTo>
                <a:cubicBezTo>
                  <a:pt x="106" y="345"/>
                  <a:pt x="106" y="345"/>
                  <a:pt x="106" y="345"/>
                </a:cubicBezTo>
                <a:cubicBezTo>
                  <a:pt x="248" y="345"/>
                  <a:pt x="248" y="345"/>
                  <a:pt x="248" y="345"/>
                </a:cubicBezTo>
                <a:lnTo>
                  <a:pt x="248" y="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2" name="Freeform 137">
            <a:extLst>
              <a:ext uri="{FF2B5EF4-FFF2-40B4-BE49-F238E27FC236}">
                <a16:creationId xmlns:a16="http://schemas.microsoft.com/office/drawing/2014/main" id="{4349CA58-DA10-4541-BB89-33610926F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675" y="3201988"/>
            <a:ext cx="230188" cy="185737"/>
          </a:xfrm>
          <a:custGeom>
            <a:avLst/>
            <a:gdLst>
              <a:gd name="T0" fmla="*/ 470 w 497"/>
              <a:gd name="T1" fmla="*/ 124 h 400"/>
              <a:gd name="T2" fmla="*/ 470 w 497"/>
              <a:gd name="T3" fmla="*/ 124 h 400"/>
              <a:gd name="T4" fmla="*/ 26 w 497"/>
              <a:gd name="T5" fmla="*/ 124 h 400"/>
              <a:gd name="T6" fmla="*/ 0 w 497"/>
              <a:gd name="T7" fmla="*/ 151 h 400"/>
              <a:gd name="T8" fmla="*/ 18 w 497"/>
              <a:gd name="T9" fmla="*/ 372 h 400"/>
              <a:gd name="T10" fmla="*/ 44 w 497"/>
              <a:gd name="T11" fmla="*/ 399 h 400"/>
              <a:gd name="T12" fmla="*/ 452 w 497"/>
              <a:gd name="T13" fmla="*/ 399 h 400"/>
              <a:gd name="T14" fmla="*/ 479 w 497"/>
              <a:gd name="T15" fmla="*/ 372 h 400"/>
              <a:gd name="T16" fmla="*/ 496 w 497"/>
              <a:gd name="T17" fmla="*/ 151 h 400"/>
              <a:gd name="T18" fmla="*/ 470 w 497"/>
              <a:gd name="T19" fmla="*/ 124 h 400"/>
              <a:gd name="T20" fmla="*/ 461 w 497"/>
              <a:gd name="T21" fmla="*/ 71 h 400"/>
              <a:gd name="T22" fmla="*/ 461 w 497"/>
              <a:gd name="T23" fmla="*/ 71 h 400"/>
              <a:gd name="T24" fmla="*/ 426 w 497"/>
              <a:gd name="T25" fmla="*/ 53 h 400"/>
              <a:gd name="T26" fmla="*/ 257 w 497"/>
              <a:gd name="T27" fmla="*/ 53 h 400"/>
              <a:gd name="T28" fmla="*/ 213 w 497"/>
              <a:gd name="T29" fmla="*/ 36 h 400"/>
              <a:gd name="T30" fmla="*/ 204 w 497"/>
              <a:gd name="T31" fmla="*/ 18 h 400"/>
              <a:gd name="T32" fmla="*/ 160 w 497"/>
              <a:gd name="T33" fmla="*/ 0 h 400"/>
              <a:gd name="T34" fmla="*/ 79 w 497"/>
              <a:gd name="T35" fmla="*/ 0 h 400"/>
              <a:gd name="T36" fmla="*/ 44 w 497"/>
              <a:gd name="T37" fmla="*/ 27 h 400"/>
              <a:gd name="T38" fmla="*/ 44 w 497"/>
              <a:gd name="T39" fmla="*/ 89 h 400"/>
              <a:gd name="T40" fmla="*/ 461 w 497"/>
              <a:gd name="T41" fmla="*/ 89 h 400"/>
              <a:gd name="T42" fmla="*/ 461 w 497"/>
              <a:gd name="T43" fmla="*/ 7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400">
                <a:moveTo>
                  <a:pt x="470" y="124"/>
                </a:moveTo>
                <a:lnTo>
                  <a:pt x="470" y="124"/>
                </a:lnTo>
                <a:cubicBezTo>
                  <a:pt x="26" y="124"/>
                  <a:pt x="26" y="124"/>
                  <a:pt x="26" y="124"/>
                </a:cubicBezTo>
                <a:cubicBezTo>
                  <a:pt x="0" y="124"/>
                  <a:pt x="0" y="133"/>
                  <a:pt x="0" y="151"/>
                </a:cubicBezTo>
                <a:cubicBezTo>
                  <a:pt x="18" y="372"/>
                  <a:pt x="18" y="372"/>
                  <a:pt x="18" y="372"/>
                </a:cubicBezTo>
                <a:cubicBezTo>
                  <a:pt x="18" y="381"/>
                  <a:pt x="26" y="399"/>
                  <a:pt x="44" y="399"/>
                </a:cubicBezTo>
                <a:cubicBezTo>
                  <a:pt x="452" y="399"/>
                  <a:pt x="452" y="399"/>
                  <a:pt x="452" y="399"/>
                </a:cubicBezTo>
                <a:cubicBezTo>
                  <a:pt x="470" y="399"/>
                  <a:pt x="470" y="381"/>
                  <a:pt x="479" y="372"/>
                </a:cubicBezTo>
                <a:cubicBezTo>
                  <a:pt x="496" y="151"/>
                  <a:pt x="496" y="151"/>
                  <a:pt x="496" y="151"/>
                </a:cubicBezTo>
                <a:cubicBezTo>
                  <a:pt x="496" y="133"/>
                  <a:pt x="496" y="124"/>
                  <a:pt x="470" y="124"/>
                </a:cubicBezTo>
                <a:close/>
                <a:moveTo>
                  <a:pt x="461" y="71"/>
                </a:moveTo>
                <a:lnTo>
                  <a:pt x="461" y="71"/>
                </a:lnTo>
                <a:cubicBezTo>
                  <a:pt x="452" y="62"/>
                  <a:pt x="443" y="53"/>
                  <a:pt x="426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39" y="53"/>
                  <a:pt x="222" y="44"/>
                  <a:pt x="213" y="36"/>
                </a:cubicBezTo>
                <a:cubicBezTo>
                  <a:pt x="204" y="18"/>
                  <a:pt x="204" y="18"/>
                  <a:pt x="204" y="18"/>
                </a:cubicBezTo>
                <a:cubicBezTo>
                  <a:pt x="186" y="8"/>
                  <a:pt x="169" y="0"/>
                  <a:pt x="16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62" y="0"/>
                  <a:pt x="53" y="8"/>
                  <a:pt x="44" y="27"/>
                </a:cubicBezTo>
                <a:cubicBezTo>
                  <a:pt x="44" y="89"/>
                  <a:pt x="44" y="89"/>
                  <a:pt x="44" y="89"/>
                </a:cubicBezTo>
                <a:cubicBezTo>
                  <a:pt x="461" y="89"/>
                  <a:pt x="461" y="89"/>
                  <a:pt x="461" y="89"/>
                </a:cubicBezTo>
                <a:lnTo>
                  <a:pt x="461" y="7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3" name="Freeform 139">
            <a:extLst>
              <a:ext uri="{FF2B5EF4-FFF2-40B4-BE49-F238E27FC236}">
                <a16:creationId xmlns:a16="http://schemas.microsoft.com/office/drawing/2014/main" id="{5AC6514D-5292-4F76-B2F9-89ACF40ED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78175"/>
            <a:ext cx="230188" cy="184150"/>
          </a:xfrm>
          <a:custGeom>
            <a:avLst/>
            <a:gdLst>
              <a:gd name="T0" fmla="*/ 416 w 497"/>
              <a:gd name="T1" fmla="*/ 71 h 400"/>
              <a:gd name="T2" fmla="*/ 416 w 497"/>
              <a:gd name="T3" fmla="*/ 71 h 400"/>
              <a:gd name="T4" fmla="*/ 398 w 497"/>
              <a:gd name="T5" fmla="*/ 53 h 400"/>
              <a:gd name="T6" fmla="*/ 97 w 497"/>
              <a:gd name="T7" fmla="*/ 53 h 400"/>
              <a:gd name="T8" fmla="*/ 71 w 497"/>
              <a:gd name="T9" fmla="*/ 71 h 400"/>
              <a:gd name="T10" fmla="*/ 71 w 497"/>
              <a:gd name="T11" fmla="*/ 98 h 400"/>
              <a:gd name="T12" fmla="*/ 416 w 497"/>
              <a:gd name="T13" fmla="*/ 98 h 400"/>
              <a:gd name="T14" fmla="*/ 416 w 497"/>
              <a:gd name="T15" fmla="*/ 71 h 400"/>
              <a:gd name="T16" fmla="*/ 345 w 497"/>
              <a:gd name="T17" fmla="*/ 0 h 400"/>
              <a:gd name="T18" fmla="*/ 345 w 497"/>
              <a:gd name="T19" fmla="*/ 0 h 400"/>
              <a:gd name="T20" fmla="*/ 150 w 497"/>
              <a:gd name="T21" fmla="*/ 0 h 400"/>
              <a:gd name="T22" fmla="*/ 124 w 497"/>
              <a:gd name="T23" fmla="*/ 27 h 400"/>
              <a:gd name="T24" fmla="*/ 372 w 497"/>
              <a:gd name="T25" fmla="*/ 27 h 400"/>
              <a:gd name="T26" fmla="*/ 345 w 497"/>
              <a:gd name="T27" fmla="*/ 0 h 400"/>
              <a:gd name="T28" fmla="*/ 469 w 497"/>
              <a:gd name="T29" fmla="*/ 98 h 400"/>
              <a:gd name="T30" fmla="*/ 469 w 497"/>
              <a:gd name="T31" fmla="*/ 98 h 400"/>
              <a:gd name="T32" fmla="*/ 451 w 497"/>
              <a:gd name="T33" fmla="*/ 80 h 400"/>
              <a:gd name="T34" fmla="*/ 451 w 497"/>
              <a:gd name="T35" fmla="*/ 124 h 400"/>
              <a:gd name="T36" fmla="*/ 44 w 497"/>
              <a:gd name="T37" fmla="*/ 124 h 400"/>
              <a:gd name="T38" fmla="*/ 44 w 497"/>
              <a:gd name="T39" fmla="*/ 80 h 400"/>
              <a:gd name="T40" fmla="*/ 26 w 497"/>
              <a:gd name="T41" fmla="*/ 98 h 400"/>
              <a:gd name="T42" fmla="*/ 8 w 497"/>
              <a:gd name="T43" fmla="*/ 151 h 400"/>
              <a:gd name="T44" fmla="*/ 44 w 497"/>
              <a:gd name="T45" fmla="*/ 372 h 400"/>
              <a:gd name="T46" fmla="*/ 71 w 497"/>
              <a:gd name="T47" fmla="*/ 399 h 400"/>
              <a:gd name="T48" fmla="*/ 416 w 497"/>
              <a:gd name="T49" fmla="*/ 399 h 400"/>
              <a:gd name="T50" fmla="*/ 451 w 497"/>
              <a:gd name="T51" fmla="*/ 372 h 400"/>
              <a:gd name="T52" fmla="*/ 487 w 497"/>
              <a:gd name="T53" fmla="*/ 151 h 400"/>
              <a:gd name="T54" fmla="*/ 469 w 497"/>
              <a:gd name="T55" fmla="*/ 98 h 400"/>
              <a:gd name="T56" fmla="*/ 345 w 497"/>
              <a:gd name="T57" fmla="*/ 230 h 400"/>
              <a:gd name="T58" fmla="*/ 345 w 497"/>
              <a:gd name="T59" fmla="*/ 230 h 400"/>
              <a:gd name="T60" fmla="*/ 319 w 497"/>
              <a:gd name="T61" fmla="*/ 257 h 400"/>
              <a:gd name="T62" fmla="*/ 177 w 497"/>
              <a:gd name="T63" fmla="*/ 257 h 400"/>
              <a:gd name="T64" fmla="*/ 150 w 497"/>
              <a:gd name="T65" fmla="*/ 230 h 400"/>
              <a:gd name="T66" fmla="*/ 150 w 497"/>
              <a:gd name="T67" fmla="*/ 186 h 400"/>
              <a:gd name="T68" fmla="*/ 186 w 497"/>
              <a:gd name="T69" fmla="*/ 186 h 400"/>
              <a:gd name="T70" fmla="*/ 186 w 497"/>
              <a:gd name="T71" fmla="*/ 221 h 400"/>
              <a:gd name="T72" fmla="*/ 309 w 497"/>
              <a:gd name="T73" fmla="*/ 221 h 400"/>
              <a:gd name="T74" fmla="*/ 309 w 497"/>
              <a:gd name="T75" fmla="*/ 186 h 400"/>
              <a:gd name="T76" fmla="*/ 345 w 497"/>
              <a:gd name="T77" fmla="*/ 186 h 400"/>
              <a:gd name="T78" fmla="*/ 345 w 497"/>
              <a:gd name="T79" fmla="*/ 23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7" h="400">
                <a:moveTo>
                  <a:pt x="416" y="71"/>
                </a:moveTo>
                <a:lnTo>
                  <a:pt x="416" y="71"/>
                </a:lnTo>
                <a:cubicBezTo>
                  <a:pt x="416" y="53"/>
                  <a:pt x="398" y="53"/>
                  <a:pt x="398" y="53"/>
                </a:cubicBezTo>
                <a:cubicBezTo>
                  <a:pt x="97" y="53"/>
                  <a:pt x="97" y="53"/>
                  <a:pt x="97" y="53"/>
                </a:cubicBezTo>
                <a:cubicBezTo>
                  <a:pt x="97" y="53"/>
                  <a:pt x="71" y="53"/>
                  <a:pt x="71" y="71"/>
                </a:cubicBezTo>
                <a:cubicBezTo>
                  <a:pt x="71" y="98"/>
                  <a:pt x="71" y="98"/>
                  <a:pt x="71" y="98"/>
                </a:cubicBezTo>
                <a:cubicBezTo>
                  <a:pt x="416" y="98"/>
                  <a:pt x="416" y="98"/>
                  <a:pt x="416" y="98"/>
                </a:cubicBezTo>
                <a:lnTo>
                  <a:pt x="416" y="71"/>
                </a:lnTo>
                <a:close/>
                <a:moveTo>
                  <a:pt x="345" y="0"/>
                </a:moveTo>
                <a:lnTo>
                  <a:pt x="345" y="0"/>
                </a:lnTo>
                <a:cubicBezTo>
                  <a:pt x="150" y="0"/>
                  <a:pt x="150" y="0"/>
                  <a:pt x="150" y="0"/>
                </a:cubicBezTo>
                <a:cubicBezTo>
                  <a:pt x="150" y="0"/>
                  <a:pt x="124" y="0"/>
                  <a:pt x="124" y="27"/>
                </a:cubicBezTo>
                <a:cubicBezTo>
                  <a:pt x="372" y="27"/>
                  <a:pt x="372" y="27"/>
                  <a:pt x="372" y="27"/>
                </a:cubicBezTo>
                <a:cubicBezTo>
                  <a:pt x="372" y="0"/>
                  <a:pt x="345" y="0"/>
                  <a:pt x="345" y="0"/>
                </a:cubicBezTo>
                <a:close/>
                <a:moveTo>
                  <a:pt x="469" y="98"/>
                </a:moveTo>
                <a:lnTo>
                  <a:pt x="469" y="98"/>
                </a:lnTo>
                <a:cubicBezTo>
                  <a:pt x="451" y="80"/>
                  <a:pt x="451" y="80"/>
                  <a:pt x="451" y="80"/>
                </a:cubicBezTo>
                <a:cubicBezTo>
                  <a:pt x="451" y="124"/>
                  <a:pt x="451" y="124"/>
                  <a:pt x="451" y="12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" y="80"/>
                  <a:pt x="44" y="80"/>
                  <a:pt x="44" y="80"/>
                </a:cubicBezTo>
                <a:cubicBezTo>
                  <a:pt x="44" y="80"/>
                  <a:pt x="44" y="80"/>
                  <a:pt x="26" y="98"/>
                </a:cubicBezTo>
                <a:cubicBezTo>
                  <a:pt x="8" y="115"/>
                  <a:pt x="0" y="115"/>
                  <a:pt x="8" y="151"/>
                </a:cubicBezTo>
                <a:cubicBezTo>
                  <a:pt x="8" y="177"/>
                  <a:pt x="44" y="346"/>
                  <a:pt x="44" y="372"/>
                </a:cubicBezTo>
                <a:cubicBezTo>
                  <a:pt x="53" y="399"/>
                  <a:pt x="71" y="399"/>
                  <a:pt x="71" y="399"/>
                </a:cubicBezTo>
                <a:cubicBezTo>
                  <a:pt x="416" y="399"/>
                  <a:pt x="416" y="399"/>
                  <a:pt x="416" y="399"/>
                </a:cubicBezTo>
                <a:cubicBezTo>
                  <a:pt x="416" y="399"/>
                  <a:pt x="443" y="399"/>
                  <a:pt x="451" y="372"/>
                </a:cubicBezTo>
                <a:cubicBezTo>
                  <a:pt x="451" y="346"/>
                  <a:pt x="487" y="177"/>
                  <a:pt x="487" y="151"/>
                </a:cubicBezTo>
                <a:cubicBezTo>
                  <a:pt x="496" y="115"/>
                  <a:pt x="487" y="115"/>
                  <a:pt x="469" y="98"/>
                </a:cubicBezTo>
                <a:close/>
                <a:moveTo>
                  <a:pt x="345" y="230"/>
                </a:moveTo>
                <a:lnTo>
                  <a:pt x="345" y="230"/>
                </a:lnTo>
                <a:cubicBezTo>
                  <a:pt x="345" y="230"/>
                  <a:pt x="345" y="257"/>
                  <a:pt x="319" y="25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150" y="257"/>
                  <a:pt x="150" y="230"/>
                  <a:pt x="150" y="230"/>
                </a:cubicBezTo>
                <a:cubicBezTo>
                  <a:pt x="150" y="186"/>
                  <a:pt x="150" y="186"/>
                  <a:pt x="150" y="186"/>
                </a:cubicBezTo>
                <a:cubicBezTo>
                  <a:pt x="186" y="186"/>
                  <a:pt x="186" y="186"/>
                  <a:pt x="186" y="186"/>
                </a:cubicBezTo>
                <a:cubicBezTo>
                  <a:pt x="186" y="221"/>
                  <a:pt x="186" y="221"/>
                  <a:pt x="186" y="221"/>
                </a:cubicBezTo>
                <a:cubicBezTo>
                  <a:pt x="309" y="221"/>
                  <a:pt x="309" y="221"/>
                  <a:pt x="309" y="221"/>
                </a:cubicBezTo>
                <a:cubicBezTo>
                  <a:pt x="309" y="186"/>
                  <a:pt x="309" y="186"/>
                  <a:pt x="309" y="186"/>
                </a:cubicBezTo>
                <a:cubicBezTo>
                  <a:pt x="345" y="186"/>
                  <a:pt x="345" y="186"/>
                  <a:pt x="345" y="186"/>
                </a:cubicBezTo>
                <a:lnTo>
                  <a:pt x="345" y="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4" name="Freeform 142">
            <a:extLst>
              <a:ext uri="{FF2B5EF4-FFF2-40B4-BE49-F238E27FC236}">
                <a16:creationId xmlns:a16="http://schemas.microsoft.com/office/drawing/2014/main" id="{4C4B60C0-48A3-41F0-A0B5-3324E57BA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537075"/>
            <a:ext cx="173037" cy="222250"/>
          </a:xfrm>
          <a:custGeom>
            <a:avLst/>
            <a:gdLst>
              <a:gd name="T0" fmla="*/ 18 w 373"/>
              <a:gd name="T1" fmla="*/ 187 h 480"/>
              <a:gd name="T2" fmla="*/ 18 w 373"/>
              <a:gd name="T3" fmla="*/ 187 h 480"/>
              <a:gd name="T4" fmla="*/ 53 w 373"/>
              <a:gd name="T5" fmla="*/ 435 h 480"/>
              <a:gd name="T6" fmla="*/ 186 w 373"/>
              <a:gd name="T7" fmla="*/ 479 h 480"/>
              <a:gd name="T8" fmla="*/ 319 w 373"/>
              <a:gd name="T9" fmla="*/ 435 h 480"/>
              <a:gd name="T10" fmla="*/ 354 w 373"/>
              <a:gd name="T11" fmla="*/ 187 h 480"/>
              <a:gd name="T12" fmla="*/ 186 w 373"/>
              <a:gd name="T13" fmla="*/ 222 h 480"/>
              <a:gd name="T14" fmla="*/ 18 w 373"/>
              <a:gd name="T15" fmla="*/ 187 h 480"/>
              <a:gd name="T16" fmla="*/ 266 w 373"/>
              <a:gd name="T17" fmla="*/ 45 h 480"/>
              <a:gd name="T18" fmla="*/ 266 w 373"/>
              <a:gd name="T19" fmla="*/ 45 h 480"/>
              <a:gd name="T20" fmla="*/ 239 w 373"/>
              <a:gd name="T21" fmla="*/ 18 h 480"/>
              <a:gd name="T22" fmla="*/ 212 w 373"/>
              <a:gd name="T23" fmla="*/ 0 h 480"/>
              <a:gd name="T24" fmla="*/ 159 w 373"/>
              <a:gd name="T25" fmla="*/ 0 h 480"/>
              <a:gd name="T26" fmla="*/ 133 w 373"/>
              <a:gd name="T27" fmla="*/ 18 h 480"/>
              <a:gd name="T28" fmla="*/ 106 w 373"/>
              <a:gd name="T29" fmla="*/ 45 h 480"/>
              <a:gd name="T30" fmla="*/ 0 w 373"/>
              <a:gd name="T31" fmla="*/ 107 h 480"/>
              <a:gd name="T32" fmla="*/ 0 w 373"/>
              <a:gd name="T33" fmla="*/ 107 h 480"/>
              <a:gd name="T34" fmla="*/ 186 w 373"/>
              <a:gd name="T35" fmla="*/ 178 h 480"/>
              <a:gd name="T36" fmla="*/ 372 w 373"/>
              <a:gd name="T37" fmla="*/ 107 h 480"/>
              <a:gd name="T38" fmla="*/ 372 w 373"/>
              <a:gd name="T39" fmla="*/ 107 h 480"/>
              <a:gd name="T40" fmla="*/ 266 w 373"/>
              <a:gd name="T41" fmla="*/ 45 h 480"/>
              <a:gd name="T42" fmla="*/ 239 w 373"/>
              <a:gd name="T43" fmla="*/ 98 h 480"/>
              <a:gd name="T44" fmla="*/ 239 w 373"/>
              <a:gd name="T45" fmla="*/ 98 h 480"/>
              <a:gd name="T46" fmla="*/ 203 w 373"/>
              <a:gd name="T47" fmla="*/ 63 h 480"/>
              <a:gd name="T48" fmla="*/ 168 w 373"/>
              <a:gd name="T49" fmla="*/ 63 h 480"/>
              <a:gd name="T50" fmla="*/ 133 w 373"/>
              <a:gd name="T51" fmla="*/ 98 h 480"/>
              <a:gd name="T52" fmla="*/ 88 w 373"/>
              <a:gd name="T53" fmla="*/ 98 h 480"/>
              <a:gd name="T54" fmla="*/ 141 w 373"/>
              <a:gd name="T55" fmla="*/ 36 h 480"/>
              <a:gd name="T56" fmla="*/ 159 w 373"/>
              <a:gd name="T57" fmla="*/ 28 h 480"/>
              <a:gd name="T58" fmla="*/ 212 w 373"/>
              <a:gd name="T59" fmla="*/ 28 h 480"/>
              <a:gd name="T60" fmla="*/ 231 w 373"/>
              <a:gd name="T61" fmla="*/ 36 h 480"/>
              <a:gd name="T62" fmla="*/ 284 w 373"/>
              <a:gd name="T63" fmla="*/ 98 h 480"/>
              <a:gd name="T64" fmla="*/ 239 w 373"/>
              <a:gd name="T65" fmla="*/ 98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3" h="480">
                <a:moveTo>
                  <a:pt x="18" y="187"/>
                </a:moveTo>
                <a:lnTo>
                  <a:pt x="18" y="187"/>
                </a:lnTo>
                <a:cubicBezTo>
                  <a:pt x="53" y="435"/>
                  <a:pt x="53" y="435"/>
                  <a:pt x="53" y="435"/>
                </a:cubicBezTo>
                <a:cubicBezTo>
                  <a:pt x="53" y="444"/>
                  <a:pt x="106" y="479"/>
                  <a:pt x="186" y="479"/>
                </a:cubicBezTo>
                <a:cubicBezTo>
                  <a:pt x="266" y="479"/>
                  <a:pt x="319" y="444"/>
                  <a:pt x="319" y="435"/>
                </a:cubicBezTo>
                <a:cubicBezTo>
                  <a:pt x="354" y="187"/>
                  <a:pt x="354" y="187"/>
                  <a:pt x="354" y="187"/>
                </a:cubicBezTo>
                <a:cubicBezTo>
                  <a:pt x="310" y="213"/>
                  <a:pt x="247" y="222"/>
                  <a:pt x="186" y="222"/>
                </a:cubicBezTo>
                <a:cubicBezTo>
                  <a:pt x="124" y="222"/>
                  <a:pt x="62" y="213"/>
                  <a:pt x="18" y="187"/>
                </a:cubicBezTo>
                <a:close/>
                <a:moveTo>
                  <a:pt x="266" y="45"/>
                </a:moveTo>
                <a:lnTo>
                  <a:pt x="266" y="45"/>
                </a:lnTo>
                <a:cubicBezTo>
                  <a:pt x="239" y="18"/>
                  <a:pt x="239" y="18"/>
                  <a:pt x="239" y="18"/>
                </a:cubicBezTo>
                <a:cubicBezTo>
                  <a:pt x="239" y="9"/>
                  <a:pt x="231" y="0"/>
                  <a:pt x="212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41" y="0"/>
                  <a:pt x="133" y="9"/>
                  <a:pt x="133" y="1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44" y="53"/>
                  <a:pt x="0" y="81"/>
                  <a:pt x="0" y="107"/>
                </a:cubicBezTo>
                <a:lnTo>
                  <a:pt x="0" y="107"/>
                </a:lnTo>
                <a:cubicBezTo>
                  <a:pt x="0" y="151"/>
                  <a:pt x="80" y="178"/>
                  <a:pt x="186" y="178"/>
                </a:cubicBezTo>
                <a:cubicBezTo>
                  <a:pt x="292" y="178"/>
                  <a:pt x="372" y="151"/>
                  <a:pt x="372" y="107"/>
                </a:cubicBezTo>
                <a:lnTo>
                  <a:pt x="372" y="107"/>
                </a:lnTo>
                <a:cubicBezTo>
                  <a:pt x="372" y="81"/>
                  <a:pt x="328" y="53"/>
                  <a:pt x="266" y="45"/>
                </a:cubicBezTo>
                <a:close/>
                <a:moveTo>
                  <a:pt x="239" y="98"/>
                </a:moveTo>
                <a:lnTo>
                  <a:pt x="239" y="98"/>
                </a:lnTo>
                <a:cubicBezTo>
                  <a:pt x="203" y="63"/>
                  <a:pt x="203" y="63"/>
                  <a:pt x="203" y="63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33" y="98"/>
                  <a:pt x="133" y="98"/>
                  <a:pt x="133" y="98"/>
                </a:cubicBezTo>
                <a:cubicBezTo>
                  <a:pt x="88" y="98"/>
                  <a:pt x="88" y="98"/>
                  <a:pt x="88" y="98"/>
                </a:cubicBezTo>
                <a:cubicBezTo>
                  <a:pt x="88" y="98"/>
                  <a:pt x="141" y="45"/>
                  <a:pt x="141" y="36"/>
                </a:cubicBezTo>
                <a:cubicBezTo>
                  <a:pt x="150" y="28"/>
                  <a:pt x="150" y="28"/>
                  <a:pt x="159" y="28"/>
                </a:cubicBezTo>
                <a:cubicBezTo>
                  <a:pt x="212" y="28"/>
                  <a:pt x="212" y="28"/>
                  <a:pt x="212" y="28"/>
                </a:cubicBezTo>
                <a:cubicBezTo>
                  <a:pt x="222" y="28"/>
                  <a:pt x="222" y="28"/>
                  <a:pt x="231" y="36"/>
                </a:cubicBezTo>
                <a:cubicBezTo>
                  <a:pt x="231" y="45"/>
                  <a:pt x="284" y="98"/>
                  <a:pt x="284" y="98"/>
                </a:cubicBezTo>
                <a:lnTo>
                  <a:pt x="239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5" name="Freeform 143">
            <a:extLst>
              <a:ext uri="{FF2B5EF4-FFF2-40B4-BE49-F238E27FC236}">
                <a16:creationId xmlns:a16="http://schemas.microsoft.com/office/drawing/2014/main" id="{FAD2FB64-F664-4D2B-9E13-90D26ECB8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5013325"/>
            <a:ext cx="182563" cy="185738"/>
          </a:xfrm>
          <a:custGeom>
            <a:avLst/>
            <a:gdLst>
              <a:gd name="T0" fmla="*/ 328 w 391"/>
              <a:gd name="T1" fmla="*/ 0 h 400"/>
              <a:gd name="T2" fmla="*/ 328 w 391"/>
              <a:gd name="T3" fmla="*/ 0 h 400"/>
              <a:gd name="T4" fmla="*/ 44 w 391"/>
              <a:gd name="T5" fmla="*/ 0 h 400"/>
              <a:gd name="T6" fmla="*/ 0 w 391"/>
              <a:gd name="T7" fmla="*/ 53 h 400"/>
              <a:gd name="T8" fmla="*/ 0 w 391"/>
              <a:gd name="T9" fmla="*/ 346 h 400"/>
              <a:gd name="T10" fmla="*/ 44 w 391"/>
              <a:gd name="T11" fmla="*/ 399 h 400"/>
              <a:gd name="T12" fmla="*/ 346 w 391"/>
              <a:gd name="T13" fmla="*/ 399 h 400"/>
              <a:gd name="T14" fmla="*/ 390 w 391"/>
              <a:gd name="T15" fmla="*/ 346 h 400"/>
              <a:gd name="T16" fmla="*/ 390 w 391"/>
              <a:gd name="T17" fmla="*/ 80 h 400"/>
              <a:gd name="T18" fmla="*/ 328 w 391"/>
              <a:gd name="T19" fmla="*/ 0 h 400"/>
              <a:gd name="T20" fmla="*/ 292 w 391"/>
              <a:gd name="T21" fmla="*/ 151 h 400"/>
              <a:gd name="T22" fmla="*/ 292 w 391"/>
              <a:gd name="T23" fmla="*/ 151 h 400"/>
              <a:gd name="T24" fmla="*/ 266 w 391"/>
              <a:gd name="T25" fmla="*/ 177 h 400"/>
              <a:gd name="T26" fmla="*/ 124 w 391"/>
              <a:gd name="T27" fmla="*/ 177 h 400"/>
              <a:gd name="T28" fmla="*/ 98 w 391"/>
              <a:gd name="T29" fmla="*/ 151 h 400"/>
              <a:gd name="T30" fmla="*/ 98 w 391"/>
              <a:gd name="T31" fmla="*/ 27 h 400"/>
              <a:gd name="T32" fmla="*/ 292 w 391"/>
              <a:gd name="T33" fmla="*/ 27 h 400"/>
              <a:gd name="T34" fmla="*/ 292 w 391"/>
              <a:gd name="T35" fmla="*/ 151 h 400"/>
              <a:gd name="T36" fmla="*/ 266 w 391"/>
              <a:gd name="T37" fmla="*/ 53 h 400"/>
              <a:gd name="T38" fmla="*/ 266 w 391"/>
              <a:gd name="T39" fmla="*/ 53 h 400"/>
              <a:gd name="T40" fmla="*/ 222 w 391"/>
              <a:gd name="T41" fmla="*/ 53 h 400"/>
              <a:gd name="T42" fmla="*/ 222 w 391"/>
              <a:gd name="T43" fmla="*/ 151 h 400"/>
              <a:gd name="T44" fmla="*/ 266 w 391"/>
              <a:gd name="T45" fmla="*/ 151 h 400"/>
              <a:gd name="T46" fmla="*/ 266 w 391"/>
              <a:gd name="T47" fmla="*/ 5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400">
                <a:moveTo>
                  <a:pt x="328" y="0"/>
                </a:moveTo>
                <a:lnTo>
                  <a:pt x="328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8"/>
                  <a:pt x="0" y="53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4" y="399"/>
                </a:cubicBezTo>
                <a:cubicBezTo>
                  <a:pt x="346" y="399"/>
                  <a:pt x="346" y="399"/>
                  <a:pt x="346" y="399"/>
                </a:cubicBezTo>
                <a:cubicBezTo>
                  <a:pt x="373" y="399"/>
                  <a:pt x="390" y="372"/>
                  <a:pt x="390" y="346"/>
                </a:cubicBezTo>
                <a:cubicBezTo>
                  <a:pt x="390" y="80"/>
                  <a:pt x="390" y="80"/>
                  <a:pt x="390" y="80"/>
                </a:cubicBezTo>
                <a:lnTo>
                  <a:pt x="328" y="0"/>
                </a:lnTo>
                <a:close/>
                <a:moveTo>
                  <a:pt x="292" y="151"/>
                </a:moveTo>
                <a:lnTo>
                  <a:pt x="292" y="151"/>
                </a:lnTo>
                <a:cubicBezTo>
                  <a:pt x="292" y="159"/>
                  <a:pt x="284" y="177"/>
                  <a:pt x="266" y="17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07" y="177"/>
                  <a:pt x="98" y="159"/>
                  <a:pt x="98" y="151"/>
                </a:cubicBezTo>
                <a:cubicBezTo>
                  <a:pt x="98" y="27"/>
                  <a:pt x="98" y="27"/>
                  <a:pt x="98" y="27"/>
                </a:cubicBezTo>
                <a:cubicBezTo>
                  <a:pt x="292" y="27"/>
                  <a:pt x="292" y="27"/>
                  <a:pt x="292" y="27"/>
                </a:cubicBezTo>
                <a:lnTo>
                  <a:pt x="292" y="151"/>
                </a:lnTo>
                <a:close/>
                <a:moveTo>
                  <a:pt x="266" y="53"/>
                </a:moveTo>
                <a:lnTo>
                  <a:pt x="266" y="53"/>
                </a:lnTo>
                <a:cubicBezTo>
                  <a:pt x="222" y="53"/>
                  <a:pt x="222" y="53"/>
                  <a:pt x="222" y="53"/>
                </a:cubicBezTo>
                <a:cubicBezTo>
                  <a:pt x="222" y="151"/>
                  <a:pt x="222" y="151"/>
                  <a:pt x="222" y="151"/>
                </a:cubicBezTo>
                <a:cubicBezTo>
                  <a:pt x="266" y="151"/>
                  <a:pt x="266" y="151"/>
                  <a:pt x="266" y="151"/>
                </a:cubicBezTo>
                <a:lnTo>
                  <a:pt x="266" y="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6" name="Freeform 147">
            <a:extLst>
              <a:ext uri="{FF2B5EF4-FFF2-40B4-BE49-F238E27FC236}">
                <a16:creationId xmlns:a16="http://schemas.microsoft.com/office/drawing/2014/main" id="{4541B89A-9A77-4170-8C88-2BDA6AC69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563" y="5008563"/>
            <a:ext cx="230187" cy="193675"/>
          </a:xfrm>
          <a:custGeom>
            <a:avLst/>
            <a:gdLst>
              <a:gd name="T0" fmla="*/ 249 w 498"/>
              <a:gd name="T1" fmla="*/ 0 h 418"/>
              <a:gd name="T2" fmla="*/ 249 w 498"/>
              <a:gd name="T3" fmla="*/ 0 h 418"/>
              <a:gd name="T4" fmla="*/ 115 w 498"/>
              <a:gd name="T5" fmla="*/ 115 h 418"/>
              <a:gd name="T6" fmla="*/ 204 w 498"/>
              <a:gd name="T7" fmla="*/ 115 h 418"/>
              <a:gd name="T8" fmla="*/ 204 w 498"/>
              <a:gd name="T9" fmla="*/ 248 h 418"/>
              <a:gd name="T10" fmla="*/ 293 w 498"/>
              <a:gd name="T11" fmla="*/ 248 h 418"/>
              <a:gd name="T12" fmla="*/ 293 w 498"/>
              <a:gd name="T13" fmla="*/ 115 h 418"/>
              <a:gd name="T14" fmla="*/ 381 w 498"/>
              <a:gd name="T15" fmla="*/ 115 h 418"/>
              <a:gd name="T16" fmla="*/ 249 w 498"/>
              <a:gd name="T17" fmla="*/ 0 h 418"/>
              <a:gd name="T18" fmla="*/ 478 w 498"/>
              <a:gd name="T19" fmla="*/ 283 h 418"/>
              <a:gd name="T20" fmla="*/ 478 w 498"/>
              <a:gd name="T21" fmla="*/ 283 h 418"/>
              <a:gd name="T22" fmla="*/ 399 w 498"/>
              <a:gd name="T23" fmla="*/ 230 h 418"/>
              <a:gd name="T24" fmla="*/ 355 w 498"/>
              <a:gd name="T25" fmla="*/ 230 h 418"/>
              <a:gd name="T26" fmla="*/ 434 w 498"/>
              <a:gd name="T27" fmla="*/ 292 h 418"/>
              <a:gd name="T28" fmla="*/ 346 w 498"/>
              <a:gd name="T29" fmla="*/ 292 h 418"/>
              <a:gd name="T30" fmla="*/ 346 w 498"/>
              <a:gd name="T31" fmla="*/ 301 h 418"/>
              <a:gd name="T32" fmla="*/ 319 w 498"/>
              <a:gd name="T33" fmla="*/ 355 h 418"/>
              <a:gd name="T34" fmla="*/ 178 w 498"/>
              <a:gd name="T35" fmla="*/ 355 h 418"/>
              <a:gd name="T36" fmla="*/ 151 w 498"/>
              <a:gd name="T37" fmla="*/ 301 h 418"/>
              <a:gd name="T38" fmla="*/ 151 w 498"/>
              <a:gd name="T39" fmla="*/ 292 h 418"/>
              <a:gd name="T40" fmla="*/ 62 w 498"/>
              <a:gd name="T41" fmla="*/ 292 h 418"/>
              <a:gd name="T42" fmla="*/ 142 w 498"/>
              <a:gd name="T43" fmla="*/ 230 h 418"/>
              <a:gd name="T44" fmla="*/ 98 w 498"/>
              <a:gd name="T45" fmla="*/ 230 h 418"/>
              <a:gd name="T46" fmla="*/ 18 w 498"/>
              <a:gd name="T47" fmla="*/ 283 h 418"/>
              <a:gd name="T48" fmla="*/ 0 w 498"/>
              <a:gd name="T49" fmla="*/ 320 h 418"/>
              <a:gd name="T50" fmla="*/ 18 w 498"/>
              <a:gd name="T51" fmla="*/ 399 h 418"/>
              <a:gd name="T52" fmla="*/ 45 w 498"/>
              <a:gd name="T53" fmla="*/ 417 h 418"/>
              <a:gd name="T54" fmla="*/ 452 w 498"/>
              <a:gd name="T55" fmla="*/ 417 h 418"/>
              <a:gd name="T56" fmla="*/ 478 w 498"/>
              <a:gd name="T57" fmla="*/ 399 h 418"/>
              <a:gd name="T58" fmla="*/ 497 w 498"/>
              <a:gd name="T59" fmla="*/ 320 h 418"/>
              <a:gd name="T60" fmla="*/ 478 w 498"/>
              <a:gd name="T61" fmla="*/ 28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8" h="418">
                <a:moveTo>
                  <a:pt x="249" y="0"/>
                </a:moveTo>
                <a:lnTo>
                  <a:pt x="249" y="0"/>
                </a:lnTo>
                <a:cubicBezTo>
                  <a:pt x="115" y="115"/>
                  <a:pt x="115" y="115"/>
                  <a:pt x="115" y="115"/>
                </a:cubicBezTo>
                <a:cubicBezTo>
                  <a:pt x="204" y="115"/>
                  <a:pt x="204" y="115"/>
                  <a:pt x="204" y="115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293" y="248"/>
                  <a:pt x="293" y="248"/>
                  <a:pt x="293" y="248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381" y="115"/>
                  <a:pt x="381" y="115"/>
                  <a:pt x="381" y="115"/>
                </a:cubicBezTo>
                <a:lnTo>
                  <a:pt x="249" y="0"/>
                </a:lnTo>
                <a:close/>
                <a:moveTo>
                  <a:pt x="478" y="283"/>
                </a:moveTo>
                <a:lnTo>
                  <a:pt x="478" y="283"/>
                </a:lnTo>
                <a:cubicBezTo>
                  <a:pt x="399" y="230"/>
                  <a:pt x="399" y="230"/>
                  <a:pt x="399" y="230"/>
                </a:cubicBezTo>
                <a:cubicBezTo>
                  <a:pt x="355" y="230"/>
                  <a:pt x="355" y="230"/>
                  <a:pt x="355" y="230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46" y="292"/>
                  <a:pt x="346" y="292"/>
                  <a:pt x="346" y="301"/>
                </a:cubicBezTo>
                <a:cubicBezTo>
                  <a:pt x="319" y="355"/>
                  <a:pt x="319" y="355"/>
                  <a:pt x="319" y="355"/>
                </a:cubicBezTo>
                <a:cubicBezTo>
                  <a:pt x="178" y="355"/>
                  <a:pt x="178" y="355"/>
                  <a:pt x="178" y="355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292"/>
                  <a:pt x="151" y="292"/>
                  <a:pt x="151" y="292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142" y="230"/>
                  <a:pt x="142" y="230"/>
                  <a:pt x="142" y="230"/>
                </a:cubicBezTo>
                <a:cubicBezTo>
                  <a:pt x="98" y="230"/>
                  <a:pt x="98" y="230"/>
                  <a:pt x="98" y="230"/>
                </a:cubicBezTo>
                <a:cubicBezTo>
                  <a:pt x="18" y="283"/>
                  <a:pt x="18" y="283"/>
                  <a:pt x="18" y="283"/>
                </a:cubicBezTo>
                <a:cubicBezTo>
                  <a:pt x="9" y="292"/>
                  <a:pt x="0" y="301"/>
                  <a:pt x="0" y="320"/>
                </a:cubicBezTo>
                <a:cubicBezTo>
                  <a:pt x="18" y="399"/>
                  <a:pt x="18" y="399"/>
                  <a:pt x="18" y="399"/>
                </a:cubicBezTo>
                <a:cubicBezTo>
                  <a:pt x="18" y="408"/>
                  <a:pt x="36" y="417"/>
                  <a:pt x="45" y="417"/>
                </a:cubicBezTo>
                <a:cubicBezTo>
                  <a:pt x="452" y="417"/>
                  <a:pt x="452" y="417"/>
                  <a:pt x="452" y="417"/>
                </a:cubicBezTo>
                <a:cubicBezTo>
                  <a:pt x="461" y="417"/>
                  <a:pt x="478" y="408"/>
                  <a:pt x="478" y="399"/>
                </a:cubicBezTo>
                <a:cubicBezTo>
                  <a:pt x="497" y="320"/>
                  <a:pt x="497" y="320"/>
                  <a:pt x="497" y="320"/>
                </a:cubicBezTo>
                <a:cubicBezTo>
                  <a:pt x="497" y="301"/>
                  <a:pt x="487" y="292"/>
                  <a:pt x="478" y="2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7" name="Freeform 148">
            <a:extLst>
              <a:ext uri="{FF2B5EF4-FFF2-40B4-BE49-F238E27FC236}">
                <a16:creationId xmlns:a16="http://schemas.microsoft.com/office/drawing/2014/main" id="{20DC5274-68FC-4868-8B21-DC2D24321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5008563"/>
            <a:ext cx="230188" cy="193675"/>
          </a:xfrm>
          <a:custGeom>
            <a:avLst/>
            <a:gdLst>
              <a:gd name="T0" fmla="*/ 479 w 497"/>
              <a:gd name="T1" fmla="*/ 283 h 418"/>
              <a:gd name="T2" fmla="*/ 479 w 497"/>
              <a:gd name="T3" fmla="*/ 283 h 418"/>
              <a:gd name="T4" fmla="*/ 398 w 497"/>
              <a:gd name="T5" fmla="*/ 230 h 418"/>
              <a:gd name="T6" fmla="*/ 354 w 497"/>
              <a:gd name="T7" fmla="*/ 230 h 418"/>
              <a:gd name="T8" fmla="*/ 434 w 497"/>
              <a:gd name="T9" fmla="*/ 292 h 418"/>
              <a:gd name="T10" fmla="*/ 345 w 497"/>
              <a:gd name="T11" fmla="*/ 292 h 418"/>
              <a:gd name="T12" fmla="*/ 345 w 497"/>
              <a:gd name="T13" fmla="*/ 301 h 418"/>
              <a:gd name="T14" fmla="*/ 319 w 497"/>
              <a:gd name="T15" fmla="*/ 355 h 418"/>
              <a:gd name="T16" fmla="*/ 177 w 497"/>
              <a:gd name="T17" fmla="*/ 355 h 418"/>
              <a:gd name="T18" fmla="*/ 151 w 497"/>
              <a:gd name="T19" fmla="*/ 301 h 418"/>
              <a:gd name="T20" fmla="*/ 151 w 497"/>
              <a:gd name="T21" fmla="*/ 292 h 418"/>
              <a:gd name="T22" fmla="*/ 62 w 497"/>
              <a:gd name="T23" fmla="*/ 292 h 418"/>
              <a:gd name="T24" fmla="*/ 141 w 497"/>
              <a:gd name="T25" fmla="*/ 230 h 418"/>
              <a:gd name="T26" fmla="*/ 97 w 497"/>
              <a:gd name="T27" fmla="*/ 230 h 418"/>
              <a:gd name="T28" fmla="*/ 17 w 497"/>
              <a:gd name="T29" fmla="*/ 283 h 418"/>
              <a:gd name="T30" fmla="*/ 0 w 497"/>
              <a:gd name="T31" fmla="*/ 320 h 418"/>
              <a:gd name="T32" fmla="*/ 17 w 497"/>
              <a:gd name="T33" fmla="*/ 399 h 418"/>
              <a:gd name="T34" fmla="*/ 44 w 497"/>
              <a:gd name="T35" fmla="*/ 417 h 418"/>
              <a:gd name="T36" fmla="*/ 451 w 497"/>
              <a:gd name="T37" fmla="*/ 417 h 418"/>
              <a:gd name="T38" fmla="*/ 479 w 497"/>
              <a:gd name="T39" fmla="*/ 399 h 418"/>
              <a:gd name="T40" fmla="*/ 496 w 497"/>
              <a:gd name="T41" fmla="*/ 320 h 418"/>
              <a:gd name="T42" fmla="*/ 479 w 497"/>
              <a:gd name="T43" fmla="*/ 283 h 418"/>
              <a:gd name="T44" fmla="*/ 381 w 497"/>
              <a:gd name="T45" fmla="*/ 124 h 418"/>
              <a:gd name="T46" fmla="*/ 381 w 497"/>
              <a:gd name="T47" fmla="*/ 124 h 418"/>
              <a:gd name="T48" fmla="*/ 292 w 497"/>
              <a:gd name="T49" fmla="*/ 124 h 418"/>
              <a:gd name="T50" fmla="*/ 292 w 497"/>
              <a:gd name="T51" fmla="*/ 0 h 418"/>
              <a:gd name="T52" fmla="*/ 204 w 497"/>
              <a:gd name="T53" fmla="*/ 0 h 418"/>
              <a:gd name="T54" fmla="*/ 204 w 497"/>
              <a:gd name="T55" fmla="*/ 124 h 418"/>
              <a:gd name="T56" fmla="*/ 115 w 497"/>
              <a:gd name="T57" fmla="*/ 124 h 418"/>
              <a:gd name="T58" fmla="*/ 248 w 497"/>
              <a:gd name="T59" fmla="*/ 248 h 418"/>
              <a:gd name="T60" fmla="*/ 381 w 497"/>
              <a:gd name="T61" fmla="*/ 124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418">
                <a:moveTo>
                  <a:pt x="479" y="283"/>
                </a:moveTo>
                <a:lnTo>
                  <a:pt x="479" y="283"/>
                </a:lnTo>
                <a:cubicBezTo>
                  <a:pt x="398" y="230"/>
                  <a:pt x="398" y="230"/>
                  <a:pt x="398" y="230"/>
                </a:cubicBezTo>
                <a:cubicBezTo>
                  <a:pt x="354" y="230"/>
                  <a:pt x="354" y="230"/>
                  <a:pt x="354" y="230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345" y="292"/>
                  <a:pt x="345" y="292"/>
                  <a:pt x="345" y="292"/>
                </a:cubicBezTo>
                <a:cubicBezTo>
                  <a:pt x="345" y="292"/>
                  <a:pt x="345" y="292"/>
                  <a:pt x="345" y="301"/>
                </a:cubicBezTo>
                <a:cubicBezTo>
                  <a:pt x="319" y="355"/>
                  <a:pt x="319" y="355"/>
                  <a:pt x="319" y="355"/>
                </a:cubicBezTo>
                <a:cubicBezTo>
                  <a:pt x="177" y="355"/>
                  <a:pt x="177" y="355"/>
                  <a:pt x="177" y="355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292"/>
                  <a:pt x="151" y="292"/>
                  <a:pt x="151" y="292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141" y="230"/>
                  <a:pt x="141" y="230"/>
                  <a:pt x="141" y="230"/>
                </a:cubicBezTo>
                <a:cubicBezTo>
                  <a:pt x="97" y="230"/>
                  <a:pt x="97" y="230"/>
                  <a:pt x="97" y="230"/>
                </a:cubicBezTo>
                <a:cubicBezTo>
                  <a:pt x="17" y="283"/>
                  <a:pt x="17" y="283"/>
                  <a:pt x="17" y="283"/>
                </a:cubicBezTo>
                <a:cubicBezTo>
                  <a:pt x="9" y="292"/>
                  <a:pt x="0" y="301"/>
                  <a:pt x="0" y="320"/>
                </a:cubicBezTo>
                <a:cubicBezTo>
                  <a:pt x="17" y="399"/>
                  <a:pt x="17" y="399"/>
                  <a:pt x="17" y="399"/>
                </a:cubicBezTo>
                <a:cubicBezTo>
                  <a:pt x="17" y="408"/>
                  <a:pt x="35" y="417"/>
                  <a:pt x="44" y="417"/>
                </a:cubicBezTo>
                <a:cubicBezTo>
                  <a:pt x="451" y="417"/>
                  <a:pt x="451" y="417"/>
                  <a:pt x="451" y="417"/>
                </a:cubicBezTo>
                <a:cubicBezTo>
                  <a:pt x="460" y="417"/>
                  <a:pt x="479" y="408"/>
                  <a:pt x="479" y="399"/>
                </a:cubicBezTo>
                <a:cubicBezTo>
                  <a:pt x="496" y="320"/>
                  <a:pt x="496" y="320"/>
                  <a:pt x="496" y="320"/>
                </a:cubicBezTo>
                <a:cubicBezTo>
                  <a:pt x="496" y="301"/>
                  <a:pt x="487" y="292"/>
                  <a:pt x="479" y="283"/>
                </a:cubicBezTo>
                <a:close/>
                <a:moveTo>
                  <a:pt x="381" y="124"/>
                </a:moveTo>
                <a:lnTo>
                  <a:pt x="381" y="124"/>
                </a:lnTo>
                <a:cubicBezTo>
                  <a:pt x="292" y="124"/>
                  <a:pt x="292" y="124"/>
                  <a:pt x="292" y="124"/>
                </a:cubicBezTo>
                <a:cubicBezTo>
                  <a:pt x="292" y="0"/>
                  <a:pt x="292" y="0"/>
                  <a:pt x="292" y="0"/>
                </a:cubicBezTo>
                <a:cubicBezTo>
                  <a:pt x="204" y="0"/>
                  <a:pt x="204" y="0"/>
                  <a:pt x="204" y="0"/>
                </a:cubicBezTo>
                <a:cubicBezTo>
                  <a:pt x="204" y="124"/>
                  <a:pt x="204" y="124"/>
                  <a:pt x="204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248" y="248"/>
                  <a:pt x="248" y="248"/>
                  <a:pt x="248" y="248"/>
                </a:cubicBezTo>
                <a:lnTo>
                  <a:pt x="381" y="1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8" name="Freeform 152">
            <a:extLst>
              <a:ext uri="{FF2B5EF4-FFF2-40B4-BE49-F238E27FC236}">
                <a16:creationId xmlns:a16="http://schemas.microsoft.com/office/drawing/2014/main" id="{AA6CE6D0-670B-48BF-B8FF-8D96B5CA4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25" y="4143375"/>
            <a:ext cx="165100" cy="209550"/>
          </a:xfrm>
          <a:custGeom>
            <a:avLst/>
            <a:gdLst>
              <a:gd name="T0" fmla="*/ 301 w 355"/>
              <a:gd name="T1" fmla="*/ 0 h 453"/>
              <a:gd name="T2" fmla="*/ 301 w 355"/>
              <a:gd name="T3" fmla="*/ 0 h 453"/>
              <a:gd name="T4" fmla="*/ 53 w 355"/>
              <a:gd name="T5" fmla="*/ 0 h 453"/>
              <a:gd name="T6" fmla="*/ 0 w 355"/>
              <a:gd name="T7" fmla="*/ 53 h 453"/>
              <a:gd name="T8" fmla="*/ 0 w 355"/>
              <a:gd name="T9" fmla="*/ 399 h 453"/>
              <a:gd name="T10" fmla="*/ 53 w 355"/>
              <a:gd name="T11" fmla="*/ 452 h 453"/>
              <a:gd name="T12" fmla="*/ 301 w 355"/>
              <a:gd name="T13" fmla="*/ 452 h 453"/>
              <a:gd name="T14" fmla="*/ 354 w 355"/>
              <a:gd name="T15" fmla="*/ 399 h 453"/>
              <a:gd name="T16" fmla="*/ 354 w 355"/>
              <a:gd name="T17" fmla="*/ 53 h 453"/>
              <a:gd name="T18" fmla="*/ 301 w 355"/>
              <a:gd name="T19" fmla="*/ 0 h 453"/>
              <a:gd name="T20" fmla="*/ 71 w 355"/>
              <a:gd name="T21" fmla="*/ 106 h 453"/>
              <a:gd name="T22" fmla="*/ 71 w 355"/>
              <a:gd name="T23" fmla="*/ 106 h 453"/>
              <a:gd name="T24" fmla="*/ 284 w 355"/>
              <a:gd name="T25" fmla="*/ 106 h 453"/>
              <a:gd name="T26" fmla="*/ 284 w 355"/>
              <a:gd name="T27" fmla="*/ 151 h 453"/>
              <a:gd name="T28" fmla="*/ 71 w 355"/>
              <a:gd name="T29" fmla="*/ 151 h 453"/>
              <a:gd name="T30" fmla="*/ 71 w 355"/>
              <a:gd name="T31" fmla="*/ 106 h 453"/>
              <a:gd name="T32" fmla="*/ 284 w 355"/>
              <a:gd name="T33" fmla="*/ 345 h 453"/>
              <a:gd name="T34" fmla="*/ 284 w 355"/>
              <a:gd name="T35" fmla="*/ 345 h 453"/>
              <a:gd name="T36" fmla="*/ 71 w 355"/>
              <a:gd name="T37" fmla="*/ 345 h 453"/>
              <a:gd name="T38" fmla="*/ 71 w 355"/>
              <a:gd name="T39" fmla="*/ 301 h 453"/>
              <a:gd name="T40" fmla="*/ 284 w 355"/>
              <a:gd name="T41" fmla="*/ 301 h 453"/>
              <a:gd name="T42" fmla="*/ 284 w 355"/>
              <a:gd name="T43" fmla="*/ 345 h 453"/>
              <a:gd name="T44" fmla="*/ 284 w 355"/>
              <a:gd name="T45" fmla="*/ 248 h 453"/>
              <a:gd name="T46" fmla="*/ 284 w 355"/>
              <a:gd name="T47" fmla="*/ 248 h 453"/>
              <a:gd name="T48" fmla="*/ 71 w 355"/>
              <a:gd name="T49" fmla="*/ 248 h 453"/>
              <a:gd name="T50" fmla="*/ 71 w 355"/>
              <a:gd name="T51" fmla="*/ 204 h 453"/>
              <a:gd name="T52" fmla="*/ 284 w 355"/>
              <a:gd name="T53" fmla="*/ 204 h 453"/>
              <a:gd name="T54" fmla="*/ 284 w 355"/>
              <a:gd name="T55" fmla="*/ 248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5" h="453">
                <a:moveTo>
                  <a:pt x="301" y="0"/>
                </a:moveTo>
                <a:lnTo>
                  <a:pt x="301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6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27" y="452"/>
                  <a:pt x="53" y="452"/>
                </a:cubicBezTo>
                <a:cubicBezTo>
                  <a:pt x="301" y="452"/>
                  <a:pt x="301" y="452"/>
                  <a:pt x="301" y="452"/>
                </a:cubicBezTo>
                <a:cubicBezTo>
                  <a:pt x="328" y="452"/>
                  <a:pt x="354" y="425"/>
                  <a:pt x="354" y="399"/>
                </a:cubicBezTo>
                <a:cubicBezTo>
                  <a:pt x="354" y="53"/>
                  <a:pt x="354" y="53"/>
                  <a:pt x="354" y="53"/>
                </a:cubicBezTo>
                <a:cubicBezTo>
                  <a:pt x="354" y="26"/>
                  <a:pt x="328" y="0"/>
                  <a:pt x="301" y="0"/>
                </a:cubicBezTo>
                <a:close/>
                <a:moveTo>
                  <a:pt x="71" y="106"/>
                </a:moveTo>
                <a:lnTo>
                  <a:pt x="71" y="106"/>
                </a:lnTo>
                <a:cubicBezTo>
                  <a:pt x="284" y="106"/>
                  <a:pt x="284" y="106"/>
                  <a:pt x="284" y="106"/>
                </a:cubicBezTo>
                <a:cubicBezTo>
                  <a:pt x="284" y="151"/>
                  <a:pt x="284" y="151"/>
                  <a:pt x="284" y="151"/>
                </a:cubicBezTo>
                <a:cubicBezTo>
                  <a:pt x="71" y="151"/>
                  <a:pt x="71" y="151"/>
                  <a:pt x="71" y="151"/>
                </a:cubicBezTo>
                <a:lnTo>
                  <a:pt x="71" y="106"/>
                </a:lnTo>
                <a:close/>
                <a:moveTo>
                  <a:pt x="284" y="345"/>
                </a:moveTo>
                <a:lnTo>
                  <a:pt x="284" y="345"/>
                </a:lnTo>
                <a:cubicBezTo>
                  <a:pt x="71" y="345"/>
                  <a:pt x="71" y="345"/>
                  <a:pt x="71" y="345"/>
                </a:cubicBezTo>
                <a:cubicBezTo>
                  <a:pt x="71" y="301"/>
                  <a:pt x="71" y="301"/>
                  <a:pt x="71" y="301"/>
                </a:cubicBezTo>
                <a:cubicBezTo>
                  <a:pt x="284" y="301"/>
                  <a:pt x="284" y="301"/>
                  <a:pt x="284" y="301"/>
                </a:cubicBezTo>
                <a:lnTo>
                  <a:pt x="284" y="345"/>
                </a:lnTo>
                <a:close/>
                <a:moveTo>
                  <a:pt x="284" y="248"/>
                </a:moveTo>
                <a:lnTo>
                  <a:pt x="284" y="248"/>
                </a:lnTo>
                <a:cubicBezTo>
                  <a:pt x="71" y="248"/>
                  <a:pt x="71" y="248"/>
                  <a:pt x="71" y="248"/>
                </a:cubicBezTo>
                <a:cubicBezTo>
                  <a:pt x="71" y="204"/>
                  <a:pt x="71" y="204"/>
                  <a:pt x="71" y="204"/>
                </a:cubicBezTo>
                <a:cubicBezTo>
                  <a:pt x="284" y="204"/>
                  <a:pt x="284" y="204"/>
                  <a:pt x="284" y="204"/>
                </a:cubicBezTo>
                <a:lnTo>
                  <a:pt x="284" y="2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9" name="Freeform 153">
            <a:extLst>
              <a:ext uri="{FF2B5EF4-FFF2-40B4-BE49-F238E27FC236}">
                <a16:creationId xmlns:a16="http://schemas.microsoft.com/office/drawing/2014/main" id="{0556B55D-7333-4378-B89E-AF58E1C0A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5" y="5018088"/>
            <a:ext cx="204788" cy="173037"/>
          </a:xfrm>
          <a:custGeom>
            <a:avLst/>
            <a:gdLst>
              <a:gd name="T0" fmla="*/ 434 w 444"/>
              <a:gd name="T1" fmla="*/ 213 h 374"/>
              <a:gd name="T2" fmla="*/ 434 w 444"/>
              <a:gd name="T3" fmla="*/ 213 h 374"/>
              <a:gd name="T4" fmla="*/ 364 w 444"/>
              <a:gd name="T5" fmla="*/ 28 h 374"/>
              <a:gd name="T6" fmla="*/ 319 w 444"/>
              <a:gd name="T7" fmla="*/ 0 h 374"/>
              <a:gd name="T8" fmla="*/ 274 w 444"/>
              <a:gd name="T9" fmla="*/ 0 h 374"/>
              <a:gd name="T10" fmla="*/ 283 w 444"/>
              <a:gd name="T11" fmla="*/ 107 h 374"/>
              <a:gd name="T12" fmla="*/ 346 w 444"/>
              <a:gd name="T13" fmla="*/ 107 h 374"/>
              <a:gd name="T14" fmla="*/ 221 w 444"/>
              <a:gd name="T15" fmla="*/ 213 h 374"/>
              <a:gd name="T16" fmla="*/ 98 w 444"/>
              <a:gd name="T17" fmla="*/ 107 h 374"/>
              <a:gd name="T18" fmla="*/ 160 w 444"/>
              <a:gd name="T19" fmla="*/ 107 h 374"/>
              <a:gd name="T20" fmla="*/ 168 w 444"/>
              <a:gd name="T21" fmla="*/ 0 h 374"/>
              <a:gd name="T22" fmla="*/ 124 w 444"/>
              <a:gd name="T23" fmla="*/ 0 h 374"/>
              <a:gd name="T24" fmla="*/ 89 w 444"/>
              <a:gd name="T25" fmla="*/ 28 h 374"/>
              <a:gd name="T26" fmla="*/ 9 w 444"/>
              <a:gd name="T27" fmla="*/ 213 h 374"/>
              <a:gd name="T28" fmla="*/ 0 w 444"/>
              <a:gd name="T29" fmla="*/ 258 h 374"/>
              <a:gd name="T30" fmla="*/ 18 w 444"/>
              <a:gd name="T31" fmla="*/ 356 h 374"/>
              <a:gd name="T32" fmla="*/ 45 w 444"/>
              <a:gd name="T33" fmla="*/ 373 h 374"/>
              <a:gd name="T34" fmla="*/ 399 w 444"/>
              <a:gd name="T35" fmla="*/ 373 h 374"/>
              <a:gd name="T36" fmla="*/ 426 w 444"/>
              <a:gd name="T37" fmla="*/ 356 h 374"/>
              <a:gd name="T38" fmla="*/ 443 w 444"/>
              <a:gd name="T39" fmla="*/ 258 h 374"/>
              <a:gd name="T40" fmla="*/ 434 w 444"/>
              <a:gd name="T41" fmla="*/ 213 h 374"/>
              <a:gd name="T42" fmla="*/ 408 w 444"/>
              <a:gd name="T43" fmla="*/ 275 h 374"/>
              <a:gd name="T44" fmla="*/ 408 w 444"/>
              <a:gd name="T45" fmla="*/ 275 h 374"/>
              <a:gd name="T46" fmla="*/ 399 w 444"/>
              <a:gd name="T47" fmla="*/ 311 h 374"/>
              <a:gd name="T48" fmla="*/ 372 w 444"/>
              <a:gd name="T49" fmla="*/ 338 h 374"/>
              <a:gd name="T50" fmla="*/ 71 w 444"/>
              <a:gd name="T51" fmla="*/ 338 h 374"/>
              <a:gd name="T52" fmla="*/ 45 w 444"/>
              <a:gd name="T53" fmla="*/ 311 h 374"/>
              <a:gd name="T54" fmla="*/ 45 w 444"/>
              <a:gd name="T55" fmla="*/ 275 h 374"/>
              <a:gd name="T56" fmla="*/ 62 w 444"/>
              <a:gd name="T57" fmla="*/ 249 h 374"/>
              <a:gd name="T58" fmla="*/ 381 w 444"/>
              <a:gd name="T59" fmla="*/ 249 h 374"/>
              <a:gd name="T60" fmla="*/ 408 w 444"/>
              <a:gd name="T61" fmla="*/ 27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44" h="374">
                <a:moveTo>
                  <a:pt x="434" y="213"/>
                </a:moveTo>
                <a:lnTo>
                  <a:pt x="434" y="213"/>
                </a:lnTo>
                <a:cubicBezTo>
                  <a:pt x="364" y="28"/>
                  <a:pt x="364" y="28"/>
                  <a:pt x="364" y="28"/>
                </a:cubicBezTo>
                <a:cubicBezTo>
                  <a:pt x="355" y="10"/>
                  <a:pt x="337" y="0"/>
                  <a:pt x="319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346" y="107"/>
                  <a:pt x="346" y="107"/>
                  <a:pt x="346" y="107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160" y="107"/>
                  <a:pt x="160" y="107"/>
                  <a:pt x="160" y="107"/>
                </a:cubicBezTo>
                <a:cubicBezTo>
                  <a:pt x="168" y="0"/>
                  <a:pt x="168" y="0"/>
                  <a:pt x="168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7" y="0"/>
                  <a:pt x="89" y="10"/>
                  <a:pt x="89" y="28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9"/>
                  <a:pt x="0" y="258"/>
                </a:cubicBezTo>
                <a:cubicBezTo>
                  <a:pt x="18" y="356"/>
                  <a:pt x="18" y="356"/>
                  <a:pt x="18" y="356"/>
                </a:cubicBezTo>
                <a:cubicBezTo>
                  <a:pt x="18" y="364"/>
                  <a:pt x="36" y="373"/>
                  <a:pt x="45" y="373"/>
                </a:cubicBezTo>
                <a:cubicBezTo>
                  <a:pt x="399" y="373"/>
                  <a:pt x="399" y="373"/>
                  <a:pt x="399" y="373"/>
                </a:cubicBezTo>
                <a:cubicBezTo>
                  <a:pt x="408" y="373"/>
                  <a:pt x="426" y="364"/>
                  <a:pt x="426" y="356"/>
                </a:cubicBezTo>
                <a:cubicBezTo>
                  <a:pt x="443" y="258"/>
                  <a:pt x="443" y="258"/>
                  <a:pt x="443" y="258"/>
                </a:cubicBezTo>
                <a:cubicBezTo>
                  <a:pt x="443" y="249"/>
                  <a:pt x="443" y="222"/>
                  <a:pt x="434" y="213"/>
                </a:cubicBezTo>
                <a:close/>
                <a:moveTo>
                  <a:pt x="408" y="275"/>
                </a:moveTo>
                <a:lnTo>
                  <a:pt x="408" y="275"/>
                </a:lnTo>
                <a:cubicBezTo>
                  <a:pt x="399" y="311"/>
                  <a:pt x="399" y="311"/>
                  <a:pt x="399" y="311"/>
                </a:cubicBezTo>
                <a:cubicBezTo>
                  <a:pt x="399" y="329"/>
                  <a:pt x="381" y="338"/>
                  <a:pt x="372" y="338"/>
                </a:cubicBezTo>
                <a:cubicBezTo>
                  <a:pt x="71" y="338"/>
                  <a:pt x="71" y="338"/>
                  <a:pt x="71" y="338"/>
                </a:cubicBezTo>
                <a:cubicBezTo>
                  <a:pt x="62" y="338"/>
                  <a:pt x="45" y="329"/>
                  <a:pt x="45" y="311"/>
                </a:cubicBezTo>
                <a:cubicBezTo>
                  <a:pt x="45" y="275"/>
                  <a:pt x="45" y="275"/>
                  <a:pt x="45" y="275"/>
                </a:cubicBezTo>
                <a:cubicBezTo>
                  <a:pt x="36" y="266"/>
                  <a:pt x="45" y="249"/>
                  <a:pt x="62" y="249"/>
                </a:cubicBezTo>
                <a:cubicBezTo>
                  <a:pt x="381" y="249"/>
                  <a:pt x="381" y="249"/>
                  <a:pt x="381" y="249"/>
                </a:cubicBezTo>
                <a:cubicBezTo>
                  <a:pt x="399" y="249"/>
                  <a:pt x="408" y="266"/>
                  <a:pt x="408" y="2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0" name="Freeform 165">
            <a:extLst>
              <a:ext uri="{FF2B5EF4-FFF2-40B4-BE49-F238E27FC236}">
                <a16:creationId xmlns:a16="http://schemas.microsoft.com/office/drawing/2014/main" id="{8EEE83D3-8ED7-4883-916F-238B1F8AA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1804988"/>
            <a:ext cx="230188" cy="153987"/>
          </a:xfrm>
          <a:custGeom>
            <a:avLst/>
            <a:gdLst>
              <a:gd name="T0" fmla="*/ 345 w 497"/>
              <a:gd name="T1" fmla="*/ 53 h 337"/>
              <a:gd name="T2" fmla="*/ 97 w 497"/>
              <a:gd name="T3" fmla="*/ 53 h 337"/>
              <a:gd name="T4" fmla="*/ 97 w 497"/>
              <a:gd name="T5" fmla="*/ 0 h 337"/>
              <a:gd name="T6" fmla="*/ 0 w 497"/>
              <a:gd name="T7" fmla="*/ 88 h 337"/>
              <a:gd name="T8" fmla="*/ 97 w 497"/>
              <a:gd name="T9" fmla="*/ 169 h 337"/>
              <a:gd name="T10" fmla="*/ 97 w 497"/>
              <a:gd name="T11" fmla="*/ 124 h 337"/>
              <a:gd name="T12" fmla="*/ 345 w 497"/>
              <a:gd name="T13" fmla="*/ 124 h 337"/>
              <a:gd name="T14" fmla="*/ 345 w 497"/>
              <a:gd name="T15" fmla="*/ 53 h 337"/>
              <a:gd name="T16" fmla="*/ 496 w 497"/>
              <a:gd name="T17" fmla="*/ 257 h 337"/>
              <a:gd name="T18" fmla="*/ 398 w 497"/>
              <a:gd name="T19" fmla="*/ 177 h 337"/>
              <a:gd name="T20" fmla="*/ 398 w 497"/>
              <a:gd name="T21" fmla="*/ 222 h 337"/>
              <a:gd name="T22" fmla="*/ 150 w 497"/>
              <a:gd name="T23" fmla="*/ 222 h 337"/>
              <a:gd name="T24" fmla="*/ 150 w 497"/>
              <a:gd name="T25" fmla="*/ 292 h 337"/>
              <a:gd name="T26" fmla="*/ 398 w 497"/>
              <a:gd name="T27" fmla="*/ 292 h 337"/>
              <a:gd name="T28" fmla="*/ 398 w 497"/>
              <a:gd name="T29" fmla="*/ 336 h 337"/>
              <a:gd name="T30" fmla="*/ 496 w 497"/>
              <a:gd name="T31" fmla="*/ 25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345" y="53"/>
                </a:moveTo>
                <a:lnTo>
                  <a:pt x="97" y="53"/>
                </a:lnTo>
                <a:lnTo>
                  <a:pt x="97" y="0"/>
                </a:lnTo>
                <a:lnTo>
                  <a:pt x="0" y="88"/>
                </a:lnTo>
                <a:lnTo>
                  <a:pt x="97" y="169"/>
                </a:lnTo>
                <a:lnTo>
                  <a:pt x="97" y="124"/>
                </a:lnTo>
                <a:lnTo>
                  <a:pt x="345" y="124"/>
                </a:lnTo>
                <a:lnTo>
                  <a:pt x="345" y="53"/>
                </a:lnTo>
                <a:close/>
                <a:moveTo>
                  <a:pt x="496" y="257"/>
                </a:moveTo>
                <a:lnTo>
                  <a:pt x="398" y="177"/>
                </a:lnTo>
                <a:lnTo>
                  <a:pt x="398" y="222"/>
                </a:lnTo>
                <a:lnTo>
                  <a:pt x="150" y="222"/>
                </a:lnTo>
                <a:lnTo>
                  <a:pt x="150" y="292"/>
                </a:lnTo>
                <a:lnTo>
                  <a:pt x="398" y="292"/>
                </a:lnTo>
                <a:lnTo>
                  <a:pt x="398" y="336"/>
                </a:lnTo>
                <a:lnTo>
                  <a:pt x="496" y="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1" name="Freeform 10">
            <a:extLst>
              <a:ext uri="{FF2B5EF4-FFF2-40B4-BE49-F238E27FC236}">
                <a16:creationId xmlns:a16="http://schemas.microsoft.com/office/drawing/2014/main" id="{92DA90DD-ACBD-4C41-B21B-F63630CFA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3625850"/>
            <a:ext cx="228600" cy="228600"/>
          </a:xfrm>
          <a:custGeom>
            <a:avLst/>
            <a:gdLst>
              <a:gd name="T0" fmla="*/ 240 w 480"/>
              <a:gd name="T1" fmla="*/ 0 h 479"/>
              <a:gd name="T2" fmla="*/ 240 w 480"/>
              <a:gd name="T3" fmla="*/ 0 h 479"/>
              <a:gd name="T4" fmla="*/ 0 w 480"/>
              <a:gd name="T5" fmla="*/ 239 h 479"/>
              <a:gd name="T6" fmla="*/ 240 w 480"/>
              <a:gd name="T7" fmla="*/ 478 h 479"/>
              <a:gd name="T8" fmla="*/ 479 w 480"/>
              <a:gd name="T9" fmla="*/ 239 h 479"/>
              <a:gd name="T10" fmla="*/ 240 w 480"/>
              <a:gd name="T11" fmla="*/ 0 h 479"/>
              <a:gd name="T12" fmla="*/ 364 w 480"/>
              <a:gd name="T13" fmla="*/ 115 h 479"/>
              <a:gd name="T14" fmla="*/ 364 w 480"/>
              <a:gd name="T15" fmla="*/ 115 h 479"/>
              <a:gd name="T16" fmla="*/ 62 w 480"/>
              <a:gd name="T17" fmla="*/ 239 h 479"/>
              <a:gd name="T18" fmla="*/ 62 w 480"/>
              <a:gd name="T19" fmla="*/ 239 h 479"/>
              <a:gd name="T20" fmla="*/ 240 w 480"/>
              <a:gd name="T21" fmla="*/ 62 h 479"/>
              <a:gd name="T22" fmla="*/ 355 w 480"/>
              <a:gd name="T23" fmla="*/ 97 h 479"/>
              <a:gd name="T24" fmla="*/ 98 w 480"/>
              <a:gd name="T25" fmla="*/ 354 h 479"/>
              <a:gd name="T26" fmla="*/ 62 w 480"/>
              <a:gd name="T27" fmla="*/ 239 h 479"/>
              <a:gd name="T28" fmla="*/ 107 w 480"/>
              <a:gd name="T29" fmla="*/ 372 h 479"/>
              <a:gd name="T30" fmla="*/ 107 w 480"/>
              <a:gd name="T31" fmla="*/ 372 h 479"/>
              <a:gd name="T32" fmla="*/ 240 w 480"/>
              <a:gd name="T33" fmla="*/ 425 h 479"/>
              <a:gd name="T34" fmla="*/ 240 w 480"/>
              <a:gd name="T35" fmla="*/ 425 h 479"/>
              <a:gd name="T36" fmla="*/ 124 w 480"/>
              <a:gd name="T37" fmla="*/ 381 h 479"/>
              <a:gd name="T38" fmla="*/ 381 w 480"/>
              <a:gd name="T39" fmla="*/ 124 h 479"/>
              <a:gd name="T40" fmla="*/ 417 w 480"/>
              <a:gd name="T41" fmla="*/ 239 h 479"/>
              <a:gd name="T42" fmla="*/ 240 w 480"/>
              <a:gd name="T43" fmla="*/ 425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80" h="479">
                <a:moveTo>
                  <a:pt x="240" y="0"/>
                </a:moveTo>
                <a:lnTo>
                  <a:pt x="240" y="0"/>
                </a:lnTo>
                <a:cubicBezTo>
                  <a:pt x="107" y="0"/>
                  <a:pt x="0" y="106"/>
                  <a:pt x="0" y="239"/>
                </a:cubicBezTo>
                <a:cubicBezTo>
                  <a:pt x="0" y="372"/>
                  <a:pt x="107" y="478"/>
                  <a:pt x="240" y="478"/>
                </a:cubicBezTo>
                <a:cubicBezTo>
                  <a:pt x="372" y="478"/>
                  <a:pt x="479" y="372"/>
                  <a:pt x="479" y="239"/>
                </a:cubicBezTo>
                <a:cubicBezTo>
                  <a:pt x="479" y="106"/>
                  <a:pt x="372" y="0"/>
                  <a:pt x="240" y="0"/>
                </a:cubicBezTo>
                <a:close/>
                <a:moveTo>
                  <a:pt x="364" y="115"/>
                </a:moveTo>
                <a:lnTo>
                  <a:pt x="364" y="115"/>
                </a:lnTo>
                <a:close/>
                <a:moveTo>
                  <a:pt x="62" y="239"/>
                </a:moveTo>
                <a:lnTo>
                  <a:pt x="62" y="239"/>
                </a:lnTo>
                <a:cubicBezTo>
                  <a:pt x="62" y="141"/>
                  <a:pt x="142" y="62"/>
                  <a:pt x="240" y="62"/>
                </a:cubicBezTo>
                <a:cubicBezTo>
                  <a:pt x="284" y="62"/>
                  <a:pt x="319" y="79"/>
                  <a:pt x="355" y="97"/>
                </a:cubicBezTo>
                <a:cubicBezTo>
                  <a:pt x="98" y="354"/>
                  <a:pt x="98" y="354"/>
                  <a:pt x="98" y="354"/>
                </a:cubicBezTo>
                <a:cubicBezTo>
                  <a:pt x="71" y="328"/>
                  <a:pt x="62" y="283"/>
                  <a:pt x="62" y="239"/>
                </a:cubicBezTo>
                <a:close/>
                <a:moveTo>
                  <a:pt x="107" y="372"/>
                </a:moveTo>
                <a:lnTo>
                  <a:pt x="107" y="372"/>
                </a:lnTo>
                <a:close/>
                <a:moveTo>
                  <a:pt x="240" y="425"/>
                </a:moveTo>
                <a:lnTo>
                  <a:pt x="240" y="425"/>
                </a:lnTo>
                <a:cubicBezTo>
                  <a:pt x="195" y="425"/>
                  <a:pt x="160" y="407"/>
                  <a:pt x="124" y="381"/>
                </a:cubicBezTo>
                <a:cubicBezTo>
                  <a:pt x="381" y="124"/>
                  <a:pt x="381" y="124"/>
                  <a:pt x="381" y="124"/>
                </a:cubicBezTo>
                <a:cubicBezTo>
                  <a:pt x="408" y="159"/>
                  <a:pt x="417" y="194"/>
                  <a:pt x="417" y="239"/>
                </a:cubicBezTo>
                <a:cubicBezTo>
                  <a:pt x="417" y="345"/>
                  <a:pt x="337" y="425"/>
                  <a:pt x="240" y="4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2" name="Freeform 14">
            <a:extLst>
              <a:ext uri="{FF2B5EF4-FFF2-40B4-BE49-F238E27FC236}">
                <a16:creationId xmlns:a16="http://schemas.microsoft.com/office/drawing/2014/main" id="{6AE11AF9-1890-488D-BEDC-230B7A654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0763" y="2660650"/>
            <a:ext cx="200025" cy="200025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230 w 418"/>
              <a:gd name="T13" fmla="*/ 230 h 417"/>
              <a:gd name="T14" fmla="*/ 230 w 418"/>
              <a:gd name="T15" fmla="*/ 230 h 417"/>
              <a:gd name="T16" fmla="*/ 230 w 418"/>
              <a:gd name="T17" fmla="*/ 328 h 417"/>
              <a:gd name="T18" fmla="*/ 177 w 418"/>
              <a:gd name="T19" fmla="*/ 328 h 417"/>
              <a:gd name="T20" fmla="*/ 177 w 418"/>
              <a:gd name="T21" fmla="*/ 230 h 417"/>
              <a:gd name="T22" fmla="*/ 79 w 418"/>
              <a:gd name="T23" fmla="*/ 230 h 417"/>
              <a:gd name="T24" fmla="*/ 79 w 418"/>
              <a:gd name="T25" fmla="*/ 177 h 417"/>
              <a:gd name="T26" fmla="*/ 177 w 418"/>
              <a:gd name="T27" fmla="*/ 177 h 417"/>
              <a:gd name="T28" fmla="*/ 177 w 418"/>
              <a:gd name="T29" fmla="*/ 79 h 417"/>
              <a:gd name="T30" fmla="*/ 230 w 418"/>
              <a:gd name="T31" fmla="*/ 79 h 417"/>
              <a:gd name="T32" fmla="*/ 230 w 418"/>
              <a:gd name="T33" fmla="*/ 177 h 417"/>
              <a:gd name="T34" fmla="*/ 327 w 418"/>
              <a:gd name="T35" fmla="*/ 177 h 417"/>
              <a:gd name="T36" fmla="*/ 327 w 418"/>
              <a:gd name="T37" fmla="*/ 230 h 417"/>
              <a:gd name="T38" fmla="*/ 230 w 418"/>
              <a:gd name="T39" fmla="*/ 23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8" y="0"/>
                  <a:pt x="0" y="88"/>
                  <a:pt x="0" y="204"/>
                </a:cubicBezTo>
                <a:cubicBezTo>
                  <a:pt x="0" y="319"/>
                  <a:pt x="88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230" y="230"/>
                </a:moveTo>
                <a:lnTo>
                  <a:pt x="230" y="230"/>
                </a:lnTo>
                <a:cubicBezTo>
                  <a:pt x="230" y="328"/>
                  <a:pt x="230" y="328"/>
                  <a:pt x="230" y="328"/>
                </a:cubicBezTo>
                <a:cubicBezTo>
                  <a:pt x="177" y="328"/>
                  <a:pt x="177" y="328"/>
                  <a:pt x="177" y="328"/>
                </a:cubicBezTo>
                <a:cubicBezTo>
                  <a:pt x="177" y="230"/>
                  <a:pt x="177" y="230"/>
                  <a:pt x="177" y="230"/>
                </a:cubicBezTo>
                <a:cubicBezTo>
                  <a:pt x="79" y="230"/>
                  <a:pt x="79" y="230"/>
                  <a:pt x="79" y="230"/>
                </a:cubicBezTo>
                <a:cubicBezTo>
                  <a:pt x="79" y="177"/>
                  <a:pt x="79" y="177"/>
                  <a:pt x="79" y="177"/>
                </a:cubicBezTo>
                <a:cubicBezTo>
                  <a:pt x="177" y="177"/>
                  <a:pt x="177" y="177"/>
                  <a:pt x="177" y="177"/>
                </a:cubicBezTo>
                <a:cubicBezTo>
                  <a:pt x="177" y="79"/>
                  <a:pt x="177" y="79"/>
                  <a:pt x="177" y="79"/>
                </a:cubicBezTo>
                <a:cubicBezTo>
                  <a:pt x="230" y="79"/>
                  <a:pt x="230" y="79"/>
                  <a:pt x="230" y="79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327" y="177"/>
                  <a:pt x="327" y="177"/>
                  <a:pt x="327" y="177"/>
                </a:cubicBezTo>
                <a:cubicBezTo>
                  <a:pt x="327" y="230"/>
                  <a:pt x="327" y="230"/>
                  <a:pt x="327" y="230"/>
                </a:cubicBezTo>
                <a:lnTo>
                  <a:pt x="230" y="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3" name="Freeform 43">
            <a:extLst>
              <a:ext uri="{FF2B5EF4-FFF2-40B4-BE49-F238E27FC236}">
                <a16:creationId xmlns:a16="http://schemas.microsoft.com/office/drawing/2014/main" id="{F67F8F04-D27D-4748-9FA1-CD1534C14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488" y="2705100"/>
            <a:ext cx="177800" cy="182563"/>
          </a:xfrm>
          <a:custGeom>
            <a:avLst/>
            <a:gdLst>
              <a:gd name="T0" fmla="*/ 0 w 373"/>
              <a:gd name="T1" fmla="*/ 0 h 382"/>
              <a:gd name="T2" fmla="*/ 0 w 373"/>
              <a:gd name="T3" fmla="*/ 0 h 382"/>
              <a:gd name="T4" fmla="*/ 0 w 373"/>
              <a:gd name="T5" fmla="*/ 62 h 382"/>
              <a:gd name="T6" fmla="*/ 319 w 373"/>
              <a:gd name="T7" fmla="*/ 381 h 382"/>
              <a:gd name="T8" fmla="*/ 372 w 373"/>
              <a:gd name="T9" fmla="*/ 381 h 382"/>
              <a:gd name="T10" fmla="*/ 0 w 373"/>
              <a:gd name="T11" fmla="*/ 0 h 382"/>
              <a:gd name="T12" fmla="*/ 0 w 373"/>
              <a:gd name="T13" fmla="*/ 115 h 382"/>
              <a:gd name="T14" fmla="*/ 0 w 373"/>
              <a:gd name="T15" fmla="*/ 115 h 382"/>
              <a:gd name="T16" fmla="*/ 0 w 373"/>
              <a:gd name="T17" fmla="*/ 177 h 382"/>
              <a:gd name="T18" fmla="*/ 196 w 373"/>
              <a:gd name="T19" fmla="*/ 381 h 382"/>
              <a:gd name="T20" fmla="*/ 258 w 373"/>
              <a:gd name="T21" fmla="*/ 381 h 382"/>
              <a:gd name="T22" fmla="*/ 0 w 373"/>
              <a:gd name="T23" fmla="*/ 115 h 382"/>
              <a:gd name="T24" fmla="*/ 54 w 373"/>
              <a:gd name="T25" fmla="*/ 266 h 382"/>
              <a:gd name="T26" fmla="*/ 54 w 373"/>
              <a:gd name="T27" fmla="*/ 266 h 382"/>
              <a:gd name="T28" fmla="*/ 0 w 373"/>
              <a:gd name="T29" fmla="*/ 319 h 382"/>
              <a:gd name="T30" fmla="*/ 54 w 373"/>
              <a:gd name="T31" fmla="*/ 381 h 382"/>
              <a:gd name="T32" fmla="*/ 107 w 373"/>
              <a:gd name="T33" fmla="*/ 319 h 382"/>
              <a:gd name="T34" fmla="*/ 54 w 373"/>
              <a:gd name="T35" fmla="*/ 26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3" h="382">
                <a:moveTo>
                  <a:pt x="0" y="0"/>
                </a:moveTo>
                <a:lnTo>
                  <a:pt x="0" y="0"/>
                </a:lnTo>
                <a:cubicBezTo>
                  <a:pt x="0" y="62"/>
                  <a:pt x="0" y="62"/>
                  <a:pt x="0" y="62"/>
                </a:cubicBezTo>
                <a:cubicBezTo>
                  <a:pt x="178" y="62"/>
                  <a:pt x="319" y="204"/>
                  <a:pt x="319" y="381"/>
                </a:cubicBezTo>
                <a:cubicBezTo>
                  <a:pt x="372" y="381"/>
                  <a:pt x="372" y="381"/>
                  <a:pt x="372" y="381"/>
                </a:cubicBezTo>
                <a:cubicBezTo>
                  <a:pt x="372" y="168"/>
                  <a:pt x="205" y="0"/>
                  <a:pt x="0" y="0"/>
                </a:cubicBezTo>
                <a:close/>
                <a:moveTo>
                  <a:pt x="0" y="115"/>
                </a:moveTo>
                <a:lnTo>
                  <a:pt x="0" y="115"/>
                </a:lnTo>
                <a:cubicBezTo>
                  <a:pt x="0" y="177"/>
                  <a:pt x="0" y="177"/>
                  <a:pt x="0" y="177"/>
                </a:cubicBezTo>
                <a:cubicBezTo>
                  <a:pt x="107" y="177"/>
                  <a:pt x="196" y="266"/>
                  <a:pt x="196" y="381"/>
                </a:cubicBezTo>
                <a:cubicBezTo>
                  <a:pt x="258" y="381"/>
                  <a:pt x="258" y="381"/>
                  <a:pt x="258" y="381"/>
                </a:cubicBezTo>
                <a:cubicBezTo>
                  <a:pt x="258" y="230"/>
                  <a:pt x="142" y="115"/>
                  <a:pt x="0" y="115"/>
                </a:cubicBezTo>
                <a:close/>
                <a:moveTo>
                  <a:pt x="54" y="266"/>
                </a:moveTo>
                <a:lnTo>
                  <a:pt x="54" y="266"/>
                </a:lnTo>
                <a:cubicBezTo>
                  <a:pt x="27" y="266"/>
                  <a:pt x="0" y="293"/>
                  <a:pt x="0" y="319"/>
                </a:cubicBezTo>
                <a:cubicBezTo>
                  <a:pt x="0" y="355"/>
                  <a:pt x="27" y="381"/>
                  <a:pt x="54" y="381"/>
                </a:cubicBezTo>
                <a:cubicBezTo>
                  <a:pt x="89" y="381"/>
                  <a:pt x="107" y="355"/>
                  <a:pt x="107" y="319"/>
                </a:cubicBezTo>
                <a:cubicBezTo>
                  <a:pt x="107" y="293"/>
                  <a:pt x="89" y="266"/>
                  <a:pt x="54" y="2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4" name="Freeform 95">
            <a:extLst>
              <a:ext uri="{FF2B5EF4-FFF2-40B4-BE49-F238E27FC236}">
                <a16:creationId xmlns:a16="http://schemas.microsoft.com/office/drawing/2014/main" id="{8996FD68-CB00-4956-B086-6826EC324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4116388"/>
            <a:ext cx="220662" cy="195262"/>
          </a:xfrm>
          <a:custGeom>
            <a:avLst/>
            <a:gdLst>
              <a:gd name="T0" fmla="*/ 257 w 462"/>
              <a:gd name="T1" fmla="*/ 0 h 409"/>
              <a:gd name="T2" fmla="*/ 257 w 462"/>
              <a:gd name="T3" fmla="*/ 0 h 409"/>
              <a:gd name="T4" fmla="*/ 62 w 462"/>
              <a:gd name="T5" fmla="*/ 205 h 409"/>
              <a:gd name="T6" fmla="*/ 0 w 462"/>
              <a:gd name="T7" fmla="*/ 205 h 409"/>
              <a:gd name="T8" fmla="*/ 89 w 462"/>
              <a:gd name="T9" fmla="*/ 302 h 409"/>
              <a:gd name="T10" fmla="*/ 178 w 462"/>
              <a:gd name="T11" fmla="*/ 205 h 409"/>
              <a:gd name="T12" fmla="*/ 106 w 462"/>
              <a:gd name="T13" fmla="*/ 205 h 409"/>
              <a:gd name="T14" fmla="*/ 257 w 462"/>
              <a:gd name="T15" fmla="*/ 53 h 409"/>
              <a:gd name="T16" fmla="*/ 416 w 462"/>
              <a:gd name="T17" fmla="*/ 205 h 409"/>
              <a:gd name="T18" fmla="*/ 257 w 462"/>
              <a:gd name="T19" fmla="*/ 364 h 409"/>
              <a:gd name="T20" fmla="*/ 169 w 462"/>
              <a:gd name="T21" fmla="*/ 328 h 409"/>
              <a:gd name="T22" fmla="*/ 133 w 462"/>
              <a:gd name="T23" fmla="*/ 364 h 409"/>
              <a:gd name="T24" fmla="*/ 257 w 462"/>
              <a:gd name="T25" fmla="*/ 408 h 409"/>
              <a:gd name="T26" fmla="*/ 461 w 462"/>
              <a:gd name="T27" fmla="*/ 205 h 409"/>
              <a:gd name="T28" fmla="*/ 257 w 462"/>
              <a:gd name="T29" fmla="*/ 0 h 409"/>
              <a:gd name="T30" fmla="*/ 240 w 462"/>
              <a:gd name="T31" fmla="*/ 98 h 409"/>
              <a:gd name="T32" fmla="*/ 240 w 462"/>
              <a:gd name="T33" fmla="*/ 98 h 409"/>
              <a:gd name="T34" fmla="*/ 240 w 462"/>
              <a:gd name="T35" fmla="*/ 213 h 409"/>
              <a:gd name="T36" fmla="*/ 319 w 462"/>
              <a:gd name="T37" fmla="*/ 293 h 409"/>
              <a:gd name="T38" fmla="*/ 346 w 462"/>
              <a:gd name="T39" fmla="*/ 266 h 409"/>
              <a:gd name="T40" fmla="*/ 275 w 462"/>
              <a:gd name="T41" fmla="*/ 205 h 409"/>
              <a:gd name="T42" fmla="*/ 275 w 462"/>
              <a:gd name="T43" fmla="*/ 98 h 409"/>
              <a:gd name="T44" fmla="*/ 240 w 462"/>
              <a:gd name="T45" fmla="*/ 9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409">
                <a:moveTo>
                  <a:pt x="257" y="0"/>
                </a:moveTo>
                <a:lnTo>
                  <a:pt x="257" y="0"/>
                </a:lnTo>
                <a:cubicBezTo>
                  <a:pt x="151" y="0"/>
                  <a:pt x="62" y="89"/>
                  <a:pt x="62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89" y="302"/>
                  <a:pt x="89" y="302"/>
                  <a:pt x="89" y="302"/>
                </a:cubicBezTo>
                <a:cubicBezTo>
                  <a:pt x="178" y="205"/>
                  <a:pt x="178" y="205"/>
                  <a:pt x="178" y="205"/>
                </a:cubicBezTo>
                <a:cubicBezTo>
                  <a:pt x="106" y="205"/>
                  <a:pt x="106" y="205"/>
                  <a:pt x="106" y="205"/>
                </a:cubicBezTo>
                <a:cubicBezTo>
                  <a:pt x="115" y="124"/>
                  <a:pt x="178" y="53"/>
                  <a:pt x="257" y="53"/>
                </a:cubicBezTo>
                <a:cubicBezTo>
                  <a:pt x="346" y="53"/>
                  <a:pt x="416" y="124"/>
                  <a:pt x="416" y="205"/>
                </a:cubicBezTo>
                <a:cubicBezTo>
                  <a:pt x="416" y="293"/>
                  <a:pt x="346" y="364"/>
                  <a:pt x="257" y="364"/>
                </a:cubicBezTo>
                <a:cubicBezTo>
                  <a:pt x="231" y="364"/>
                  <a:pt x="196" y="346"/>
                  <a:pt x="169" y="328"/>
                </a:cubicBezTo>
                <a:cubicBezTo>
                  <a:pt x="133" y="364"/>
                  <a:pt x="133" y="364"/>
                  <a:pt x="133" y="364"/>
                </a:cubicBezTo>
                <a:cubicBezTo>
                  <a:pt x="169" y="391"/>
                  <a:pt x="213" y="408"/>
                  <a:pt x="257" y="408"/>
                </a:cubicBezTo>
                <a:cubicBezTo>
                  <a:pt x="372" y="408"/>
                  <a:pt x="461" y="319"/>
                  <a:pt x="461" y="205"/>
                </a:cubicBezTo>
                <a:cubicBezTo>
                  <a:pt x="461" y="98"/>
                  <a:pt x="372" y="0"/>
                  <a:pt x="257" y="0"/>
                </a:cubicBezTo>
                <a:close/>
                <a:moveTo>
                  <a:pt x="240" y="98"/>
                </a:moveTo>
                <a:lnTo>
                  <a:pt x="240" y="98"/>
                </a:lnTo>
                <a:cubicBezTo>
                  <a:pt x="240" y="213"/>
                  <a:pt x="240" y="213"/>
                  <a:pt x="240" y="213"/>
                </a:cubicBezTo>
                <a:cubicBezTo>
                  <a:pt x="319" y="293"/>
                  <a:pt x="319" y="293"/>
                  <a:pt x="319" y="293"/>
                </a:cubicBezTo>
                <a:cubicBezTo>
                  <a:pt x="346" y="266"/>
                  <a:pt x="346" y="266"/>
                  <a:pt x="346" y="266"/>
                </a:cubicBezTo>
                <a:cubicBezTo>
                  <a:pt x="275" y="205"/>
                  <a:pt x="275" y="205"/>
                  <a:pt x="275" y="205"/>
                </a:cubicBezTo>
                <a:cubicBezTo>
                  <a:pt x="275" y="98"/>
                  <a:pt x="275" y="98"/>
                  <a:pt x="275" y="98"/>
                </a:cubicBezTo>
                <a:lnTo>
                  <a:pt x="240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5" name="Freeform 125">
            <a:extLst>
              <a:ext uri="{FF2B5EF4-FFF2-40B4-BE49-F238E27FC236}">
                <a16:creationId xmlns:a16="http://schemas.microsoft.com/office/drawing/2014/main" id="{FA25F740-B1DC-4576-9C50-8D9231AE3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5" y="3160713"/>
            <a:ext cx="212725" cy="217487"/>
          </a:xfrm>
          <a:custGeom>
            <a:avLst/>
            <a:gdLst>
              <a:gd name="T0" fmla="*/ 399 w 445"/>
              <a:gd name="T1" fmla="*/ 0 h 453"/>
              <a:gd name="T2" fmla="*/ 399 w 445"/>
              <a:gd name="T3" fmla="*/ 0 h 453"/>
              <a:gd name="T4" fmla="*/ 169 w 445"/>
              <a:gd name="T5" fmla="*/ 0 h 453"/>
              <a:gd name="T6" fmla="*/ 124 w 445"/>
              <a:gd name="T7" fmla="*/ 53 h 453"/>
              <a:gd name="T8" fmla="*/ 124 w 445"/>
              <a:gd name="T9" fmla="*/ 124 h 453"/>
              <a:gd name="T10" fmla="*/ 169 w 445"/>
              <a:gd name="T11" fmla="*/ 124 h 453"/>
              <a:gd name="T12" fmla="*/ 169 w 445"/>
              <a:gd name="T13" fmla="*/ 53 h 453"/>
              <a:gd name="T14" fmla="*/ 399 w 445"/>
              <a:gd name="T15" fmla="*/ 53 h 453"/>
              <a:gd name="T16" fmla="*/ 399 w 445"/>
              <a:gd name="T17" fmla="*/ 399 h 453"/>
              <a:gd name="T18" fmla="*/ 169 w 445"/>
              <a:gd name="T19" fmla="*/ 399 h 453"/>
              <a:gd name="T20" fmla="*/ 169 w 445"/>
              <a:gd name="T21" fmla="*/ 346 h 453"/>
              <a:gd name="T22" fmla="*/ 124 w 445"/>
              <a:gd name="T23" fmla="*/ 346 h 453"/>
              <a:gd name="T24" fmla="*/ 124 w 445"/>
              <a:gd name="T25" fmla="*/ 399 h 453"/>
              <a:gd name="T26" fmla="*/ 169 w 445"/>
              <a:gd name="T27" fmla="*/ 452 h 453"/>
              <a:gd name="T28" fmla="*/ 399 w 445"/>
              <a:gd name="T29" fmla="*/ 452 h 453"/>
              <a:gd name="T30" fmla="*/ 444 w 445"/>
              <a:gd name="T31" fmla="*/ 399 h 453"/>
              <a:gd name="T32" fmla="*/ 444 w 445"/>
              <a:gd name="T33" fmla="*/ 53 h 453"/>
              <a:gd name="T34" fmla="*/ 399 w 445"/>
              <a:gd name="T35" fmla="*/ 0 h 453"/>
              <a:gd name="T36" fmla="*/ 222 w 445"/>
              <a:gd name="T37" fmla="*/ 337 h 453"/>
              <a:gd name="T38" fmla="*/ 222 w 445"/>
              <a:gd name="T39" fmla="*/ 337 h 453"/>
              <a:gd name="T40" fmla="*/ 319 w 445"/>
              <a:gd name="T41" fmla="*/ 239 h 453"/>
              <a:gd name="T42" fmla="*/ 222 w 445"/>
              <a:gd name="T43" fmla="*/ 142 h 453"/>
              <a:gd name="T44" fmla="*/ 222 w 445"/>
              <a:gd name="T45" fmla="*/ 204 h 453"/>
              <a:gd name="T46" fmla="*/ 0 w 445"/>
              <a:gd name="T47" fmla="*/ 204 h 453"/>
              <a:gd name="T48" fmla="*/ 0 w 445"/>
              <a:gd name="T49" fmla="*/ 275 h 453"/>
              <a:gd name="T50" fmla="*/ 222 w 445"/>
              <a:gd name="T51" fmla="*/ 275 h 453"/>
              <a:gd name="T52" fmla="*/ 222 w 445"/>
              <a:gd name="T53" fmla="*/ 33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5" h="453">
                <a:moveTo>
                  <a:pt x="399" y="0"/>
                </a:moveTo>
                <a:lnTo>
                  <a:pt x="399" y="0"/>
                </a:lnTo>
                <a:cubicBezTo>
                  <a:pt x="169" y="0"/>
                  <a:pt x="169" y="0"/>
                  <a:pt x="169" y="0"/>
                </a:cubicBezTo>
                <a:cubicBezTo>
                  <a:pt x="142" y="0"/>
                  <a:pt x="124" y="27"/>
                  <a:pt x="124" y="53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69" y="124"/>
                  <a:pt x="169" y="124"/>
                  <a:pt x="169" y="124"/>
                </a:cubicBezTo>
                <a:cubicBezTo>
                  <a:pt x="169" y="53"/>
                  <a:pt x="169" y="53"/>
                  <a:pt x="169" y="53"/>
                </a:cubicBezTo>
                <a:cubicBezTo>
                  <a:pt x="399" y="53"/>
                  <a:pt x="399" y="53"/>
                  <a:pt x="399" y="53"/>
                </a:cubicBezTo>
                <a:cubicBezTo>
                  <a:pt x="399" y="399"/>
                  <a:pt x="399" y="399"/>
                  <a:pt x="399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9" y="346"/>
                  <a:pt x="169" y="346"/>
                  <a:pt x="169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124" y="399"/>
                  <a:pt x="124" y="399"/>
                  <a:pt x="124" y="399"/>
                </a:cubicBezTo>
                <a:cubicBezTo>
                  <a:pt x="124" y="425"/>
                  <a:pt x="142" y="452"/>
                  <a:pt x="169" y="452"/>
                </a:cubicBezTo>
                <a:cubicBezTo>
                  <a:pt x="399" y="452"/>
                  <a:pt x="399" y="452"/>
                  <a:pt x="399" y="452"/>
                </a:cubicBezTo>
                <a:cubicBezTo>
                  <a:pt x="425" y="452"/>
                  <a:pt x="444" y="425"/>
                  <a:pt x="444" y="399"/>
                </a:cubicBezTo>
                <a:cubicBezTo>
                  <a:pt x="444" y="53"/>
                  <a:pt x="444" y="53"/>
                  <a:pt x="444" y="53"/>
                </a:cubicBezTo>
                <a:cubicBezTo>
                  <a:pt x="444" y="27"/>
                  <a:pt x="425" y="0"/>
                  <a:pt x="399" y="0"/>
                </a:cubicBezTo>
                <a:close/>
                <a:moveTo>
                  <a:pt x="222" y="337"/>
                </a:moveTo>
                <a:lnTo>
                  <a:pt x="222" y="337"/>
                </a:lnTo>
                <a:cubicBezTo>
                  <a:pt x="319" y="239"/>
                  <a:pt x="319" y="239"/>
                  <a:pt x="319" y="239"/>
                </a:cubicBezTo>
                <a:cubicBezTo>
                  <a:pt x="222" y="142"/>
                  <a:pt x="222" y="142"/>
                  <a:pt x="222" y="142"/>
                </a:cubicBezTo>
                <a:cubicBezTo>
                  <a:pt x="222" y="204"/>
                  <a:pt x="222" y="204"/>
                  <a:pt x="222" y="204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75"/>
                  <a:pt x="0" y="275"/>
                  <a:pt x="0" y="275"/>
                </a:cubicBezTo>
                <a:cubicBezTo>
                  <a:pt x="222" y="275"/>
                  <a:pt x="222" y="275"/>
                  <a:pt x="222" y="275"/>
                </a:cubicBezTo>
                <a:lnTo>
                  <a:pt x="222" y="3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6" name="Freeform 128">
            <a:extLst>
              <a:ext uri="{FF2B5EF4-FFF2-40B4-BE49-F238E27FC236}">
                <a16:creationId xmlns:a16="http://schemas.microsoft.com/office/drawing/2014/main" id="{16B54C11-1683-47F9-BB50-BB25FCFDF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013" y="2682875"/>
            <a:ext cx="228600" cy="225425"/>
          </a:xfrm>
          <a:custGeom>
            <a:avLst/>
            <a:gdLst>
              <a:gd name="T0" fmla="*/ 115 w 479"/>
              <a:gd name="T1" fmla="*/ 275 h 471"/>
              <a:gd name="T2" fmla="*/ 115 w 479"/>
              <a:gd name="T3" fmla="*/ 275 h 471"/>
              <a:gd name="T4" fmla="*/ 203 w 479"/>
              <a:gd name="T5" fmla="*/ 364 h 471"/>
              <a:gd name="T6" fmla="*/ 363 w 479"/>
              <a:gd name="T7" fmla="*/ 196 h 471"/>
              <a:gd name="T8" fmla="*/ 274 w 479"/>
              <a:gd name="T9" fmla="*/ 107 h 471"/>
              <a:gd name="T10" fmla="*/ 115 w 479"/>
              <a:gd name="T11" fmla="*/ 275 h 471"/>
              <a:gd name="T12" fmla="*/ 461 w 479"/>
              <a:gd name="T13" fmla="*/ 151 h 471"/>
              <a:gd name="T14" fmla="*/ 461 w 479"/>
              <a:gd name="T15" fmla="*/ 151 h 471"/>
              <a:gd name="T16" fmla="*/ 425 w 479"/>
              <a:gd name="T17" fmla="*/ 116 h 471"/>
              <a:gd name="T18" fmla="*/ 399 w 479"/>
              <a:gd name="T19" fmla="*/ 116 h 471"/>
              <a:gd name="T20" fmla="*/ 355 w 479"/>
              <a:gd name="T21" fmla="*/ 72 h 471"/>
              <a:gd name="T22" fmla="*/ 363 w 479"/>
              <a:gd name="T23" fmla="*/ 45 h 471"/>
              <a:gd name="T24" fmla="*/ 319 w 479"/>
              <a:gd name="T25" fmla="*/ 9 h 471"/>
              <a:gd name="T26" fmla="*/ 284 w 479"/>
              <a:gd name="T27" fmla="*/ 9 h 471"/>
              <a:gd name="T28" fmla="*/ 9 w 479"/>
              <a:gd name="T29" fmla="*/ 284 h 471"/>
              <a:gd name="T30" fmla="*/ 9 w 479"/>
              <a:gd name="T31" fmla="*/ 319 h 471"/>
              <a:gd name="T32" fmla="*/ 53 w 479"/>
              <a:gd name="T33" fmla="*/ 355 h 471"/>
              <a:gd name="T34" fmla="*/ 71 w 479"/>
              <a:gd name="T35" fmla="*/ 347 h 471"/>
              <a:gd name="T36" fmla="*/ 124 w 479"/>
              <a:gd name="T37" fmla="*/ 400 h 471"/>
              <a:gd name="T38" fmla="*/ 115 w 479"/>
              <a:gd name="T39" fmla="*/ 426 h 471"/>
              <a:gd name="T40" fmla="*/ 159 w 479"/>
              <a:gd name="T41" fmla="*/ 462 h 471"/>
              <a:gd name="T42" fmla="*/ 195 w 479"/>
              <a:gd name="T43" fmla="*/ 462 h 471"/>
              <a:gd name="T44" fmla="*/ 461 w 479"/>
              <a:gd name="T45" fmla="*/ 187 h 471"/>
              <a:gd name="T46" fmla="*/ 461 w 479"/>
              <a:gd name="T47" fmla="*/ 151 h 471"/>
              <a:gd name="T48" fmla="*/ 203 w 479"/>
              <a:gd name="T49" fmla="*/ 400 h 471"/>
              <a:gd name="T50" fmla="*/ 203 w 479"/>
              <a:gd name="T51" fmla="*/ 400 h 471"/>
              <a:gd name="T52" fmla="*/ 71 w 479"/>
              <a:gd name="T53" fmla="*/ 275 h 471"/>
              <a:gd name="T54" fmla="*/ 274 w 479"/>
              <a:gd name="T55" fmla="*/ 72 h 471"/>
              <a:gd name="T56" fmla="*/ 399 w 479"/>
              <a:gd name="T57" fmla="*/ 196 h 471"/>
              <a:gd name="T58" fmla="*/ 203 w 479"/>
              <a:gd name="T59" fmla="*/ 40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79" h="471">
                <a:moveTo>
                  <a:pt x="115" y="275"/>
                </a:moveTo>
                <a:lnTo>
                  <a:pt x="115" y="275"/>
                </a:lnTo>
                <a:cubicBezTo>
                  <a:pt x="203" y="364"/>
                  <a:pt x="203" y="364"/>
                  <a:pt x="203" y="364"/>
                </a:cubicBezTo>
                <a:cubicBezTo>
                  <a:pt x="363" y="196"/>
                  <a:pt x="363" y="196"/>
                  <a:pt x="363" y="196"/>
                </a:cubicBezTo>
                <a:cubicBezTo>
                  <a:pt x="274" y="107"/>
                  <a:pt x="274" y="107"/>
                  <a:pt x="274" y="107"/>
                </a:cubicBezTo>
                <a:lnTo>
                  <a:pt x="115" y="275"/>
                </a:lnTo>
                <a:close/>
                <a:moveTo>
                  <a:pt x="461" y="151"/>
                </a:moveTo>
                <a:lnTo>
                  <a:pt x="461" y="151"/>
                </a:lnTo>
                <a:cubicBezTo>
                  <a:pt x="425" y="116"/>
                  <a:pt x="425" y="116"/>
                  <a:pt x="425" y="116"/>
                </a:cubicBezTo>
                <a:cubicBezTo>
                  <a:pt x="416" y="116"/>
                  <a:pt x="408" y="116"/>
                  <a:pt x="399" y="116"/>
                </a:cubicBezTo>
                <a:cubicBezTo>
                  <a:pt x="372" y="116"/>
                  <a:pt x="355" y="98"/>
                  <a:pt x="355" y="72"/>
                </a:cubicBezTo>
                <a:cubicBezTo>
                  <a:pt x="355" y="63"/>
                  <a:pt x="355" y="54"/>
                  <a:pt x="363" y="45"/>
                </a:cubicBezTo>
                <a:cubicBezTo>
                  <a:pt x="319" y="9"/>
                  <a:pt x="319" y="9"/>
                  <a:pt x="319" y="9"/>
                </a:cubicBezTo>
                <a:cubicBezTo>
                  <a:pt x="310" y="0"/>
                  <a:pt x="293" y="0"/>
                  <a:pt x="284" y="9"/>
                </a:cubicBezTo>
                <a:cubicBezTo>
                  <a:pt x="9" y="284"/>
                  <a:pt x="9" y="284"/>
                  <a:pt x="9" y="284"/>
                </a:cubicBezTo>
                <a:cubicBezTo>
                  <a:pt x="0" y="293"/>
                  <a:pt x="0" y="311"/>
                  <a:pt x="9" y="319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53" y="347"/>
                  <a:pt x="62" y="347"/>
                  <a:pt x="71" y="347"/>
                </a:cubicBezTo>
                <a:cubicBezTo>
                  <a:pt x="106" y="347"/>
                  <a:pt x="124" y="373"/>
                  <a:pt x="124" y="400"/>
                </a:cubicBezTo>
                <a:cubicBezTo>
                  <a:pt x="124" y="409"/>
                  <a:pt x="124" y="417"/>
                  <a:pt x="115" y="426"/>
                </a:cubicBezTo>
                <a:cubicBezTo>
                  <a:pt x="159" y="462"/>
                  <a:pt x="159" y="462"/>
                  <a:pt x="159" y="462"/>
                </a:cubicBezTo>
                <a:cubicBezTo>
                  <a:pt x="168" y="470"/>
                  <a:pt x="186" y="470"/>
                  <a:pt x="195" y="462"/>
                </a:cubicBezTo>
                <a:cubicBezTo>
                  <a:pt x="461" y="187"/>
                  <a:pt x="461" y="187"/>
                  <a:pt x="461" y="187"/>
                </a:cubicBezTo>
                <a:cubicBezTo>
                  <a:pt x="478" y="178"/>
                  <a:pt x="478" y="160"/>
                  <a:pt x="461" y="151"/>
                </a:cubicBezTo>
                <a:close/>
                <a:moveTo>
                  <a:pt x="203" y="400"/>
                </a:moveTo>
                <a:lnTo>
                  <a:pt x="203" y="400"/>
                </a:lnTo>
                <a:cubicBezTo>
                  <a:pt x="71" y="275"/>
                  <a:pt x="71" y="275"/>
                  <a:pt x="71" y="275"/>
                </a:cubicBezTo>
                <a:cubicBezTo>
                  <a:pt x="274" y="72"/>
                  <a:pt x="274" y="72"/>
                  <a:pt x="274" y="72"/>
                </a:cubicBezTo>
                <a:cubicBezTo>
                  <a:pt x="399" y="196"/>
                  <a:pt x="399" y="196"/>
                  <a:pt x="399" y="196"/>
                </a:cubicBezTo>
                <a:lnTo>
                  <a:pt x="203" y="4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7" name="Freeform 130">
            <a:extLst>
              <a:ext uri="{FF2B5EF4-FFF2-40B4-BE49-F238E27FC236}">
                <a16:creationId xmlns:a16="http://schemas.microsoft.com/office/drawing/2014/main" id="{DADFB0B1-79D3-4B1E-A5AD-152C8EBB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2725738"/>
            <a:ext cx="212725" cy="142875"/>
          </a:xfrm>
          <a:custGeom>
            <a:avLst/>
            <a:gdLst>
              <a:gd name="T0" fmla="*/ 416 w 445"/>
              <a:gd name="T1" fmla="*/ 0 h 302"/>
              <a:gd name="T2" fmla="*/ 416 w 445"/>
              <a:gd name="T3" fmla="*/ 0 h 302"/>
              <a:gd name="T4" fmla="*/ 195 w 445"/>
              <a:gd name="T5" fmla="*/ 0 h 302"/>
              <a:gd name="T6" fmla="*/ 195 w 445"/>
              <a:gd name="T7" fmla="*/ 123 h 302"/>
              <a:gd name="T8" fmla="*/ 444 w 445"/>
              <a:gd name="T9" fmla="*/ 123 h 302"/>
              <a:gd name="T10" fmla="*/ 444 w 445"/>
              <a:gd name="T11" fmla="*/ 26 h 302"/>
              <a:gd name="T12" fmla="*/ 416 w 445"/>
              <a:gd name="T13" fmla="*/ 0 h 302"/>
              <a:gd name="T14" fmla="*/ 0 w 445"/>
              <a:gd name="T15" fmla="*/ 274 h 302"/>
              <a:gd name="T16" fmla="*/ 0 w 445"/>
              <a:gd name="T17" fmla="*/ 274 h 302"/>
              <a:gd name="T18" fmla="*/ 18 w 445"/>
              <a:gd name="T19" fmla="*/ 301 h 302"/>
              <a:gd name="T20" fmla="*/ 151 w 445"/>
              <a:gd name="T21" fmla="*/ 301 h 302"/>
              <a:gd name="T22" fmla="*/ 151 w 445"/>
              <a:gd name="T23" fmla="*/ 176 h 302"/>
              <a:gd name="T24" fmla="*/ 0 w 445"/>
              <a:gd name="T25" fmla="*/ 176 h 302"/>
              <a:gd name="T26" fmla="*/ 0 w 445"/>
              <a:gd name="T27" fmla="*/ 274 h 302"/>
              <a:gd name="T28" fmla="*/ 195 w 445"/>
              <a:gd name="T29" fmla="*/ 301 h 302"/>
              <a:gd name="T30" fmla="*/ 195 w 445"/>
              <a:gd name="T31" fmla="*/ 301 h 302"/>
              <a:gd name="T32" fmla="*/ 416 w 445"/>
              <a:gd name="T33" fmla="*/ 301 h 302"/>
              <a:gd name="T34" fmla="*/ 444 w 445"/>
              <a:gd name="T35" fmla="*/ 274 h 302"/>
              <a:gd name="T36" fmla="*/ 444 w 445"/>
              <a:gd name="T37" fmla="*/ 176 h 302"/>
              <a:gd name="T38" fmla="*/ 195 w 445"/>
              <a:gd name="T39" fmla="*/ 176 h 302"/>
              <a:gd name="T40" fmla="*/ 195 w 445"/>
              <a:gd name="T41" fmla="*/ 301 h 302"/>
              <a:gd name="T42" fmla="*/ 0 w 445"/>
              <a:gd name="T43" fmla="*/ 26 h 302"/>
              <a:gd name="T44" fmla="*/ 0 w 445"/>
              <a:gd name="T45" fmla="*/ 26 h 302"/>
              <a:gd name="T46" fmla="*/ 0 w 445"/>
              <a:gd name="T47" fmla="*/ 123 h 302"/>
              <a:gd name="T48" fmla="*/ 151 w 445"/>
              <a:gd name="T49" fmla="*/ 123 h 302"/>
              <a:gd name="T50" fmla="*/ 151 w 445"/>
              <a:gd name="T51" fmla="*/ 0 h 302"/>
              <a:gd name="T52" fmla="*/ 18 w 445"/>
              <a:gd name="T53" fmla="*/ 0 h 302"/>
              <a:gd name="T54" fmla="*/ 0 w 445"/>
              <a:gd name="T55" fmla="*/ 26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45" h="302">
                <a:moveTo>
                  <a:pt x="416" y="0"/>
                </a:moveTo>
                <a:lnTo>
                  <a:pt x="416" y="0"/>
                </a:lnTo>
                <a:cubicBezTo>
                  <a:pt x="195" y="0"/>
                  <a:pt x="195" y="0"/>
                  <a:pt x="195" y="0"/>
                </a:cubicBezTo>
                <a:cubicBezTo>
                  <a:pt x="195" y="123"/>
                  <a:pt x="195" y="123"/>
                  <a:pt x="195" y="123"/>
                </a:cubicBezTo>
                <a:cubicBezTo>
                  <a:pt x="444" y="123"/>
                  <a:pt x="444" y="123"/>
                  <a:pt x="444" y="123"/>
                </a:cubicBezTo>
                <a:cubicBezTo>
                  <a:pt x="444" y="26"/>
                  <a:pt x="444" y="26"/>
                  <a:pt x="444" y="26"/>
                </a:cubicBezTo>
                <a:cubicBezTo>
                  <a:pt x="444" y="17"/>
                  <a:pt x="434" y="0"/>
                  <a:pt x="416" y="0"/>
                </a:cubicBezTo>
                <a:close/>
                <a:moveTo>
                  <a:pt x="0" y="274"/>
                </a:moveTo>
                <a:lnTo>
                  <a:pt x="0" y="274"/>
                </a:lnTo>
                <a:cubicBezTo>
                  <a:pt x="0" y="292"/>
                  <a:pt x="0" y="301"/>
                  <a:pt x="18" y="301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176"/>
                  <a:pt x="151" y="176"/>
                  <a:pt x="151" y="176"/>
                </a:cubicBezTo>
                <a:cubicBezTo>
                  <a:pt x="0" y="176"/>
                  <a:pt x="0" y="176"/>
                  <a:pt x="0" y="176"/>
                </a:cubicBezTo>
                <a:lnTo>
                  <a:pt x="0" y="274"/>
                </a:lnTo>
                <a:close/>
                <a:moveTo>
                  <a:pt x="195" y="301"/>
                </a:moveTo>
                <a:lnTo>
                  <a:pt x="195" y="301"/>
                </a:lnTo>
                <a:cubicBezTo>
                  <a:pt x="416" y="301"/>
                  <a:pt x="416" y="301"/>
                  <a:pt x="416" y="301"/>
                </a:cubicBezTo>
                <a:cubicBezTo>
                  <a:pt x="434" y="301"/>
                  <a:pt x="444" y="292"/>
                  <a:pt x="444" y="274"/>
                </a:cubicBezTo>
                <a:cubicBezTo>
                  <a:pt x="444" y="176"/>
                  <a:pt x="444" y="176"/>
                  <a:pt x="444" y="176"/>
                </a:cubicBezTo>
                <a:cubicBezTo>
                  <a:pt x="195" y="176"/>
                  <a:pt x="195" y="176"/>
                  <a:pt x="195" y="176"/>
                </a:cubicBezTo>
                <a:lnTo>
                  <a:pt x="195" y="301"/>
                </a:lnTo>
                <a:close/>
                <a:moveTo>
                  <a:pt x="0" y="26"/>
                </a:moveTo>
                <a:lnTo>
                  <a:pt x="0" y="26"/>
                </a:lnTo>
                <a:cubicBezTo>
                  <a:pt x="0" y="123"/>
                  <a:pt x="0" y="123"/>
                  <a:pt x="0" y="123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1" y="0"/>
                  <a:pt x="151" y="0"/>
                  <a:pt x="15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0" y="17"/>
                  <a:pt x="0" y="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8" name="Freeform 138">
            <a:extLst>
              <a:ext uri="{FF2B5EF4-FFF2-40B4-BE49-F238E27FC236}">
                <a16:creationId xmlns:a16="http://schemas.microsoft.com/office/drawing/2014/main" id="{CC471AD8-E6E7-4DA9-A0DC-0721962EE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013" y="4605338"/>
            <a:ext cx="228600" cy="165100"/>
          </a:xfrm>
          <a:custGeom>
            <a:avLst/>
            <a:gdLst>
              <a:gd name="T0" fmla="*/ 478 w 479"/>
              <a:gd name="T1" fmla="*/ 44 h 346"/>
              <a:gd name="T2" fmla="*/ 478 w 479"/>
              <a:gd name="T3" fmla="*/ 44 h 346"/>
              <a:gd name="T4" fmla="*/ 478 w 479"/>
              <a:gd name="T5" fmla="*/ 17 h 346"/>
              <a:gd name="T6" fmla="*/ 461 w 479"/>
              <a:gd name="T7" fmla="*/ 0 h 346"/>
              <a:gd name="T8" fmla="*/ 18 w 479"/>
              <a:gd name="T9" fmla="*/ 0 h 346"/>
              <a:gd name="T10" fmla="*/ 0 w 479"/>
              <a:gd name="T11" fmla="*/ 17 h 346"/>
              <a:gd name="T12" fmla="*/ 0 w 479"/>
              <a:gd name="T13" fmla="*/ 44 h 346"/>
              <a:gd name="T14" fmla="*/ 44 w 479"/>
              <a:gd name="T15" fmla="*/ 44 h 346"/>
              <a:gd name="T16" fmla="*/ 44 w 479"/>
              <a:gd name="T17" fmla="*/ 97 h 346"/>
              <a:gd name="T18" fmla="*/ 0 w 479"/>
              <a:gd name="T19" fmla="*/ 97 h 346"/>
              <a:gd name="T20" fmla="*/ 0 w 479"/>
              <a:gd name="T21" fmla="*/ 150 h 346"/>
              <a:gd name="T22" fmla="*/ 44 w 479"/>
              <a:gd name="T23" fmla="*/ 150 h 346"/>
              <a:gd name="T24" fmla="*/ 44 w 479"/>
              <a:gd name="T25" fmla="*/ 194 h 346"/>
              <a:gd name="T26" fmla="*/ 0 w 479"/>
              <a:gd name="T27" fmla="*/ 194 h 346"/>
              <a:gd name="T28" fmla="*/ 0 w 479"/>
              <a:gd name="T29" fmla="*/ 247 h 346"/>
              <a:gd name="T30" fmla="*/ 44 w 479"/>
              <a:gd name="T31" fmla="*/ 247 h 346"/>
              <a:gd name="T32" fmla="*/ 44 w 479"/>
              <a:gd name="T33" fmla="*/ 292 h 346"/>
              <a:gd name="T34" fmla="*/ 0 w 479"/>
              <a:gd name="T35" fmla="*/ 292 h 346"/>
              <a:gd name="T36" fmla="*/ 0 w 479"/>
              <a:gd name="T37" fmla="*/ 328 h 346"/>
              <a:gd name="T38" fmla="*/ 18 w 479"/>
              <a:gd name="T39" fmla="*/ 345 h 346"/>
              <a:gd name="T40" fmla="*/ 461 w 479"/>
              <a:gd name="T41" fmla="*/ 345 h 346"/>
              <a:gd name="T42" fmla="*/ 478 w 479"/>
              <a:gd name="T43" fmla="*/ 328 h 346"/>
              <a:gd name="T44" fmla="*/ 478 w 479"/>
              <a:gd name="T45" fmla="*/ 292 h 346"/>
              <a:gd name="T46" fmla="*/ 434 w 479"/>
              <a:gd name="T47" fmla="*/ 292 h 346"/>
              <a:gd name="T48" fmla="*/ 434 w 479"/>
              <a:gd name="T49" fmla="*/ 247 h 346"/>
              <a:gd name="T50" fmla="*/ 478 w 479"/>
              <a:gd name="T51" fmla="*/ 247 h 346"/>
              <a:gd name="T52" fmla="*/ 478 w 479"/>
              <a:gd name="T53" fmla="*/ 194 h 346"/>
              <a:gd name="T54" fmla="*/ 434 w 479"/>
              <a:gd name="T55" fmla="*/ 194 h 346"/>
              <a:gd name="T56" fmla="*/ 434 w 479"/>
              <a:gd name="T57" fmla="*/ 150 h 346"/>
              <a:gd name="T58" fmla="*/ 478 w 479"/>
              <a:gd name="T59" fmla="*/ 150 h 346"/>
              <a:gd name="T60" fmla="*/ 478 w 479"/>
              <a:gd name="T61" fmla="*/ 97 h 346"/>
              <a:gd name="T62" fmla="*/ 434 w 479"/>
              <a:gd name="T63" fmla="*/ 97 h 346"/>
              <a:gd name="T64" fmla="*/ 434 w 479"/>
              <a:gd name="T65" fmla="*/ 44 h 346"/>
              <a:gd name="T66" fmla="*/ 478 w 479"/>
              <a:gd name="T67" fmla="*/ 44 h 346"/>
              <a:gd name="T68" fmla="*/ 186 w 479"/>
              <a:gd name="T69" fmla="*/ 247 h 346"/>
              <a:gd name="T70" fmla="*/ 186 w 479"/>
              <a:gd name="T71" fmla="*/ 247 h 346"/>
              <a:gd name="T72" fmla="*/ 186 w 479"/>
              <a:gd name="T73" fmla="*/ 97 h 346"/>
              <a:gd name="T74" fmla="*/ 310 w 479"/>
              <a:gd name="T75" fmla="*/ 168 h 346"/>
              <a:gd name="T76" fmla="*/ 186 w 479"/>
              <a:gd name="T77" fmla="*/ 24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79" h="346">
                <a:moveTo>
                  <a:pt x="478" y="44"/>
                </a:moveTo>
                <a:lnTo>
                  <a:pt x="478" y="44"/>
                </a:lnTo>
                <a:cubicBezTo>
                  <a:pt x="478" y="17"/>
                  <a:pt x="478" y="17"/>
                  <a:pt x="478" y="17"/>
                </a:cubicBezTo>
                <a:cubicBezTo>
                  <a:pt x="478" y="9"/>
                  <a:pt x="469" y="0"/>
                  <a:pt x="46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9" y="0"/>
                  <a:pt x="0" y="9"/>
                  <a:pt x="0" y="17"/>
                </a:cubicBezTo>
                <a:cubicBezTo>
                  <a:pt x="0" y="44"/>
                  <a:pt x="0" y="44"/>
                  <a:pt x="0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4" y="97"/>
                  <a:pt x="44" y="97"/>
                  <a:pt x="44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50"/>
                  <a:pt x="0" y="150"/>
                  <a:pt x="0" y="150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44" y="194"/>
                  <a:pt x="44" y="194"/>
                  <a:pt x="44" y="194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247"/>
                  <a:pt x="0" y="247"/>
                  <a:pt x="0" y="247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44" y="292"/>
                  <a:pt x="44" y="292"/>
                  <a:pt x="44" y="292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8"/>
                  <a:pt x="0" y="328"/>
                  <a:pt x="0" y="328"/>
                </a:cubicBezTo>
                <a:cubicBezTo>
                  <a:pt x="0" y="337"/>
                  <a:pt x="9" y="345"/>
                  <a:pt x="18" y="345"/>
                </a:cubicBezTo>
                <a:cubicBezTo>
                  <a:pt x="461" y="345"/>
                  <a:pt x="461" y="345"/>
                  <a:pt x="461" y="345"/>
                </a:cubicBezTo>
                <a:cubicBezTo>
                  <a:pt x="469" y="345"/>
                  <a:pt x="478" y="337"/>
                  <a:pt x="478" y="328"/>
                </a:cubicBezTo>
                <a:cubicBezTo>
                  <a:pt x="478" y="292"/>
                  <a:pt x="478" y="292"/>
                  <a:pt x="478" y="292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434" y="247"/>
                  <a:pt x="434" y="247"/>
                  <a:pt x="434" y="247"/>
                </a:cubicBezTo>
                <a:cubicBezTo>
                  <a:pt x="478" y="247"/>
                  <a:pt x="478" y="247"/>
                  <a:pt x="478" y="247"/>
                </a:cubicBezTo>
                <a:cubicBezTo>
                  <a:pt x="478" y="194"/>
                  <a:pt x="478" y="194"/>
                  <a:pt x="478" y="194"/>
                </a:cubicBezTo>
                <a:cubicBezTo>
                  <a:pt x="434" y="194"/>
                  <a:pt x="434" y="194"/>
                  <a:pt x="434" y="194"/>
                </a:cubicBezTo>
                <a:cubicBezTo>
                  <a:pt x="434" y="150"/>
                  <a:pt x="434" y="150"/>
                  <a:pt x="434" y="150"/>
                </a:cubicBezTo>
                <a:cubicBezTo>
                  <a:pt x="478" y="150"/>
                  <a:pt x="478" y="150"/>
                  <a:pt x="478" y="150"/>
                </a:cubicBezTo>
                <a:cubicBezTo>
                  <a:pt x="478" y="97"/>
                  <a:pt x="478" y="97"/>
                  <a:pt x="478" y="97"/>
                </a:cubicBezTo>
                <a:cubicBezTo>
                  <a:pt x="434" y="97"/>
                  <a:pt x="434" y="97"/>
                  <a:pt x="434" y="97"/>
                </a:cubicBezTo>
                <a:cubicBezTo>
                  <a:pt x="434" y="44"/>
                  <a:pt x="434" y="44"/>
                  <a:pt x="434" y="44"/>
                </a:cubicBezTo>
                <a:lnTo>
                  <a:pt x="478" y="44"/>
                </a:lnTo>
                <a:close/>
                <a:moveTo>
                  <a:pt x="186" y="247"/>
                </a:moveTo>
                <a:lnTo>
                  <a:pt x="186" y="247"/>
                </a:lnTo>
                <a:cubicBezTo>
                  <a:pt x="186" y="97"/>
                  <a:pt x="186" y="97"/>
                  <a:pt x="186" y="97"/>
                </a:cubicBezTo>
                <a:cubicBezTo>
                  <a:pt x="310" y="168"/>
                  <a:pt x="310" y="168"/>
                  <a:pt x="310" y="168"/>
                </a:cubicBezTo>
                <a:lnTo>
                  <a:pt x="186" y="2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9" name="Freeform 140">
            <a:extLst>
              <a:ext uri="{FF2B5EF4-FFF2-40B4-BE49-F238E27FC236}">
                <a16:creationId xmlns:a16="http://schemas.microsoft.com/office/drawing/2014/main" id="{1DD27AB0-A988-4B16-8C9F-33C1306BF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0663" y="4581525"/>
            <a:ext cx="171450" cy="215900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249 w 356"/>
              <a:gd name="T21" fmla="*/ 239 h 453"/>
              <a:gd name="T22" fmla="*/ 249 w 356"/>
              <a:gd name="T23" fmla="*/ 239 h 453"/>
              <a:gd name="T24" fmla="*/ 240 w 356"/>
              <a:gd name="T25" fmla="*/ 239 h 453"/>
              <a:gd name="T26" fmla="*/ 204 w 356"/>
              <a:gd name="T27" fmla="*/ 178 h 453"/>
              <a:gd name="T28" fmla="*/ 204 w 356"/>
              <a:gd name="T29" fmla="*/ 301 h 453"/>
              <a:gd name="T30" fmla="*/ 160 w 356"/>
              <a:gd name="T31" fmla="*/ 354 h 453"/>
              <a:gd name="T32" fmla="*/ 89 w 356"/>
              <a:gd name="T33" fmla="*/ 338 h 453"/>
              <a:gd name="T34" fmla="*/ 133 w 356"/>
              <a:gd name="T35" fmla="*/ 275 h 453"/>
              <a:gd name="T36" fmla="*/ 178 w 356"/>
              <a:gd name="T37" fmla="*/ 275 h 453"/>
              <a:gd name="T38" fmla="*/ 178 w 356"/>
              <a:gd name="T39" fmla="*/ 98 h 453"/>
              <a:gd name="T40" fmla="*/ 204 w 356"/>
              <a:gd name="T41" fmla="*/ 98 h 453"/>
              <a:gd name="T42" fmla="*/ 249 w 356"/>
              <a:gd name="T43" fmla="*/ 2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240" y="248"/>
                  <a:pt x="240" y="239"/>
                  <a:pt x="240" y="239"/>
                </a:cubicBezTo>
                <a:cubicBezTo>
                  <a:pt x="240" y="222"/>
                  <a:pt x="240" y="186"/>
                  <a:pt x="204" y="178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329"/>
                  <a:pt x="196" y="346"/>
                  <a:pt x="160" y="354"/>
                </a:cubicBezTo>
                <a:cubicBezTo>
                  <a:pt x="133" y="364"/>
                  <a:pt x="98" y="354"/>
                  <a:pt x="89" y="338"/>
                </a:cubicBezTo>
                <a:cubicBezTo>
                  <a:pt x="89" y="310"/>
                  <a:pt x="107" y="284"/>
                  <a:pt x="133" y="275"/>
                </a:cubicBezTo>
                <a:cubicBezTo>
                  <a:pt x="143" y="275"/>
                  <a:pt x="160" y="275"/>
                  <a:pt x="178" y="275"/>
                </a:cubicBezTo>
                <a:cubicBezTo>
                  <a:pt x="178" y="98"/>
                  <a:pt x="178" y="98"/>
                  <a:pt x="178" y="98"/>
                </a:cubicBezTo>
                <a:cubicBezTo>
                  <a:pt x="204" y="98"/>
                  <a:pt x="204" y="98"/>
                  <a:pt x="204" y="98"/>
                </a:cubicBezTo>
                <a:cubicBezTo>
                  <a:pt x="204" y="125"/>
                  <a:pt x="293" y="169"/>
                  <a:pt x="249" y="2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0" name="Freeform 150">
            <a:extLst>
              <a:ext uri="{FF2B5EF4-FFF2-40B4-BE49-F238E27FC236}">
                <a16:creationId xmlns:a16="http://schemas.microsoft.com/office/drawing/2014/main" id="{826BCF02-3F29-41E6-A3B1-44A596B35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6950" y="3160713"/>
            <a:ext cx="212725" cy="217487"/>
          </a:xfrm>
          <a:custGeom>
            <a:avLst/>
            <a:gdLst>
              <a:gd name="T0" fmla="*/ 247 w 444"/>
              <a:gd name="T1" fmla="*/ 399 h 453"/>
              <a:gd name="T2" fmla="*/ 247 w 444"/>
              <a:gd name="T3" fmla="*/ 399 h 453"/>
              <a:gd name="T4" fmla="*/ 44 w 444"/>
              <a:gd name="T5" fmla="*/ 399 h 453"/>
              <a:gd name="T6" fmla="*/ 44 w 444"/>
              <a:gd name="T7" fmla="*/ 53 h 453"/>
              <a:gd name="T8" fmla="*/ 247 w 444"/>
              <a:gd name="T9" fmla="*/ 53 h 453"/>
              <a:gd name="T10" fmla="*/ 247 w 444"/>
              <a:gd name="T11" fmla="*/ 124 h 453"/>
              <a:gd name="T12" fmla="*/ 292 w 444"/>
              <a:gd name="T13" fmla="*/ 124 h 453"/>
              <a:gd name="T14" fmla="*/ 292 w 444"/>
              <a:gd name="T15" fmla="*/ 53 h 453"/>
              <a:gd name="T16" fmla="*/ 247 w 444"/>
              <a:gd name="T17" fmla="*/ 0 h 453"/>
              <a:gd name="T18" fmla="*/ 44 w 444"/>
              <a:gd name="T19" fmla="*/ 0 h 453"/>
              <a:gd name="T20" fmla="*/ 0 w 444"/>
              <a:gd name="T21" fmla="*/ 53 h 453"/>
              <a:gd name="T22" fmla="*/ 0 w 444"/>
              <a:gd name="T23" fmla="*/ 399 h 453"/>
              <a:gd name="T24" fmla="*/ 44 w 444"/>
              <a:gd name="T25" fmla="*/ 452 h 453"/>
              <a:gd name="T26" fmla="*/ 247 w 444"/>
              <a:gd name="T27" fmla="*/ 452 h 453"/>
              <a:gd name="T28" fmla="*/ 292 w 444"/>
              <a:gd name="T29" fmla="*/ 399 h 453"/>
              <a:gd name="T30" fmla="*/ 292 w 444"/>
              <a:gd name="T31" fmla="*/ 346 h 453"/>
              <a:gd name="T32" fmla="*/ 247 w 444"/>
              <a:gd name="T33" fmla="*/ 346 h 453"/>
              <a:gd name="T34" fmla="*/ 247 w 444"/>
              <a:gd name="T35" fmla="*/ 399 h 453"/>
              <a:gd name="T36" fmla="*/ 443 w 444"/>
              <a:gd name="T37" fmla="*/ 239 h 453"/>
              <a:gd name="T38" fmla="*/ 443 w 444"/>
              <a:gd name="T39" fmla="*/ 239 h 453"/>
              <a:gd name="T40" fmla="*/ 345 w 444"/>
              <a:gd name="T41" fmla="*/ 142 h 453"/>
              <a:gd name="T42" fmla="*/ 345 w 444"/>
              <a:gd name="T43" fmla="*/ 204 h 453"/>
              <a:gd name="T44" fmla="*/ 124 w 444"/>
              <a:gd name="T45" fmla="*/ 204 h 453"/>
              <a:gd name="T46" fmla="*/ 124 w 444"/>
              <a:gd name="T47" fmla="*/ 275 h 453"/>
              <a:gd name="T48" fmla="*/ 345 w 444"/>
              <a:gd name="T49" fmla="*/ 275 h 453"/>
              <a:gd name="T50" fmla="*/ 345 w 444"/>
              <a:gd name="T51" fmla="*/ 337 h 453"/>
              <a:gd name="T52" fmla="*/ 443 w 444"/>
              <a:gd name="T53" fmla="*/ 2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4" h="453">
                <a:moveTo>
                  <a:pt x="247" y="399"/>
                </a:moveTo>
                <a:lnTo>
                  <a:pt x="247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247" y="53"/>
                  <a:pt x="247" y="53"/>
                  <a:pt x="247" y="53"/>
                </a:cubicBezTo>
                <a:cubicBezTo>
                  <a:pt x="247" y="124"/>
                  <a:pt x="247" y="124"/>
                  <a:pt x="247" y="124"/>
                </a:cubicBezTo>
                <a:cubicBezTo>
                  <a:pt x="292" y="124"/>
                  <a:pt x="292" y="124"/>
                  <a:pt x="292" y="124"/>
                </a:cubicBezTo>
                <a:cubicBezTo>
                  <a:pt x="292" y="53"/>
                  <a:pt x="292" y="53"/>
                  <a:pt x="292" y="53"/>
                </a:cubicBezTo>
                <a:cubicBezTo>
                  <a:pt x="292" y="27"/>
                  <a:pt x="275" y="0"/>
                  <a:pt x="247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52"/>
                  <a:pt x="44" y="452"/>
                </a:cubicBezTo>
                <a:cubicBezTo>
                  <a:pt x="247" y="452"/>
                  <a:pt x="247" y="452"/>
                  <a:pt x="247" y="452"/>
                </a:cubicBezTo>
                <a:cubicBezTo>
                  <a:pt x="275" y="452"/>
                  <a:pt x="292" y="425"/>
                  <a:pt x="292" y="399"/>
                </a:cubicBezTo>
                <a:cubicBezTo>
                  <a:pt x="292" y="346"/>
                  <a:pt x="292" y="346"/>
                  <a:pt x="292" y="346"/>
                </a:cubicBezTo>
                <a:cubicBezTo>
                  <a:pt x="247" y="346"/>
                  <a:pt x="247" y="346"/>
                  <a:pt x="247" y="346"/>
                </a:cubicBezTo>
                <a:lnTo>
                  <a:pt x="247" y="399"/>
                </a:lnTo>
                <a:close/>
                <a:moveTo>
                  <a:pt x="443" y="239"/>
                </a:moveTo>
                <a:lnTo>
                  <a:pt x="443" y="239"/>
                </a:lnTo>
                <a:cubicBezTo>
                  <a:pt x="345" y="142"/>
                  <a:pt x="345" y="142"/>
                  <a:pt x="345" y="142"/>
                </a:cubicBezTo>
                <a:cubicBezTo>
                  <a:pt x="345" y="204"/>
                  <a:pt x="345" y="204"/>
                  <a:pt x="345" y="204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124" y="275"/>
                  <a:pt x="124" y="275"/>
                  <a:pt x="124" y="275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345" y="337"/>
                  <a:pt x="345" y="337"/>
                  <a:pt x="345" y="337"/>
                </a:cubicBezTo>
                <a:lnTo>
                  <a:pt x="443" y="2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1" name="Freeform 157">
            <a:extLst>
              <a:ext uri="{FF2B5EF4-FFF2-40B4-BE49-F238E27FC236}">
                <a16:creationId xmlns:a16="http://schemas.microsoft.com/office/drawing/2014/main" id="{68121047-93FE-4FB3-92A8-9752BAF41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6950" y="4144963"/>
            <a:ext cx="212725" cy="139700"/>
          </a:xfrm>
          <a:custGeom>
            <a:avLst/>
            <a:gdLst>
              <a:gd name="T0" fmla="*/ 398 w 444"/>
              <a:gd name="T1" fmla="*/ 53 h 293"/>
              <a:gd name="T2" fmla="*/ 398 w 444"/>
              <a:gd name="T3" fmla="*/ 53 h 293"/>
              <a:gd name="T4" fmla="*/ 301 w 444"/>
              <a:gd name="T5" fmla="*/ 53 h 293"/>
              <a:gd name="T6" fmla="*/ 301 w 444"/>
              <a:gd name="T7" fmla="*/ 124 h 293"/>
              <a:gd name="T8" fmla="*/ 372 w 444"/>
              <a:gd name="T9" fmla="*/ 124 h 293"/>
              <a:gd name="T10" fmla="*/ 372 w 444"/>
              <a:gd name="T11" fmla="*/ 221 h 293"/>
              <a:gd name="T12" fmla="*/ 71 w 444"/>
              <a:gd name="T13" fmla="*/ 221 h 293"/>
              <a:gd name="T14" fmla="*/ 71 w 444"/>
              <a:gd name="T15" fmla="*/ 124 h 293"/>
              <a:gd name="T16" fmla="*/ 168 w 444"/>
              <a:gd name="T17" fmla="*/ 124 h 293"/>
              <a:gd name="T18" fmla="*/ 168 w 444"/>
              <a:gd name="T19" fmla="*/ 177 h 293"/>
              <a:gd name="T20" fmla="*/ 275 w 444"/>
              <a:gd name="T21" fmla="*/ 89 h 293"/>
              <a:gd name="T22" fmla="*/ 168 w 444"/>
              <a:gd name="T23" fmla="*/ 0 h 293"/>
              <a:gd name="T24" fmla="*/ 168 w 444"/>
              <a:gd name="T25" fmla="*/ 53 h 293"/>
              <a:gd name="T26" fmla="*/ 44 w 444"/>
              <a:gd name="T27" fmla="*/ 53 h 293"/>
              <a:gd name="T28" fmla="*/ 0 w 444"/>
              <a:gd name="T29" fmla="*/ 97 h 293"/>
              <a:gd name="T30" fmla="*/ 0 w 444"/>
              <a:gd name="T31" fmla="*/ 248 h 293"/>
              <a:gd name="T32" fmla="*/ 44 w 444"/>
              <a:gd name="T33" fmla="*/ 292 h 293"/>
              <a:gd name="T34" fmla="*/ 398 w 444"/>
              <a:gd name="T35" fmla="*/ 292 h 293"/>
              <a:gd name="T36" fmla="*/ 443 w 444"/>
              <a:gd name="T37" fmla="*/ 248 h 293"/>
              <a:gd name="T38" fmla="*/ 443 w 444"/>
              <a:gd name="T39" fmla="*/ 97 h 293"/>
              <a:gd name="T40" fmla="*/ 398 w 444"/>
              <a:gd name="T41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4" h="293">
                <a:moveTo>
                  <a:pt x="398" y="53"/>
                </a:moveTo>
                <a:lnTo>
                  <a:pt x="398" y="53"/>
                </a:lnTo>
                <a:cubicBezTo>
                  <a:pt x="301" y="53"/>
                  <a:pt x="301" y="53"/>
                  <a:pt x="301" y="53"/>
                </a:cubicBezTo>
                <a:cubicBezTo>
                  <a:pt x="301" y="124"/>
                  <a:pt x="301" y="124"/>
                  <a:pt x="301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221"/>
                  <a:pt x="372" y="221"/>
                  <a:pt x="372" y="221"/>
                </a:cubicBezTo>
                <a:cubicBezTo>
                  <a:pt x="71" y="221"/>
                  <a:pt x="71" y="221"/>
                  <a:pt x="71" y="221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168" y="124"/>
                  <a:pt x="168" y="124"/>
                  <a:pt x="168" y="124"/>
                </a:cubicBezTo>
                <a:cubicBezTo>
                  <a:pt x="168" y="177"/>
                  <a:pt x="168" y="177"/>
                  <a:pt x="168" y="177"/>
                </a:cubicBezTo>
                <a:cubicBezTo>
                  <a:pt x="275" y="89"/>
                  <a:pt x="275" y="89"/>
                  <a:pt x="275" y="89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44" y="53"/>
                  <a:pt x="44" y="53"/>
                  <a:pt x="44" y="53"/>
                </a:cubicBezTo>
                <a:cubicBezTo>
                  <a:pt x="18" y="53"/>
                  <a:pt x="0" y="71"/>
                  <a:pt x="0" y="97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74"/>
                  <a:pt x="18" y="292"/>
                  <a:pt x="44" y="292"/>
                </a:cubicBezTo>
                <a:cubicBezTo>
                  <a:pt x="398" y="292"/>
                  <a:pt x="398" y="292"/>
                  <a:pt x="398" y="292"/>
                </a:cubicBezTo>
                <a:cubicBezTo>
                  <a:pt x="425" y="292"/>
                  <a:pt x="443" y="274"/>
                  <a:pt x="443" y="248"/>
                </a:cubicBezTo>
                <a:cubicBezTo>
                  <a:pt x="443" y="97"/>
                  <a:pt x="443" y="97"/>
                  <a:pt x="443" y="97"/>
                </a:cubicBezTo>
                <a:cubicBezTo>
                  <a:pt x="443" y="71"/>
                  <a:pt x="425" y="53"/>
                  <a:pt x="398" y="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2" name="Freeform 162">
            <a:extLst>
              <a:ext uri="{FF2B5EF4-FFF2-40B4-BE49-F238E27FC236}">
                <a16:creationId xmlns:a16="http://schemas.microsoft.com/office/drawing/2014/main" id="{2489A1AD-AC35-495C-BCE8-B3BA8FCAB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2513" y="3178175"/>
            <a:ext cx="187325" cy="188913"/>
          </a:xfrm>
          <a:custGeom>
            <a:avLst/>
            <a:gdLst>
              <a:gd name="T0" fmla="*/ 346 w 391"/>
              <a:gd name="T1" fmla="*/ 0 h 399"/>
              <a:gd name="T2" fmla="*/ 346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6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6 w 391"/>
              <a:gd name="T19" fmla="*/ 0 h 399"/>
              <a:gd name="T20" fmla="*/ 319 w 391"/>
              <a:gd name="T21" fmla="*/ 221 h 399"/>
              <a:gd name="T22" fmla="*/ 319 w 391"/>
              <a:gd name="T23" fmla="*/ 221 h 399"/>
              <a:gd name="T24" fmla="*/ 222 w 391"/>
              <a:gd name="T25" fmla="*/ 221 h 399"/>
              <a:gd name="T26" fmla="*/ 222 w 391"/>
              <a:gd name="T27" fmla="*/ 319 h 399"/>
              <a:gd name="T28" fmla="*/ 169 w 391"/>
              <a:gd name="T29" fmla="*/ 319 h 399"/>
              <a:gd name="T30" fmla="*/ 169 w 391"/>
              <a:gd name="T31" fmla="*/ 221 h 399"/>
              <a:gd name="T32" fmla="*/ 71 w 391"/>
              <a:gd name="T33" fmla="*/ 221 h 399"/>
              <a:gd name="T34" fmla="*/ 71 w 391"/>
              <a:gd name="T35" fmla="*/ 177 h 399"/>
              <a:gd name="T36" fmla="*/ 169 w 391"/>
              <a:gd name="T37" fmla="*/ 177 h 399"/>
              <a:gd name="T38" fmla="*/ 169 w 391"/>
              <a:gd name="T39" fmla="*/ 70 h 399"/>
              <a:gd name="T40" fmla="*/ 222 w 391"/>
              <a:gd name="T41" fmla="*/ 70 h 399"/>
              <a:gd name="T42" fmla="*/ 222 w 391"/>
              <a:gd name="T43" fmla="*/ 177 h 399"/>
              <a:gd name="T44" fmla="*/ 319 w 391"/>
              <a:gd name="T45" fmla="*/ 177 h 399"/>
              <a:gd name="T46" fmla="*/ 319 w 391"/>
              <a:gd name="T47" fmla="*/ 22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6" y="0"/>
                </a:moveTo>
                <a:lnTo>
                  <a:pt x="346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6" y="398"/>
                  <a:pt x="346" y="398"/>
                  <a:pt x="346" y="398"/>
                </a:cubicBezTo>
                <a:cubicBezTo>
                  <a:pt x="373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3" y="0"/>
                  <a:pt x="346" y="0"/>
                </a:cubicBezTo>
                <a:close/>
                <a:moveTo>
                  <a:pt x="319" y="221"/>
                </a:moveTo>
                <a:lnTo>
                  <a:pt x="319" y="221"/>
                </a:lnTo>
                <a:cubicBezTo>
                  <a:pt x="222" y="221"/>
                  <a:pt x="222" y="221"/>
                  <a:pt x="222" y="221"/>
                </a:cubicBezTo>
                <a:cubicBezTo>
                  <a:pt x="222" y="319"/>
                  <a:pt x="222" y="319"/>
                  <a:pt x="222" y="319"/>
                </a:cubicBezTo>
                <a:cubicBezTo>
                  <a:pt x="169" y="319"/>
                  <a:pt x="169" y="319"/>
                  <a:pt x="169" y="319"/>
                </a:cubicBezTo>
                <a:cubicBezTo>
                  <a:pt x="169" y="221"/>
                  <a:pt x="169" y="221"/>
                  <a:pt x="169" y="221"/>
                </a:cubicBezTo>
                <a:cubicBezTo>
                  <a:pt x="71" y="221"/>
                  <a:pt x="71" y="221"/>
                  <a:pt x="71" y="221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69" y="177"/>
                  <a:pt x="169" y="177"/>
                  <a:pt x="169" y="177"/>
                </a:cubicBezTo>
                <a:cubicBezTo>
                  <a:pt x="169" y="70"/>
                  <a:pt x="169" y="70"/>
                  <a:pt x="169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77"/>
                  <a:pt x="222" y="177"/>
                  <a:pt x="222" y="177"/>
                </a:cubicBezTo>
                <a:cubicBezTo>
                  <a:pt x="319" y="177"/>
                  <a:pt x="319" y="177"/>
                  <a:pt x="319" y="177"/>
                </a:cubicBezTo>
                <a:lnTo>
                  <a:pt x="319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3" name="Freeform 163">
            <a:extLst>
              <a:ext uri="{FF2B5EF4-FFF2-40B4-BE49-F238E27FC236}">
                <a16:creationId xmlns:a16="http://schemas.microsoft.com/office/drawing/2014/main" id="{3D30463A-3E02-4BA9-AE24-6A98568ED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438" y="3178175"/>
            <a:ext cx="185737" cy="188913"/>
          </a:xfrm>
          <a:custGeom>
            <a:avLst/>
            <a:gdLst>
              <a:gd name="T0" fmla="*/ 345 w 390"/>
              <a:gd name="T1" fmla="*/ 0 h 399"/>
              <a:gd name="T2" fmla="*/ 345 w 390"/>
              <a:gd name="T3" fmla="*/ 0 h 399"/>
              <a:gd name="T4" fmla="*/ 44 w 390"/>
              <a:gd name="T5" fmla="*/ 0 h 399"/>
              <a:gd name="T6" fmla="*/ 0 w 390"/>
              <a:gd name="T7" fmla="*/ 53 h 399"/>
              <a:gd name="T8" fmla="*/ 0 w 390"/>
              <a:gd name="T9" fmla="*/ 345 h 399"/>
              <a:gd name="T10" fmla="*/ 44 w 390"/>
              <a:gd name="T11" fmla="*/ 398 h 399"/>
              <a:gd name="T12" fmla="*/ 345 w 390"/>
              <a:gd name="T13" fmla="*/ 398 h 399"/>
              <a:gd name="T14" fmla="*/ 389 w 390"/>
              <a:gd name="T15" fmla="*/ 345 h 399"/>
              <a:gd name="T16" fmla="*/ 389 w 390"/>
              <a:gd name="T17" fmla="*/ 53 h 399"/>
              <a:gd name="T18" fmla="*/ 345 w 390"/>
              <a:gd name="T19" fmla="*/ 0 h 399"/>
              <a:gd name="T20" fmla="*/ 319 w 390"/>
              <a:gd name="T21" fmla="*/ 221 h 399"/>
              <a:gd name="T22" fmla="*/ 319 w 390"/>
              <a:gd name="T23" fmla="*/ 221 h 399"/>
              <a:gd name="T24" fmla="*/ 70 w 390"/>
              <a:gd name="T25" fmla="*/ 221 h 399"/>
              <a:gd name="T26" fmla="*/ 70 w 390"/>
              <a:gd name="T27" fmla="*/ 177 h 399"/>
              <a:gd name="T28" fmla="*/ 319 w 390"/>
              <a:gd name="T29" fmla="*/ 177 h 399"/>
              <a:gd name="T30" fmla="*/ 319 w 390"/>
              <a:gd name="T31" fmla="*/ 22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0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89" y="372"/>
                  <a:pt x="389" y="345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17"/>
                  <a:pt x="372" y="0"/>
                  <a:pt x="345" y="0"/>
                </a:cubicBezTo>
                <a:close/>
                <a:moveTo>
                  <a:pt x="319" y="221"/>
                </a:moveTo>
                <a:lnTo>
                  <a:pt x="319" y="221"/>
                </a:lnTo>
                <a:cubicBezTo>
                  <a:pt x="70" y="221"/>
                  <a:pt x="70" y="221"/>
                  <a:pt x="70" y="221"/>
                </a:cubicBezTo>
                <a:cubicBezTo>
                  <a:pt x="70" y="177"/>
                  <a:pt x="70" y="177"/>
                  <a:pt x="70" y="177"/>
                </a:cubicBezTo>
                <a:cubicBezTo>
                  <a:pt x="319" y="177"/>
                  <a:pt x="319" y="177"/>
                  <a:pt x="319" y="177"/>
                </a:cubicBezTo>
                <a:lnTo>
                  <a:pt x="319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4" name="Freeform 164">
            <a:extLst>
              <a:ext uri="{FF2B5EF4-FFF2-40B4-BE49-F238E27FC236}">
                <a16:creationId xmlns:a16="http://schemas.microsoft.com/office/drawing/2014/main" id="{B762F40B-32DA-4F3C-B43B-2BD5866B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350" y="3665538"/>
            <a:ext cx="187325" cy="188912"/>
          </a:xfrm>
          <a:custGeom>
            <a:avLst/>
            <a:gdLst>
              <a:gd name="T0" fmla="*/ 345 w 391"/>
              <a:gd name="T1" fmla="*/ 0 h 399"/>
              <a:gd name="T2" fmla="*/ 345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5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5 w 391"/>
              <a:gd name="T19" fmla="*/ 0 h 399"/>
              <a:gd name="T20" fmla="*/ 275 w 391"/>
              <a:gd name="T21" fmla="*/ 319 h 399"/>
              <a:gd name="T22" fmla="*/ 275 w 391"/>
              <a:gd name="T23" fmla="*/ 319 h 399"/>
              <a:gd name="T24" fmla="*/ 194 w 391"/>
              <a:gd name="T25" fmla="*/ 239 h 399"/>
              <a:gd name="T26" fmla="*/ 115 w 391"/>
              <a:gd name="T27" fmla="*/ 319 h 399"/>
              <a:gd name="T28" fmla="*/ 80 w 391"/>
              <a:gd name="T29" fmla="*/ 275 h 399"/>
              <a:gd name="T30" fmla="*/ 150 w 391"/>
              <a:gd name="T31" fmla="*/ 195 h 399"/>
              <a:gd name="T32" fmla="*/ 80 w 391"/>
              <a:gd name="T33" fmla="*/ 124 h 399"/>
              <a:gd name="T34" fmla="*/ 115 w 391"/>
              <a:gd name="T35" fmla="*/ 79 h 399"/>
              <a:gd name="T36" fmla="*/ 194 w 391"/>
              <a:gd name="T37" fmla="*/ 150 h 399"/>
              <a:gd name="T38" fmla="*/ 275 w 391"/>
              <a:gd name="T39" fmla="*/ 79 h 399"/>
              <a:gd name="T40" fmla="*/ 310 w 391"/>
              <a:gd name="T41" fmla="*/ 124 h 399"/>
              <a:gd name="T42" fmla="*/ 239 w 391"/>
              <a:gd name="T43" fmla="*/ 195 h 399"/>
              <a:gd name="T44" fmla="*/ 310 w 391"/>
              <a:gd name="T45" fmla="*/ 275 h 399"/>
              <a:gd name="T46" fmla="*/ 275 w 391"/>
              <a:gd name="T47" fmla="*/ 31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2" y="0"/>
                  <a:pt x="345" y="0"/>
                </a:cubicBezTo>
                <a:close/>
                <a:moveTo>
                  <a:pt x="275" y="319"/>
                </a:moveTo>
                <a:lnTo>
                  <a:pt x="275" y="319"/>
                </a:lnTo>
                <a:cubicBezTo>
                  <a:pt x="194" y="239"/>
                  <a:pt x="194" y="239"/>
                  <a:pt x="194" y="239"/>
                </a:cubicBezTo>
                <a:cubicBezTo>
                  <a:pt x="115" y="319"/>
                  <a:pt x="115" y="319"/>
                  <a:pt x="115" y="319"/>
                </a:cubicBezTo>
                <a:cubicBezTo>
                  <a:pt x="80" y="275"/>
                  <a:pt x="80" y="275"/>
                  <a:pt x="80" y="275"/>
                </a:cubicBezTo>
                <a:cubicBezTo>
                  <a:pt x="150" y="195"/>
                  <a:pt x="150" y="195"/>
                  <a:pt x="150" y="195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75" y="79"/>
                  <a:pt x="275" y="79"/>
                  <a:pt x="275" y="79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310" y="275"/>
                  <a:pt x="310" y="275"/>
                  <a:pt x="310" y="275"/>
                </a:cubicBezTo>
                <a:lnTo>
                  <a:pt x="275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165" name="Picture 5" descr="Y:\MA27\ICONS\Zusatzicons\Unspecific\WMF\IconUnspecific_076-2.wmf">
            <a:extLst>
              <a:ext uri="{FF2B5EF4-FFF2-40B4-BE49-F238E27FC236}">
                <a16:creationId xmlns:a16="http://schemas.microsoft.com/office/drawing/2014/main" id="{6530606A-62F1-4C23-AACF-DA6FF9284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576763"/>
            <a:ext cx="223838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6" descr="Y:\MA27\ICONS\Zusatzicons\Unspecific\WMF\IconUnspecific_080-2.wmf">
            <a:extLst>
              <a:ext uri="{FF2B5EF4-FFF2-40B4-BE49-F238E27FC236}">
                <a16:creationId xmlns:a16="http://schemas.microsoft.com/office/drawing/2014/main" id="{7D39FD57-2185-4E9A-8531-DF2645252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4583113"/>
            <a:ext cx="2270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7" descr="Y:\MA27\ICONS\Zusatzicons\Unspecific\WMF\IconUnspecific_084-2.wmf">
            <a:extLst>
              <a:ext uri="{FF2B5EF4-FFF2-40B4-BE49-F238E27FC236}">
                <a16:creationId xmlns:a16="http://schemas.microsoft.com/office/drawing/2014/main" id="{1A27600A-C01D-41A8-9D39-9D6F8176A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4598988"/>
            <a:ext cx="2222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2444003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y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">
            <a:extLst>
              <a:ext uri="{FF2B5EF4-FFF2-40B4-BE49-F238E27FC236}">
                <a16:creationId xmlns:a16="http://schemas.microsoft.com/office/drawing/2014/main" id="{CCF16F81-440C-4107-8038-9184C4857C22}"/>
              </a:ext>
            </a:extLst>
          </p:cNvPr>
          <p:cNvSpPr/>
          <p:nvPr/>
        </p:nvSpPr>
        <p:spPr>
          <a:xfrm>
            <a:off x="6762750" y="0"/>
            <a:ext cx="2381250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3"/>
          </p:nvPr>
        </p:nvSpPr>
        <p:spPr>
          <a:xfrm>
            <a:off x="294793" y="1658673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9" name="Picture Placeholder 24"/>
          <p:cNvSpPr>
            <a:spLocks noGrp="1" noChangeAspect="1"/>
          </p:cNvSpPr>
          <p:nvPr>
            <p:ph type="pic" sz="quarter" idx="18"/>
          </p:nvPr>
        </p:nvSpPr>
        <p:spPr>
          <a:xfrm>
            <a:off x="294793" y="3156999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4" name="Picture Placeholder 24"/>
          <p:cNvSpPr>
            <a:spLocks noGrp="1" noChangeAspect="1"/>
          </p:cNvSpPr>
          <p:nvPr>
            <p:ph type="pic" sz="quarter" idx="23"/>
          </p:nvPr>
        </p:nvSpPr>
        <p:spPr>
          <a:xfrm>
            <a:off x="294793" y="4642899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8" name="Picture Placeholder 24"/>
          <p:cNvSpPr>
            <a:spLocks noGrp="1" noChangeAspect="1"/>
          </p:cNvSpPr>
          <p:nvPr>
            <p:ph type="pic" sz="quarter" idx="24"/>
          </p:nvPr>
        </p:nvSpPr>
        <p:spPr>
          <a:xfrm>
            <a:off x="2390533" y="1658673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19" name="Picture Placeholder 24"/>
          <p:cNvSpPr>
            <a:spLocks noGrp="1" noChangeAspect="1"/>
          </p:cNvSpPr>
          <p:nvPr>
            <p:ph type="pic" sz="quarter" idx="25"/>
          </p:nvPr>
        </p:nvSpPr>
        <p:spPr>
          <a:xfrm>
            <a:off x="2390533" y="3156999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0" name="Picture Placeholder 24"/>
          <p:cNvSpPr>
            <a:spLocks noGrp="1" noChangeAspect="1"/>
          </p:cNvSpPr>
          <p:nvPr>
            <p:ph type="pic" sz="quarter" idx="26"/>
          </p:nvPr>
        </p:nvSpPr>
        <p:spPr>
          <a:xfrm>
            <a:off x="2390533" y="4642899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1" name="Picture Placeholder 24"/>
          <p:cNvSpPr>
            <a:spLocks noGrp="1" noChangeAspect="1"/>
          </p:cNvSpPr>
          <p:nvPr>
            <p:ph type="pic" sz="quarter" idx="27"/>
          </p:nvPr>
        </p:nvSpPr>
        <p:spPr>
          <a:xfrm>
            <a:off x="4485793" y="1650471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2" name="Picture Placeholder 24"/>
          <p:cNvSpPr>
            <a:spLocks noGrp="1" noChangeAspect="1"/>
          </p:cNvSpPr>
          <p:nvPr>
            <p:ph type="pic" sz="quarter" idx="28"/>
          </p:nvPr>
        </p:nvSpPr>
        <p:spPr>
          <a:xfrm>
            <a:off x="4485793" y="3148797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3" name="Picture Placeholder 24"/>
          <p:cNvSpPr>
            <a:spLocks noGrp="1" noChangeAspect="1"/>
          </p:cNvSpPr>
          <p:nvPr>
            <p:ph type="pic" sz="quarter" idx="29"/>
          </p:nvPr>
        </p:nvSpPr>
        <p:spPr>
          <a:xfrm>
            <a:off x="4485793" y="4634697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4" name="Picture Placeholder 24"/>
          <p:cNvSpPr>
            <a:spLocks noGrp="1" noChangeAspect="1"/>
          </p:cNvSpPr>
          <p:nvPr>
            <p:ph type="pic" sz="quarter" idx="30"/>
          </p:nvPr>
        </p:nvSpPr>
        <p:spPr>
          <a:xfrm>
            <a:off x="6580446" y="1650471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31"/>
          </p:nvPr>
        </p:nvSpPr>
        <p:spPr>
          <a:xfrm>
            <a:off x="6580446" y="3148797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27" name="Picture Placeholder 24"/>
          <p:cNvSpPr>
            <a:spLocks noGrp="1" noChangeAspect="1"/>
          </p:cNvSpPr>
          <p:nvPr>
            <p:ph type="pic" sz="quarter" idx="32"/>
          </p:nvPr>
        </p:nvSpPr>
        <p:spPr>
          <a:xfrm>
            <a:off x="6580446" y="4634697"/>
            <a:ext cx="1753081" cy="833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204751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888" y="149227"/>
            <a:ext cx="6588442" cy="68600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05E076-04CD-427F-BD28-AE5F4AEB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76794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CE7D5D2-947D-4D25-AAAD-20660365F30B}" type="datetimeFigureOut">
              <a:rPr lang="cs-CZ"/>
              <a:pPr>
                <a:defRPr/>
              </a:pPr>
              <a:t>07.12.2018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B70228-45E6-42FA-9139-C548AE9F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76794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9E1FAE-BF09-460D-BDE3-EAEF2830E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76794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2E7A49C-05C7-40C6-8E57-E91C218ECA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7352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ED94851F-FF98-4CD0-85F0-AB32FA75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76794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052271A-2F20-4904-B354-0FF46120C0A5}" type="datetimeFigureOut">
              <a:rPr lang="cs-CZ"/>
              <a:pPr>
                <a:defRPr/>
              </a:pPr>
              <a:t>07.12.2018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1229DC59-4756-4BAD-97C3-7C16D5891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76794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951B9F13-5B16-435D-A6A2-C53A2BEF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76794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8D643DB-5ED8-4ACA-B351-31FACC2861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6268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109107-7104-4D96-8006-A85397831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76794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FD557BB-0419-429F-BC1C-65C246CC4733}" type="datetimeFigureOut">
              <a:rPr lang="cs-CZ"/>
              <a:pPr>
                <a:defRPr/>
              </a:pPr>
              <a:t>07.12.2018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15F9B6-E811-44AA-9BC1-2860B92B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76794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17750D-69E8-439C-9A87-812BF47BD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767942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BD348D7-2980-45B5-838F-1889A81A1D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9249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116013"/>
            <a:ext cx="9143999" cy="4413250"/>
          </a:xfrm>
        </p:spPr>
        <p:txBody>
          <a:bodyPr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1995934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quarter" idx="14"/>
          </p:nvPr>
        </p:nvSpPr>
        <p:spPr>
          <a:xfrm>
            <a:off x="296234" y="1285875"/>
            <a:ext cx="4102100" cy="4381500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cs-CZ" noProof="0"/>
              <a:t>Kliknutím na ikonu přidáte graf.</a:t>
            </a:r>
            <a:endParaRPr lang="en-GB" noProof="0" dirty="0"/>
          </a:p>
        </p:txBody>
      </p:sp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61821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508205" y="1286539"/>
            <a:ext cx="4351633" cy="404037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4338116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gt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235" y="1286539"/>
            <a:ext cx="4102100" cy="440188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Diagrammplatzhalter 2"/>
          <p:cNvSpPr>
            <a:spLocks noGrp="1"/>
          </p:cNvSpPr>
          <p:nvPr>
            <p:ph type="chart" sz="quarter" idx="14"/>
          </p:nvPr>
        </p:nvSpPr>
        <p:spPr>
          <a:xfrm>
            <a:off x="4518837" y="1285875"/>
            <a:ext cx="4330368" cy="4009139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cs-CZ" noProof="0"/>
              <a:t>Kliknutím na ikonu přidáte graf.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9510200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300039" y="1286539"/>
            <a:ext cx="4098296" cy="438061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508205" y="1286539"/>
            <a:ext cx="4351633" cy="404037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5907129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gt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4540102" y="1286539"/>
            <a:ext cx="4319736" cy="40403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-4762" y="149225"/>
            <a:ext cx="6586315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6235" y="1286539"/>
            <a:ext cx="4102100" cy="440188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631755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F5EB927A-4274-4E2C-A438-D1E4BF778B9B}"/>
              </a:ext>
            </a:extLst>
          </p:cNvPr>
          <p:cNvCxnSpPr/>
          <p:nvPr/>
        </p:nvCxnSpPr>
        <p:spPr>
          <a:xfrm>
            <a:off x="-6350" y="6381750"/>
            <a:ext cx="4578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7F9B0985-95BB-4213-9B8A-652D0AD6C939}"/>
              </a:ext>
            </a:extLst>
          </p:cNvPr>
          <p:cNvSpPr/>
          <p:nvPr/>
        </p:nvSpPr>
        <p:spPr>
          <a:xfrm>
            <a:off x="0" y="0"/>
            <a:ext cx="9144000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8" name="Textplatzhalter 2">
            <a:extLst>
              <a:ext uri="{FF2B5EF4-FFF2-40B4-BE49-F238E27FC236}">
                <a16:creationId xmlns:a16="http://schemas.microsoft.com/office/drawing/2014/main" id="{3B5A1A55-605C-4827-AE39-606B105D83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0038" y="1296988"/>
            <a:ext cx="80645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7590" tIns="108794" rIns="217590" bIns="108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Textmasterformat to edit</a:t>
            </a:r>
          </a:p>
          <a:p>
            <a:pPr lvl="1"/>
            <a:r>
              <a:rPr lang="en-GB" altLang="cs-CZ"/>
              <a:t>Second level</a:t>
            </a:r>
          </a:p>
          <a:p>
            <a:pPr lvl="2"/>
            <a:r>
              <a:rPr lang="en-GB" altLang="cs-CZ"/>
              <a:t>Third level</a:t>
            </a:r>
          </a:p>
          <a:p>
            <a:pPr lvl="3"/>
            <a:r>
              <a:rPr lang="en-GB" altLang="cs-CZ"/>
              <a:t>Fourth level</a:t>
            </a:r>
          </a:p>
          <a:p>
            <a:pPr lvl="4"/>
            <a:r>
              <a:rPr lang="en-GB" altLang="cs-CZ"/>
              <a:t>Fifth level</a:t>
            </a:r>
          </a:p>
        </p:txBody>
      </p:sp>
      <p:sp>
        <p:nvSpPr>
          <p:cNvPr id="12" name="TextBox 35">
            <a:extLst>
              <a:ext uri="{FF2B5EF4-FFF2-40B4-BE49-F238E27FC236}">
                <a16:creationId xmlns:a16="http://schemas.microsoft.com/office/drawing/2014/main" id="{350F906E-3CAB-40B9-BA3C-2C348E2C6A4F}"/>
              </a:ext>
            </a:extLst>
          </p:cNvPr>
          <p:cNvSpPr txBox="1"/>
          <p:nvPr/>
        </p:nvSpPr>
        <p:spPr>
          <a:xfrm>
            <a:off x="3551238" y="6199188"/>
            <a:ext cx="4287837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pc="50">
                <a:solidFill>
                  <a:schemeClr val="accent1"/>
                </a:solidFill>
                <a:cs typeface="Raleway"/>
              </a:rPr>
              <a:t>TAKING </a:t>
            </a:r>
            <a:r>
              <a:rPr lang="en-GB" b="1" spc="50">
                <a:solidFill>
                  <a:schemeClr val="accent1"/>
                </a:solidFill>
                <a:cs typeface="Raleway"/>
              </a:rPr>
              <a:t>COOPERATION</a:t>
            </a:r>
            <a:r>
              <a:rPr lang="en-GB" spc="50">
                <a:solidFill>
                  <a:schemeClr val="accent1"/>
                </a:solidFill>
                <a:cs typeface="Raleway"/>
              </a:rPr>
              <a:t> FORWARD</a:t>
            </a:r>
            <a:endParaRPr lang="en-GB" spc="50">
              <a:solidFill>
                <a:schemeClr val="accent1"/>
              </a:solidFill>
              <a:cs typeface="Lato Light"/>
            </a:endParaRPr>
          </a:p>
        </p:txBody>
      </p:sp>
      <p:pic>
        <p:nvPicPr>
          <p:cNvPr id="1030" name="Picture 3" descr="\\ISTORAGE\-Print\MA27\Report_DOC\gfx.png">
            <a:extLst>
              <a:ext uri="{FF2B5EF4-FFF2-40B4-BE49-F238E27FC236}">
                <a16:creationId xmlns:a16="http://schemas.microsoft.com/office/drawing/2014/main" id="{9293067C-8D68-4139-B08F-B134F812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5353050"/>
            <a:ext cx="14573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27">
            <a:extLst>
              <a:ext uri="{FF2B5EF4-FFF2-40B4-BE49-F238E27FC236}">
                <a16:creationId xmlns:a16="http://schemas.microsoft.com/office/drawing/2014/main" id="{7F1A358E-A786-4C16-9451-F39674023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0075" y="6154738"/>
            <a:ext cx="67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43" tIns="91422" rIns="182843" bIns="91422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fld id="{87CBAB20-328F-43A8-874D-74AE49B65113}" type="slidenum">
              <a:rPr lang="en-GB" altLang="cs-CZ" sz="1200">
                <a:solidFill>
                  <a:schemeClr val="accent1"/>
                </a:solidFill>
                <a:ea typeface="Raleway Light"/>
                <a:cs typeface="Raleway Light"/>
              </a:rPr>
              <a:pPr algn="ctr" eaLnBrk="1" hangingPunct="1"/>
              <a:t>‹#›</a:t>
            </a:fld>
            <a:endParaRPr lang="en-GB" altLang="cs-CZ" sz="1200">
              <a:solidFill>
                <a:schemeClr val="accent1"/>
              </a:solidFill>
              <a:ea typeface="Raleway Light"/>
              <a:cs typeface="Raleway Light"/>
            </a:endParaRPr>
          </a:p>
        </p:txBody>
      </p:sp>
      <p:pic>
        <p:nvPicPr>
          <p:cNvPr id="1032" name="Picture 4">
            <a:extLst>
              <a:ext uri="{FF2B5EF4-FFF2-40B4-BE49-F238E27FC236}">
                <a16:creationId xmlns:a16="http://schemas.microsoft.com/office/drawing/2014/main" id="{22038EF5-D5D0-4A57-957A-DB5528F1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154738"/>
            <a:ext cx="4810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" descr="K:\PROJEKTY\15142 DYNAMIC LIGHT\03_ŘEšení\Communication\LOGA a povinná publicita\Dynamic-Light_RGB.jpg">
            <a:extLst>
              <a:ext uri="{FF2B5EF4-FFF2-40B4-BE49-F238E27FC236}">
                <a16:creationId xmlns:a16="http://schemas.microsoft.com/office/drawing/2014/main" id="{C9BCF83A-1FA6-431C-A4D9-3E9A5F896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123825"/>
            <a:ext cx="1776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778D64EC-A13C-499C-8B6A-F711E6865307}"/>
              </a:ext>
            </a:extLst>
          </p:cNvPr>
          <p:cNvSpPr txBox="1">
            <a:spLocks/>
          </p:cNvSpPr>
          <p:nvPr userDrawn="1"/>
        </p:nvSpPr>
        <p:spPr>
          <a:xfrm>
            <a:off x="0" y="223838"/>
            <a:ext cx="6597650" cy="6858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216000" algn="l" defTabSz="913878" rtl="0" eaLnBrk="1" latinLnBrk="0" hangingPunct="1">
              <a:spcBef>
                <a:spcPct val="0"/>
              </a:spcBef>
              <a:buNone/>
              <a:defRPr sz="2800" b="1" kern="1200" cap="all" normalizeH="0" baseline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/>
                </a:solidFill>
              </a:rPr>
              <a:t>Dynamic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light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>Towards Dynamic, Intelligent and Energy Efficient Urban Lighting 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21" r:id="rId12"/>
    <p:sldLayoutId id="2147483822" r:id="rId13"/>
    <p:sldLayoutId id="2147483823" r:id="rId14"/>
    <p:sldLayoutId id="2147483824" r:id="rId15"/>
    <p:sldLayoutId id="2147483804" r:id="rId16"/>
    <p:sldLayoutId id="2147483805" r:id="rId17"/>
    <p:sldLayoutId id="2147483825" r:id="rId18"/>
    <p:sldLayoutId id="2147483826" r:id="rId19"/>
    <p:sldLayoutId id="2147483827" r:id="rId20"/>
    <p:sldLayoutId id="2147483828" r:id="rId21"/>
    <p:sldLayoutId id="2147483806" r:id="rId22"/>
  </p:sldLayoutIdLst>
  <p:transition spd="slow">
    <p:fade/>
  </p:transition>
  <p:txStyles>
    <p:titleStyle>
      <a:lvl1pPr marL="215900" algn="l" defTabSz="912813" rtl="0" fontAlgn="base">
        <a:spcBef>
          <a:spcPct val="0"/>
        </a:spcBef>
        <a:spcAft>
          <a:spcPct val="0"/>
        </a:spcAft>
        <a:defRPr sz="2800" b="1" kern="1200" cap="all">
          <a:solidFill>
            <a:srgbClr val="686868"/>
          </a:solidFill>
          <a:latin typeface="Trebuchet MS" pitchFamily="34" charset="0"/>
          <a:ea typeface="+mj-ea"/>
          <a:cs typeface="+mj-cs"/>
        </a:defRPr>
      </a:lvl1pPr>
      <a:lvl2pPr marL="2159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2pPr>
      <a:lvl3pPr marL="2159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3pPr>
      <a:lvl4pPr marL="2159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4pPr>
      <a:lvl5pPr marL="2159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5pPr>
      <a:lvl6pPr marL="6731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6pPr>
      <a:lvl7pPr marL="11303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7pPr>
      <a:lvl8pPr marL="15875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8pPr>
      <a:lvl9pPr marL="20447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"/>
        <a:defRPr sz="2400" kern="1200">
          <a:solidFill>
            <a:schemeClr val="accent1"/>
          </a:solidFill>
          <a:latin typeface="Trebuchet MS" pitchFamily="34" charset="0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"/>
        <a:defRPr sz="2000" kern="1200">
          <a:solidFill>
            <a:srgbClr val="262519"/>
          </a:solidFill>
          <a:latin typeface="Trebuchet MS" pitchFamily="34" charset="0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Trebuchet MS" panose="020B0603020202020204" pitchFamily="34" charset="0"/>
        <a:buChar char="&gt;"/>
        <a:defRPr kern="1200">
          <a:solidFill>
            <a:srgbClr val="262519"/>
          </a:solidFill>
          <a:latin typeface="Trebuchet MS" pitchFamily="34" charset="0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Clr>
          <a:schemeClr val="accent1"/>
        </a:buClr>
        <a:buFont typeface="Trebuchet MS" panose="020B0603020202020204" pitchFamily="34" charset="0"/>
        <a:buChar char="&gt;"/>
        <a:defRPr kern="1200">
          <a:solidFill>
            <a:srgbClr val="262519"/>
          </a:solidFill>
          <a:latin typeface="Trebuchet MS" pitchFamily="34" charset="0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Clr>
          <a:schemeClr val="accent1"/>
        </a:buClr>
        <a:buFont typeface="Trebuchet MS" panose="020B0603020202020204" pitchFamily="34" charset="0"/>
        <a:buChar char="&gt;"/>
        <a:defRPr kern="1200">
          <a:solidFill>
            <a:srgbClr val="262519"/>
          </a:solidFill>
          <a:latin typeface="Trebuchet MS" pitchFamily="34" charset="0"/>
          <a:ea typeface="+mn-ea"/>
          <a:cs typeface="+mn-cs"/>
        </a:defRPr>
      </a:lvl5pPr>
      <a:lvl6pPr marL="251316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0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4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8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9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76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15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F292F33F-3833-48BC-8786-BA739C689638}"/>
              </a:ext>
            </a:extLst>
          </p:cNvPr>
          <p:cNvCxnSpPr/>
          <p:nvPr/>
        </p:nvCxnSpPr>
        <p:spPr>
          <a:xfrm>
            <a:off x="-6350" y="6381750"/>
            <a:ext cx="4578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9E6B8D00-0338-4EC5-9CE5-C01D016BF81A}"/>
              </a:ext>
            </a:extLst>
          </p:cNvPr>
          <p:cNvSpPr/>
          <p:nvPr/>
        </p:nvSpPr>
        <p:spPr>
          <a:xfrm>
            <a:off x="0" y="0"/>
            <a:ext cx="9144000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52" name="Textplatzhalter 2">
            <a:extLst>
              <a:ext uri="{FF2B5EF4-FFF2-40B4-BE49-F238E27FC236}">
                <a16:creationId xmlns:a16="http://schemas.microsoft.com/office/drawing/2014/main" id="{2AB3AE3E-1E77-4495-9599-1ED7ACFC05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0038" y="1296988"/>
            <a:ext cx="80645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7590" tIns="108794" rIns="217590" bIns="108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Textmasterformat to edit</a:t>
            </a:r>
          </a:p>
          <a:p>
            <a:pPr lvl="1"/>
            <a:r>
              <a:rPr lang="en-GB" altLang="cs-CZ"/>
              <a:t>Second level</a:t>
            </a:r>
          </a:p>
          <a:p>
            <a:pPr lvl="2"/>
            <a:r>
              <a:rPr lang="en-GB" altLang="cs-CZ"/>
              <a:t>Third level</a:t>
            </a:r>
          </a:p>
          <a:p>
            <a:pPr lvl="3"/>
            <a:r>
              <a:rPr lang="en-GB" altLang="cs-CZ"/>
              <a:t>Fourth level</a:t>
            </a:r>
          </a:p>
          <a:p>
            <a:pPr lvl="4"/>
            <a:r>
              <a:rPr lang="en-GB" altLang="cs-CZ"/>
              <a:t>Fifth level</a:t>
            </a:r>
          </a:p>
        </p:txBody>
      </p:sp>
      <p:sp>
        <p:nvSpPr>
          <p:cNvPr id="12" name="TextBox 35">
            <a:extLst>
              <a:ext uri="{FF2B5EF4-FFF2-40B4-BE49-F238E27FC236}">
                <a16:creationId xmlns:a16="http://schemas.microsoft.com/office/drawing/2014/main" id="{FB3FCF2D-C851-43F3-ADFD-4C35A0DF4358}"/>
              </a:ext>
            </a:extLst>
          </p:cNvPr>
          <p:cNvSpPr txBox="1"/>
          <p:nvPr/>
        </p:nvSpPr>
        <p:spPr>
          <a:xfrm>
            <a:off x="3551238" y="6199188"/>
            <a:ext cx="4287837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pc="50">
                <a:solidFill>
                  <a:schemeClr val="accent1"/>
                </a:solidFill>
                <a:latin typeface="+mn-lt"/>
                <a:cs typeface="Raleway"/>
              </a:rPr>
              <a:t>TAKING </a:t>
            </a:r>
            <a:r>
              <a:rPr lang="en-GB" b="1" spc="50">
                <a:solidFill>
                  <a:schemeClr val="accent1"/>
                </a:solidFill>
                <a:latin typeface="+mn-lt"/>
                <a:cs typeface="Raleway"/>
              </a:rPr>
              <a:t>COOPERATION</a:t>
            </a:r>
            <a:r>
              <a:rPr lang="en-GB" spc="50">
                <a:solidFill>
                  <a:schemeClr val="accent1"/>
                </a:solidFill>
                <a:latin typeface="+mn-lt"/>
                <a:cs typeface="Raleway"/>
              </a:rPr>
              <a:t> FORWARD</a:t>
            </a:r>
            <a:endParaRPr lang="en-GB" spc="50">
              <a:solidFill>
                <a:schemeClr val="accent1"/>
              </a:solidFill>
              <a:latin typeface="+mn-lt"/>
              <a:cs typeface="Lato Light"/>
            </a:endParaRPr>
          </a:p>
        </p:txBody>
      </p:sp>
      <p:pic>
        <p:nvPicPr>
          <p:cNvPr id="2054" name="Picture 3" descr="\\ISTORAGE\-Print\MA27\Report_DOC\gfx.png">
            <a:extLst>
              <a:ext uri="{FF2B5EF4-FFF2-40B4-BE49-F238E27FC236}">
                <a16:creationId xmlns:a16="http://schemas.microsoft.com/office/drawing/2014/main" id="{4701C7E3-9403-4103-8520-5C12A691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5353050"/>
            <a:ext cx="14573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27">
            <a:extLst>
              <a:ext uri="{FF2B5EF4-FFF2-40B4-BE49-F238E27FC236}">
                <a16:creationId xmlns:a16="http://schemas.microsoft.com/office/drawing/2014/main" id="{CCB13857-CCD1-4C88-8615-EFFC7997E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0075" y="6154738"/>
            <a:ext cx="67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43" tIns="91422" rIns="182843" bIns="91422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80F99CB-8856-4351-8C9B-A99E7A2F2FB6}" type="slidenum">
              <a:rPr lang="en-GB" altLang="cs-CZ" sz="1200" smtClean="0">
                <a:solidFill>
                  <a:schemeClr val="accent1"/>
                </a:solidFill>
                <a:ea typeface="Raleway Light"/>
                <a:cs typeface="Raleway Light"/>
              </a:rPr>
              <a:pPr algn="ctr"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altLang="cs-CZ" sz="1200">
              <a:solidFill>
                <a:schemeClr val="accent1"/>
              </a:solidFill>
              <a:ea typeface="Raleway Light"/>
              <a:cs typeface="Raleway Light"/>
            </a:endParaRPr>
          </a:p>
        </p:txBody>
      </p:sp>
      <p:pic>
        <p:nvPicPr>
          <p:cNvPr id="2056" name="Picture 4">
            <a:extLst>
              <a:ext uri="{FF2B5EF4-FFF2-40B4-BE49-F238E27FC236}">
                <a16:creationId xmlns:a16="http://schemas.microsoft.com/office/drawing/2014/main" id="{EC79CBD0-722D-4360-8CCF-78A6F6A90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154738"/>
            <a:ext cx="4810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 descr="K:\PROJEKTY\15142 DYNAMIC LIGHT\03_ŘEšení\Communication\LOGA a povinná publicita\Dynamic-Light_RGB.jpg">
            <a:extLst>
              <a:ext uri="{FF2B5EF4-FFF2-40B4-BE49-F238E27FC236}">
                <a16:creationId xmlns:a16="http://schemas.microsoft.com/office/drawing/2014/main" id="{1DC82B71-DAD6-4A2D-B196-8AD8D8D29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123825"/>
            <a:ext cx="1776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8B01A5E-E1C3-42A4-B33E-615B067F3DAF}"/>
              </a:ext>
            </a:extLst>
          </p:cNvPr>
          <p:cNvSpPr txBox="1">
            <a:spLocks/>
          </p:cNvSpPr>
          <p:nvPr userDrawn="1"/>
        </p:nvSpPr>
        <p:spPr>
          <a:xfrm>
            <a:off x="0" y="223838"/>
            <a:ext cx="6597650" cy="6858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216000" algn="l" defTabSz="913878" rtl="0" eaLnBrk="1" latinLnBrk="0" hangingPunct="1">
              <a:spcBef>
                <a:spcPct val="0"/>
              </a:spcBef>
              <a:buNone/>
              <a:defRPr sz="2800" b="1" kern="1200" cap="all" normalizeH="0" baseline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/>
                </a:solidFill>
              </a:rPr>
              <a:t>Dynamic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light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>Towards Dynamic, Intelligent and Energy Efficient Urban Lighting 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30" r:id="rId12"/>
    <p:sldLayoutId id="2147483831" r:id="rId13"/>
    <p:sldLayoutId id="2147483832" r:id="rId14"/>
    <p:sldLayoutId id="2147483833" r:id="rId15"/>
    <p:sldLayoutId id="2147483818" r:id="rId16"/>
    <p:sldLayoutId id="2147483819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</p:sldLayoutIdLst>
  <p:transition spd="slow">
    <p:fade/>
  </p:transition>
  <p:txStyles>
    <p:titleStyle>
      <a:lvl1pPr marL="215900" algn="l" defTabSz="912813" rtl="0" eaLnBrk="0" fontAlgn="base" hangingPunct="0">
        <a:spcBef>
          <a:spcPct val="0"/>
        </a:spcBef>
        <a:spcAft>
          <a:spcPct val="0"/>
        </a:spcAft>
        <a:defRPr sz="2800" b="1" kern="1200" cap="all">
          <a:solidFill>
            <a:srgbClr val="686868"/>
          </a:solidFill>
          <a:latin typeface="Trebuchet MS" pitchFamily="34" charset="0"/>
          <a:ea typeface="+mj-ea"/>
          <a:cs typeface="+mj-cs"/>
        </a:defRPr>
      </a:lvl1pPr>
      <a:lvl2pPr marL="215900" algn="l" defTabSz="9128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2pPr>
      <a:lvl3pPr marL="215900" algn="l" defTabSz="9128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3pPr>
      <a:lvl4pPr marL="215900" algn="l" defTabSz="9128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4pPr>
      <a:lvl5pPr marL="215900" algn="l" defTabSz="9128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5pPr>
      <a:lvl6pPr marL="6731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6pPr>
      <a:lvl7pPr marL="11303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7pPr>
      <a:lvl8pPr marL="15875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8pPr>
      <a:lvl9pPr marL="20447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686868"/>
          </a:solidFill>
          <a:latin typeface="Trebuchet MS" panose="020B060302020202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"/>
        <a:defRPr sz="2400" kern="1200">
          <a:solidFill>
            <a:schemeClr val="accent1"/>
          </a:solidFill>
          <a:latin typeface="Trebuchet MS" pitchFamily="34" charset="0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"/>
        <a:defRPr sz="2000" kern="1200">
          <a:solidFill>
            <a:srgbClr val="262519"/>
          </a:solidFill>
          <a:latin typeface="Trebuchet MS" pitchFamily="34" charset="0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Trebuchet MS" panose="020B0603020202020204" pitchFamily="34" charset="0"/>
        <a:buChar char="&gt;"/>
        <a:defRPr kern="1200">
          <a:solidFill>
            <a:srgbClr val="262519"/>
          </a:solidFill>
          <a:latin typeface="Trebuchet MS" pitchFamily="34" charset="0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rebuchet MS" panose="020B0603020202020204" pitchFamily="34" charset="0"/>
        <a:buChar char="&gt;"/>
        <a:defRPr kern="1200">
          <a:solidFill>
            <a:srgbClr val="262519"/>
          </a:solidFill>
          <a:latin typeface="Trebuchet MS" pitchFamily="34" charset="0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rebuchet MS" panose="020B0603020202020204" pitchFamily="34" charset="0"/>
        <a:buChar char="&gt;"/>
        <a:defRPr kern="1200">
          <a:solidFill>
            <a:srgbClr val="262519"/>
          </a:solidFill>
          <a:latin typeface="Trebuchet MS" pitchFamily="34" charset="0"/>
          <a:ea typeface="+mn-ea"/>
          <a:cs typeface="+mn-cs"/>
        </a:defRPr>
      </a:lvl5pPr>
      <a:lvl6pPr marL="251316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0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4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8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9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76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15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flickr.com/" TargetMode="External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hyperlink" Target="http://www.flickr.com/photos/joe5ho/2" TargetMode="External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8">
            <a:extLst>
              <a:ext uri="{FF2B5EF4-FFF2-40B4-BE49-F238E27FC236}">
                <a16:creationId xmlns:a16="http://schemas.microsoft.com/office/drawing/2014/main" id="{7026BFBC-1DEF-43F3-954B-54FDC65FB4FF}"/>
              </a:ext>
            </a:extLst>
          </p:cNvPr>
          <p:cNvSpPr/>
          <p:nvPr/>
        </p:nvSpPr>
        <p:spPr>
          <a:xfrm>
            <a:off x="1187624" y="1052736"/>
            <a:ext cx="7078288" cy="326739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lvl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000" b="1" dirty="0">
                <a:solidFill>
                  <a:schemeClr val="accent1"/>
                </a:solidFill>
                <a:latin typeface="+mj-lt"/>
                <a:ea typeface="Times New Roman" pitchFamily="18"/>
                <a:cs typeface="Times New Roman" pitchFamily="18"/>
              </a:rPr>
              <a:t>Dynamické (chytré) řízení veřejného osvětlení</a:t>
            </a:r>
          </a:p>
        </p:txBody>
      </p:sp>
      <p:sp>
        <p:nvSpPr>
          <p:cNvPr id="3" name="Volný tvar 2">
            <a:extLst>
              <a:ext uri="{FF2B5EF4-FFF2-40B4-BE49-F238E27FC236}">
                <a16:creationId xmlns:a16="http://schemas.microsoft.com/office/drawing/2014/main" id="{617DB097-B1F8-4B4C-BDA0-1D40264D7E24}"/>
              </a:ext>
            </a:extLst>
          </p:cNvPr>
          <p:cNvSpPr/>
          <p:nvPr/>
        </p:nvSpPr>
        <p:spPr>
          <a:xfrm>
            <a:off x="179512" y="4300621"/>
            <a:ext cx="8373620" cy="141297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1 0 1"/>
              <a:gd name="f5" fmla="*/ f0 1 21600"/>
              <a:gd name="f6" fmla="*/ f1 1 21600"/>
              <a:gd name="f7" fmla="val f2"/>
              <a:gd name="f8" fmla="val f3"/>
              <a:gd name="f9" fmla="+- f8 0 f7"/>
              <a:gd name="f10" fmla="*/ f9 1 21600"/>
              <a:gd name="f11" fmla="*/ f7 1 f10"/>
              <a:gd name="f12" fmla="*/ f8 1 f10"/>
              <a:gd name="f13" fmla="*/ f11 f5 1"/>
              <a:gd name="f14" fmla="*/ f12 f5 1"/>
              <a:gd name="f15" fmla="*/ f12 f6 1"/>
              <a:gd name="f16" fmla="*/ f11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" t="f16" r="f14" b="f15"/>
            <a:pathLst>
              <a:path w="21600" h="21600">
                <a:moveTo>
                  <a:pt x="f4" y="f4"/>
                </a:moveTo>
                <a:lnTo>
                  <a:pt x="f3" y="f4"/>
                </a:lnTo>
                <a:lnTo>
                  <a:pt x="f3" y="f3"/>
                </a:lnTo>
                <a:lnTo>
                  <a:pt x="f4" y="f3"/>
                </a:lnTo>
                <a:lnTo>
                  <a:pt x="f4" y="f4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/>
          <a:lstStyle/>
          <a:p>
            <a:pPr algn="r">
              <a:spcBef>
                <a:spcPts val="6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1" dirty="0">
                <a:ea typeface="Times New Roman" pitchFamily="18"/>
                <a:cs typeface="Times New Roman" pitchFamily="18"/>
              </a:rPr>
              <a:t>Ing. Vítězslav Malý</a:t>
            </a:r>
          </a:p>
          <a:p>
            <a:pPr algn="r">
              <a:spcBef>
                <a:spcPts val="6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ea typeface="Times New Roman" pitchFamily="18"/>
                <a:cs typeface="Times New Roman" pitchFamily="18"/>
              </a:rPr>
              <a:t>PORSENNA o.p.s.</a:t>
            </a:r>
          </a:p>
          <a:p>
            <a:pPr marR="0" indent="0" algn="r" fontAlgn="auto">
              <a:spcBef>
                <a:spcPts val="600"/>
              </a:spcBef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400" b="1" dirty="0">
                <a:ea typeface="Times New Roman" pitchFamily="18"/>
                <a:cs typeface="Times New Roman" pitchFamily="18"/>
              </a:rPr>
              <a:t>prosinec 2018, Praha</a:t>
            </a:r>
            <a:endParaRPr lang="en-US" sz="3600" b="1" i="0" u="none" strike="noStrike" kern="1200" cap="none" spc="0" baseline="0" dirty="0">
              <a:uFillTx/>
              <a:latin typeface="Calibri" pitchFamily="18"/>
              <a:ea typeface="Times New Roman" pitchFamily="18"/>
              <a:cs typeface="Times New Roman" pitchFamily="18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>
            <a:extLst>
              <a:ext uri="{FF2B5EF4-FFF2-40B4-BE49-F238E27FC236}">
                <a16:creationId xmlns:a16="http://schemas.microsoft.com/office/drawing/2014/main" id="{3034AC42-D06C-4444-88DF-68A26B1FA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1138238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7942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chemeClr val="accent1"/>
                </a:solidFill>
                <a:latin typeface="+mj-lt"/>
                <a:cs typeface="Arial" charset="0"/>
              </a:rPr>
              <a:t>A2.  Činnosti a náklady ve VO</a:t>
            </a:r>
            <a:endParaRPr lang="en-US" altLang="cs-CZ" sz="2400" b="1" dirty="0">
              <a:solidFill>
                <a:schemeClr val="accent1"/>
              </a:solidFill>
              <a:latin typeface="+mj-lt"/>
              <a:cs typeface="Arial" charset="0"/>
            </a:endParaRPr>
          </a:p>
        </p:txBody>
      </p:sp>
      <p:grpSp>
        <p:nvGrpSpPr>
          <p:cNvPr id="30723" name="Skupina 1">
            <a:extLst>
              <a:ext uri="{FF2B5EF4-FFF2-40B4-BE49-F238E27FC236}">
                <a16:creationId xmlns:a16="http://schemas.microsoft.com/office/drawing/2014/main" id="{61D97CB9-F964-4140-AE9D-2CDB7073A74C}"/>
              </a:ext>
            </a:extLst>
          </p:cNvPr>
          <p:cNvGrpSpPr>
            <a:grpSpLocks/>
          </p:cNvGrpSpPr>
          <p:nvPr/>
        </p:nvGrpSpPr>
        <p:grpSpPr bwMode="auto">
          <a:xfrm>
            <a:off x="460375" y="1808163"/>
            <a:ext cx="7829550" cy="3644900"/>
            <a:chOff x="793750" y="1584325"/>
            <a:chExt cx="7829550" cy="3644900"/>
          </a:xfrm>
        </p:grpSpPr>
        <p:sp>
          <p:nvSpPr>
            <p:cNvPr id="18437" name="Text Box 13">
              <a:extLst>
                <a:ext uri="{FF2B5EF4-FFF2-40B4-BE49-F238E27FC236}">
                  <a16:creationId xmlns:a16="http://schemas.microsoft.com/office/drawing/2014/main" id="{2754FDD9-EF0F-49BB-BC65-BD001CA988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6950" y="3429000"/>
              <a:ext cx="1979613" cy="584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 dirty="0">
                  <a:latin typeface="+mj-lt"/>
                </a:rPr>
                <a:t>Soustava veřejného osvětlení</a:t>
              </a:r>
            </a:p>
          </p:txBody>
        </p:sp>
        <p:sp>
          <p:nvSpPr>
            <p:cNvPr id="18438" name="Text Box 14">
              <a:extLst>
                <a:ext uri="{FF2B5EF4-FFF2-40B4-BE49-F238E27FC236}">
                  <a16:creationId xmlns:a16="http://schemas.microsoft.com/office/drawing/2014/main" id="{CEE68339-4CCE-444C-BBEB-9440BF510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2838" y="3429000"/>
              <a:ext cx="1979612" cy="584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>
                  <a:latin typeface="+mj-lt"/>
                </a:rPr>
                <a:t>Estetika a vzhled veřejného prostoru</a:t>
              </a:r>
            </a:p>
          </p:txBody>
        </p:sp>
        <p:sp>
          <p:nvSpPr>
            <p:cNvPr id="18439" name="Text Box 15">
              <a:extLst>
                <a:ext uri="{FF2B5EF4-FFF2-40B4-BE49-F238E27FC236}">
                  <a16:creationId xmlns:a16="http://schemas.microsoft.com/office/drawing/2014/main" id="{221775CB-AA54-4477-BFF0-F3071087C3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8388" y="2124075"/>
              <a:ext cx="1979612" cy="584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>
                  <a:latin typeface="+mj-lt"/>
                </a:rPr>
                <a:t>Bezpečnost osob, dopravy a majetku</a:t>
              </a:r>
            </a:p>
          </p:txBody>
        </p:sp>
        <p:sp>
          <p:nvSpPr>
            <p:cNvPr id="18440" name="Text Box 16">
              <a:extLst>
                <a:ext uri="{FF2B5EF4-FFF2-40B4-BE49-F238E27FC236}">
                  <a16:creationId xmlns:a16="http://schemas.microsoft.com/office/drawing/2014/main" id="{EEB9ED51-FECA-4C48-BAC1-1448E5493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8875" y="4643437"/>
              <a:ext cx="1979613" cy="584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>
                  <a:latin typeface="+mj-lt"/>
                </a:rPr>
                <a:t>Vedlejší vlivy, rušivé světlo</a:t>
              </a:r>
            </a:p>
          </p:txBody>
        </p:sp>
        <p:sp>
          <p:nvSpPr>
            <p:cNvPr id="18441" name="Text Box 17">
              <a:extLst>
                <a:ext uri="{FF2B5EF4-FFF2-40B4-BE49-F238E27FC236}">
                  <a16:creationId xmlns:a16="http://schemas.microsoft.com/office/drawing/2014/main" id="{C6DA14E6-AD15-458E-B0C7-B083E3EF9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038" y="2484437"/>
              <a:ext cx="1754187" cy="33813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 dirty="0">
                  <a:latin typeface="+mj-lt"/>
                </a:rPr>
                <a:t>Provoz</a:t>
              </a:r>
            </a:p>
          </p:txBody>
        </p:sp>
        <p:sp>
          <p:nvSpPr>
            <p:cNvPr id="18442" name="Text Box 18">
              <a:extLst>
                <a:ext uri="{FF2B5EF4-FFF2-40B4-BE49-F238E27FC236}">
                  <a16:creationId xmlns:a16="http://schemas.microsoft.com/office/drawing/2014/main" id="{27C257A2-EEAF-4E0C-A37A-D2B803D17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038" y="3565525"/>
              <a:ext cx="1754187" cy="33813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>
                  <a:latin typeface="+mj-lt"/>
                </a:rPr>
                <a:t>Energie</a:t>
              </a:r>
            </a:p>
          </p:txBody>
        </p:sp>
        <p:sp>
          <p:nvSpPr>
            <p:cNvPr id="18443" name="Text Box 19">
              <a:extLst>
                <a:ext uri="{FF2B5EF4-FFF2-40B4-BE49-F238E27FC236}">
                  <a16:creationId xmlns:a16="http://schemas.microsoft.com/office/drawing/2014/main" id="{8AECA27E-37A9-42D8-9505-ACFA23602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038" y="4689475"/>
              <a:ext cx="1754187" cy="33813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>
                  <a:latin typeface="+mj-lt"/>
                </a:rPr>
                <a:t>Obnova</a:t>
              </a:r>
            </a:p>
          </p:txBody>
        </p:sp>
        <p:sp>
          <p:nvSpPr>
            <p:cNvPr id="18444" name="Line 20">
              <a:extLst>
                <a:ext uri="{FF2B5EF4-FFF2-40B4-BE49-F238E27FC236}">
                  <a16:creationId xmlns:a16="http://schemas.microsoft.com/office/drawing/2014/main" id="{968BBAB6-0B12-415C-94CF-9E89A122D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6563" y="3743325"/>
              <a:ext cx="6762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45" name="Line 21">
              <a:extLst>
                <a:ext uri="{FF2B5EF4-FFF2-40B4-BE49-F238E27FC236}">
                  <a16:creationId xmlns:a16="http://schemas.microsoft.com/office/drawing/2014/main" id="{F35FF775-1A82-43A8-A61A-58CBC98D0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8025" y="2438400"/>
              <a:ext cx="360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46" name="Line 22">
              <a:extLst>
                <a:ext uri="{FF2B5EF4-FFF2-40B4-BE49-F238E27FC236}">
                  <a16:creationId xmlns:a16="http://schemas.microsoft.com/office/drawing/2014/main" id="{7ABBF8D4-C362-4BE8-8C99-B9A7EF7F13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8025" y="4959350"/>
              <a:ext cx="450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47" name="Line 23">
              <a:extLst>
                <a:ext uri="{FF2B5EF4-FFF2-40B4-BE49-F238E27FC236}">
                  <a16:creationId xmlns:a16="http://schemas.microsoft.com/office/drawing/2014/main" id="{CF9BD1F3-FBB0-4337-A8CC-A592C01AA7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88025" y="3924300"/>
              <a:ext cx="0" cy="1035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48" name="Line 24">
              <a:extLst>
                <a:ext uri="{FF2B5EF4-FFF2-40B4-BE49-F238E27FC236}">
                  <a16:creationId xmlns:a16="http://schemas.microsoft.com/office/drawing/2014/main" id="{CD473A52-B6BE-4B15-A42E-9AC5AFA2E8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8025" y="2438400"/>
              <a:ext cx="0" cy="10810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49" name="Line 25">
              <a:extLst>
                <a:ext uri="{FF2B5EF4-FFF2-40B4-BE49-F238E27FC236}">
                  <a16:creationId xmlns:a16="http://schemas.microsoft.com/office/drawing/2014/main" id="{C6FBB014-61DE-4081-B297-135784B9A2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16563" y="3519487"/>
              <a:ext cx="2714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50" name="Line 26">
              <a:extLst>
                <a:ext uri="{FF2B5EF4-FFF2-40B4-BE49-F238E27FC236}">
                  <a16:creationId xmlns:a16="http://schemas.microsoft.com/office/drawing/2014/main" id="{1E834559-5D5F-4C8C-9AB5-DC98CFCC8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6225" y="3743325"/>
              <a:ext cx="72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51" name="Line 27">
              <a:extLst>
                <a:ext uri="{FF2B5EF4-FFF2-40B4-BE49-F238E27FC236}">
                  <a16:creationId xmlns:a16="http://schemas.microsoft.com/office/drawing/2014/main" id="{F1FBD669-5962-4E0A-8E09-E1CF7322C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8175" y="3473450"/>
              <a:ext cx="360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52" name="Line 28">
              <a:extLst>
                <a:ext uri="{FF2B5EF4-FFF2-40B4-BE49-F238E27FC236}">
                  <a16:creationId xmlns:a16="http://schemas.microsoft.com/office/drawing/2014/main" id="{EAABD05A-6CC6-48FB-8E29-A097B4D230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8175" y="4013200"/>
              <a:ext cx="360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53" name="Line 29">
              <a:extLst>
                <a:ext uri="{FF2B5EF4-FFF2-40B4-BE49-F238E27FC236}">
                  <a16:creationId xmlns:a16="http://schemas.microsoft.com/office/drawing/2014/main" id="{D841665F-EFA2-4C6F-8714-A1065BB9E6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6588" y="4013200"/>
              <a:ext cx="1587" cy="8556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54" name="Line 30">
              <a:extLst>
                <a:ext uri="{FF2B5EF4-FFF2-40B4-BE49-F238E27FC236}">
                  <a16:creationId xmlns:a16="http://schemas.microsoft.com/office/drawing/2014/main" id="{E0C26F11-7A6B-42B8-93E4-B339535CF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6588" y="2663825"/>
              <a:ext cx="1587" cy="809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55" name="Line 31">
              <a:extLst>
                <a:ext uri="{FF2B5EF4-FFF2-40B4-BE49-F238E27FC236}">
                  <a16:creationId xmlns:a16="http://schemas.microsoft.com/office/drawing/2014/main" id="{9288F98C-BB11-4957-9BC9-703993391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6225" y="2663825"/>
              <a:ext cx="360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56" name="Line 32">
              <a:extLst>
                <a:ext uri="{FF2B5EF4-FFF2-40B4-BE49-F238E27FC236}">
                  <a16:creationId xmlns:a16="http://schemas.microsoft.com/office/drawing/2014/main" id="{B6C36867-F493-448F-BB44-CFD7BDD580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16563" y="3924300"/>
              <a:ext cx="2714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57" name="AutoShape 33">
              <a:extLst>
                <a:ext uri="{FF2B5EF4-FFF2-40B4-BE49-F238E27FC236}">
                  <a16:creationId xmlns:a16="http://schemas.microsoft.com/office/drawing/2014/main" id="{FF072AA8-90AF-403D-B6A3-97E4B17C0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8975" y="2124075"/>
              <a:ext cx="269875" cy="53975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67942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cs-CZ" altLang="cs-CZ" sz="1600">
                <a:latin typeface="+mj-lt"/>
              </a:endParaRPr>
            </a:p>
          </p:txBody>
        </p:sp>
        <p:sp>
          <p:nvSpPr>
            <p:cNvPr id="18458" name="Line 34">
              <a:extLst>
                <a:ext uri="{FF2B5EF4-FFF2-40B4-BE49-F238E27FC236}">
                  <a16:creationId xmlns:a16="http://schemas.microsoft.com/office/drawing/2014/main" id="{EAC1A4FC-9C6A-43CD-BD47-4235C1868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6225" y="4868862"/>
              <a:ext cx="360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59" name="AutoShape 35">
              <a:extLst>
                <a:ext uri="{FF2B5EF4-FFF2-40B4-BE49-F238E27FC236}">
                  <a16:creationId xmlns:a16="http://schemas.microsoft.com/office/drawing/2014/main" id="{1FDA9376-00FD-4F7F-A246-F96717D47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3425" y="3429000"/>
              <a:ext cx="269875" cy="53975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67942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cs-CZ" altLang="cs-CZ" sz="1600">
                <a:latin typeface="+mj-lt"/>
              </a:endParaRPr>
            </a:p>
          </p:txBody>
        </p:sp>
        <p:sp>
          <p:nvSpPr>
            <p:cNvPr id="18460" name="AutoShape 36">
              <a:extLst>
                <a:ext uri="{FF2B5EF4-FFF2-40B4-BE49-F238E27FC236}">
                  <a16:creationId xmlns:a16="http://schemas.microsoft.com/office/drawing/2014/main" id="{34272CD4-6495-4449-9F54-4965BAC78B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353425" y="4689475"/>
              <a:ext cx="269875" cy="53975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67942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cs-CZ" altLang="cs-CZ" sz="1600">
                <a:latin typeface="+mj-lt"/>
              </a:endParaRPr>
            </a:p>
          </p:txBody>
        </p:sp>
        <p:sp>
          <p:nvSpPr>
            <p:cNvPr id="18461" name="AutoShape 37">
              <a:extLst>
                <a:ext uri="{FF2B5EF4-FFF2-40B4-BE49-F238E27FC236}">
                  <a16:creationId xmlns:a16="http://schemas.microsoft.com/office/drawing/2014/main" id="{A0C7250A-FACE-40D4-B7EF-0C9A46164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93750" y="2484437"/>
              <a:ext cx="134938" cy="358775"/>
            </a:xfrm>
            <a:prstGeom prst="upArrow">
              <a:avLst>
                <a:gd name="adj1" fmla="val 50000"/>
                <a:gd name="adj2" fmla="val 6647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67942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cs-CZ" altLang="cs-CZ" sz="1600">
                <a:latin typeface="+mj-lt"/>
              </a:endParaRPr>
            </a:p>
          </p:txBody>
        </p:sp>
        <p:sp>
          <p:nvSpPr>
            <p:cNvPr id="18462" name="Text Box 40">
              <a:extLst>
                <a:ext uri="{FF2B5EF4-FFF2-40B4-BE49-F238E27FC236}">
                  <a16:creationId xmlns:a16="http://schemas.microsoft.com/office/drawing/2014/main" id="{C44B41CA-A137-4AEE-92F8-B3C4D4CA3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3625" y="3024187"/>
              <a:ext cx="1754188" cy="33813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>
                  <a:latin typeface="+mj-lt"/>
                </a:rPr>
                <a:t>Údržba</a:t>
              </a:r>
            </a:p>
          </p:txBody>
        </p:sp>
        <p:sp>
          <p:nvSpPr>
            <p:cNvPr id="18463" name="Text Box 41">
              <a:extLst>
                <a:ext uri="{FF2B5EF4-FFF2-40B4-BE49-F238E27FC236}">
                  <a16:creationId xmlns:a16="http://schemas.microsoft.com/office/drawing/2014/main" id="{36405814-8914-4145-93A1-87502392A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3625" y="4148137"/>
              <a:ext cx="1754188" cy="33813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>
                  <a:latin typeface="+mj-lt"/>
                </a:rPr>
                <a:t>Správa</a:t>
              </a:r>
            </a:p>
          </p:txBody>
        </p:sp>
        <p:sp>
          <p:nvSpPr>
            <p:cNvPr id="18464" name="AutoShape 42">
              <a:extLst>
                <a:ext uri="{FF2B5EF4-FFF2-40B4-BE49-F238E27FC236}">
                  <a16:creationId xmlns:a16="http://schemas.microsoft.com/office/drawing/2014/main" id="{FF6F259F-2015-4856-B941-39E6CD074F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93750" y="3024187"/>
              <a:ext cx="134938" cy="358775"/>
            </a:xfrm>
            <a:prstGeom prst="upArrow">
              <a:avLst>
                <a:gd name="adj1" fmla="val 50000"/>
                <a:gd name="adj2" fmla="val 6647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67942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cs-CZ" altLang="cs-CZ" sz="1600">
                <a:latin typeface="+mj-lt"/>
              </a:endParaRPr>
            </a:p>
          </p:txBody>
        </p:sp>
        <p:sp>
          <p:nvSpPr>
            <p:cNvPr id="18465" name="AutoShape 43">
              <a:extLst>
                <a:ext uri="{FF2B5EF4-FFF2-40B4-BE49-F238E27FC236}">
                  <a16:creationId xmlns:a16="http://schemas.microsoft.com/office/drawing/2014/main" id="{5F7C0B40-F59C-4E84-A58B-D9A8D2961A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93750" y="3563937"/>
              <a:ext cx="134938" cy="358775"/>
            </a:xfrm>
            <a:prstGeom prst="upArrow">
              <a:avLst>
                <a:gd name="adj1" fmla="val 50000"/>
                <a:gd name="adj2" fmla="val 6647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67942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cs-CZ" altLang="cs-CZ" sz="1600">
                <a:latin typeface="+mj-lt"/>
              </a:endParaRPr>
            </a:p>
          </p:txBody>
        </p:sp>
        <p:sp>
          <p:nvSpPr>
            <p:cNvPr id="18466" name="AutoShape 44">
              <a:extLst>
                <a:ext uri="{FF2B5EF4-FFF2-40B4-BE49-F238E27FC236}">
                  <a16:creationId xmlns:a16="http://schemas.microsoft.com/office/drawing/2014/main" id="{EC95B0BC-2C38-4E43-8084-9CD8B8766D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93750" y="4148137"/>
              <a:ext cx="134938" cy="358775"/>
            </a:xfrm>
            <a:prstGeom prst="upArrow">
              <a:avLst>
                <a:gd name="adj1" fmla="val 50000"/>
                <a:gd name="adj2" fmla="val 6647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67942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cs-CZ" altLang="cs-CZ" sz="1600">
                <a:latin typeface="+mj-lt"/>
              </a:endParaRPr>
            </a:p>
          </p:txBody>
        </p:sp>
        <p:sp>
          <p:nvSpPr>
            <p:cNvPr id="18467" name="AutoShape 45">
              <a:extLst>
                <a:ext uri="{FF2B5EF4-FFF2-40B4-BE49-F238E27FC236}">
                  <a16:creationId xmlns:a16="http://schemas.microsoft.com/office/drawing/2014/main" id="{36721D60-DDB8-49F2-B4C1-44EE329F2C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93750" y="4733925"/>
              <a:ext cx="134938" cy="358775"/>
            </a:xfrm>
            <a:prstGeom prst="upArrow">
              <a:avLst>
                <a:gd name="adj1" fmla="val 50000"/>
                <a:gd name="adj2" fmla="val 6647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67942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cs-CZ" altLang="cs-CZ" sz="1600">
                <a:latin typeface="+mj-lt"/>
              </a:endParaRPr>
            </a:p>
          </p:txBody>
        </p:sp>
        <p:sp>
          <p:nvSpPr>
            <p:cNvPr id="18468" name="Line 46">
              <a:extLst>
                <a:ext uri="{FF2B5EF4-FFF2-40B4-BE49-F238E27FC236}">
                  <a16:creationId xmlns:a16="http://schemas.microsoft.com/office/drawing/2014/main" id="{4A01272D-925A-43BD-9643-C929805D9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8788" y="3608387"/>
              <a:ext cx="539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69" name="Line 47">
              <a:extLst>
                <a:ext uri="{FF2B5EF4-FFF2-40B4-BE49-F238E27FC236}">
                  <a16:creationId xmlns:a16="http://schemas.microsoft.com/office/drawing/2014/main" id="{89EBE00C-E22F-4A26-B980-AC479A891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8788" y="3878262"/>
              <a:ext cx="539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70" name="Line 48">
              <a:extLst>
                <a:ext uri="{FF2B5EF4-FFF2-40B4-BE49-F238E27FC236}">
                  <a16:creationId xmlns:a16="http://schemas.microsoft.com/office/drawing/2014/main" id="{CFF8CED6-A887-425A-B75D-BE1E842BF8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7813" y="4329112"/>
              <a:ext cx="180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71" name="Line 49">
              <a:extLst>
                <a:ext uri="{FF2B5EF4-FFF2-40B4-BE49-F238E27FC236}">
                  <a16:creationId xmlns:a16="http://schemas.microsoft.com/office/drawing/2014/main" id="{E23AA02D-C482-4F35-AB63-4C565B30E6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7813" y="3203575"/>
              <a:ext cx="180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72" name="Line 50">
              <a:extLst>
                <a:ext uri="{FF2B5EF4-FFF2-40B4-BE49-F238E27FC236}">
                  <a16:creationId xmlns:a16="http://schemas.microsoft.com/office/drawing/2014/main" id="{A9E303E3-A50B-4A8F-A0FC-3934D3999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8788" y="3203575"/>
              <a:ext cx="0" cy="404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73" name="Line 51">
              <a:extLst>
                <a:ext uri="{FF2B5EF4-FFF2-40B4-BE49-F238E27FC236}">
                  <a16:creationId xmlns:a16="http://schemas.microsoft.com/office/drawing/2014/main" id="{61E69760-A823-4FF0-A5ED-A9C6888313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8788" y="3878262"/>
              <a:ext cx="0" cy="450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76794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>
                <a:latin typeface="+mj-lt"/>
              </a:endParaRPr>
            </a:p>
          </p:txBody>
        </p:sp>
        <p:sp>
          <p:nvSpPr>
            <p:cNvPr id="18474" name="Text Box 17">
              <a:extLst>
                <a:ext uri="{FF2B5EF4-FFF2-40B4-BE49-F238E27FC236}">
                  <a16:creationId xmlns:a16="http://schemas.microsoft.com/office/drawing/2014/main" id="{DC3CA030-7FB5-4CE8-A29C-29C8D6101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3625" y="1719262"/>
              <a:ext cx="17541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 dirty="0">
                  <a:latin typeface="+mj-lt"/>
                </a:rPr>
                <a:t>NÁKLADY </a:t>
              </a:r>
            </a:p>
          </p:txBody>
        </p:sp>
        <p:sp>
          <p:nvSpPr>
            <p:cNvPr id="18475" name="Text Box 17">
              <a:extLst>
                <a:ext uri="{FF2B5EF4-FFF2-40B4-BE49-F238E27FC236}">
                  <a16:creationId xmlns:a16="http://schemas.microsoft.com/office/drawing/2014/main" id="{D73E7CBE-C0C5-448C-BF68-9B8B6566FB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8025" y="1628775"/>
              <a:ext cx="270033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767942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cs-CZ" altLang="cs-CZ" sz="1600">
                  <a:latin typeface="+mj-lt"/>
                </a:rPr>
                <a:t>ÚČINKY (ČSN EN 13201)</a:t>
              </a:r>
            </a:p>
          </p:txBody>
        </p:sp>
        <p:sp>
          <p:nvSpPr>
            <p:cNvPr id="18476" name="AutoShape 37">
              <a:extLst>
                <a:ext uri="{FF2B5EF4-FFF2-40B4-BE49-F238E27FC236}">
                  <a16:creationId xmlns:a16="http://schemas.microsoft.com/office/drawing/2014/main" id="{73D69DB7-04BD-4665-9C4C-563392CAC0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198563" y="1719262"/>
              <a:ext cx="134937" cy="358775"/>
            </a:xfrm>
            <a:prstGeom prst="upArrow">
              <a:avLst>
                <a:gd name="adj1" fmla="val 50000"/>
                <a:gd name="adj2" fmla="val 6647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67942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cs-CZ" altLang="cs-CZ" sz="1600">
                <a:latin typeface="+mj-lt"/>
              </a:endParaRPr>
            </a:p>
          </p:txBody>
        </p:sp>
        <p:sp>
          <p:nvSpPr>
            <p:cNvPr id="18477" name="AutoShape 33">
              <a:extLst>
                <a:ext uri="{FF2B5EF4-FFF2-40B4-BE49-F238E27FC236}">
                  <a16:creationId xmlns:a16="http://schemas.microsoft.com/office/drawing/2014/main" id="{F8AA1854-0B5F-47F5-9889-35C8D3F30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125" y="1584325"/>
              <a:ext cx="179388" cy="404812"/>
            </a:xfrm>
            <a:prstGeom prst="upArrow">
              <a:avLst>
                <a:gd name="adj1" fmla="val 50000"/>
                <a:gd name="adj2" fmla="val 5014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67942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cs-CZ" altLang="cs-CZ" sz="1600">
                <a:latin typeface="+mj-lt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Skupina 5">
            <a:extLst>
              <a:ext uri="{FF2B5EF4-FFF2-40B4-BE49-F238E27FC236}">
                <a16:creationId xmlns:a16="http://schemas.microsoft.com/office/drawing/2014/main" id="{E1CE8A5C-628C-4FDC-A229-3741589CC3E8}"/>
              </a:ext>
            </a:extLst>
          </p:cNvPr>
          <p:cNvGrpSpPr>
            <a:grpSpLocks/>
          </p:cNvGrpSpPr>
          <p:nvPr/>
        </p:nvGrpSpPr>
        <p:grpSpPr bwMode="auto">
          <a:xfrm>
            <a:off x="881063" y="1719263"/>
            <a:ext cx="6740525" cy="4356100"/>
            <a:chOff x="1196182" y="1403350"/>
            <a:chExt cx="6740331" cy="4635500"/>
          </a:xfrm>
        </p:grpSpPr>
        <p:sp>
          <p:nvSpPr>
            <p:cNvPr id="24579" name="Rectangle 37">
              <a:extLst>
                <a:ext uri="{FF2B5EF4-FFF2-40B4-BE49-F238E27FC236}">
                  <a16:creationId xmlns:a16="http://schemas.microsoft.com/office/drawing/2014/main" id="{399BD635-499D-4474-9892-A83BD9AC3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611" y="3563993"/>
              <a:ext cx="1800173" cy="2474857"/>
            </a:xfrm>
            <a:prstGeom prst="rect">
              <a:avLst/>
            </a:prstGeom>
            <a:solidFill>
              <a:schemeClr val="accent1">
                <a:lumMod val="75000"/>
                <a:alpha val="52156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1600">
                <a:solidFill>
                  <a:srgbClr val="4D4D4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34821" name="AutoShape 14">
              <a:extLst>
                <a:ext uri="{FF2B5EF4-FFF2-40B4-BE49-F238E27FC236}">
                  <a16:creationId xmlns:a16="http://schemas.microsoft.com/office/drawing/2014/main" id="{F28A8E8F-2B0A-4C71-9D7D-85A917777E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14838" y="1831975"/>
              <a:ext cx="269875" cy="31432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cs-CZ" altLang="cs-CZ" sz="1600">
                <a:solidFill>
                  <a:srgbClr val="4D4D4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34822" name="Rectangle 23">
              <a:extLst>
                <a:ext uri="{FF2B5EF4-FFF2-40B4-BE49-F238E27FC236}">
                  <a16:creationId xmlns:a16="http://schemas.microsoft.com/office/drawing/2014/main" id="{1D17068E-65F2-49D8-BEBC-EDEC07DF3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441" y="3699138"/>
              <a:ext cx="1350924" cy="3598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600" b="1">
                  <a:solidFill>
                    <a:srgbClr val="4D4D4E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Obnova VO</a:t>
              </a:r>
            </a:p>
          </p:txBody>
        </p:sp>
        <p:sp>
          <p:nvSpPr>
            <p:cNvPr id="34823" name="Rectangle 30">
              <a:extLst>
                <a:ext uri="{FF2B5EF4-FFF2-40B4-BE49-F238E27FC236}">
                  <a16:creationId xmlns:a16="http://schemas.microsoft.com/office/drawing/2014/main" id="{AB3E3AF8-C67C-4B84-A924-E376A389C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591" y="1403350"/>
              <a:ext cx="3870214" cy="35982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600" b="1">
                  <a:solidFill>
                    <a:srgbClr val="4D4D4E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KONCEPCE VEŘEJNÉHO OSVĚTLENÍ</a:t>
              </a:r>
            </a:p>
          </p:txBody>
        </p:sp>
        <p:sp>
          <p:nvSpPr>
            <p:cNvPr id="34824" name="Rectangle 23">
              <a:extLst>
                <a:ext uri="{FF2B5EF4-FFF2-40B4-BE49-F238E27FC236}">
                  <a16:creationId xmlns:a16="http://schemas.microsoft.com/office/drawing/2014/main" id="{259B486C-9B13-415C-BB5D-B74891498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611" y="2979487"/>
              <a:ext cx="1800173" cy="3564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600" b="1">
                  <a:solidFill>
                    <a:srgbClr val="4D4D4E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OBLASTI</a:t>
              </a:r>
            </a:p>
          </p:txBody>
        </p:sp>
        <p:sp>
          <p:nvSpPr>
            <p:cNvPr id="34825" name="Rectangle 23">
              <a:extLst>
                <a:ext uri="{FF2B5EF4-FFF2-40B4-BE49-F238E27FC236}">
                  <a16:creationId xmlns:a16="http://schemas.microsoft.com/office/drawing/2014/main" id="{13DC567D-4788-4D3A-87BE-482DF9B9A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441" y="4150188"/>
              <a:ext cx="1350924" cy="3598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600" b="1">
                  <a:solidFill>
                    <a:srgbClr val="4D4D4E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Rozvoj VO</a:t>
              </a:r>
            </a:p>
          </p:txBody>
        </p:sp>
        <p:sp>
          <p:nvSpPr>
            <p:cNvPr id="34826" name="Rectangle 23">
              <a:extLst>
                <a:ext uri="{FF2B5EF4-FFF2-40B4-BE49-F238E27FC236}">
                  <a16:creationId xmlns:a16="http://schemas.microsoft.com/office/drawing/2014/main" id="{8B05F022-AF70-471A-8DEC-7D8F41684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441" y="4599548"/>
              <a:ext cx="1350924" cy="3598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600" b="1">
                  <a:solidFill>
                    <a:srgbClr val="4D4D4E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Správa VO</a:t>
              </a:r>
            </a:p>
          </p:txBody>
        </p:sp>
        <p:sp>
          <p:nvSpPr>
            <p:cNvPr id="34827" name="Rectangle 23">
              <a:extLst>
                <a:ext uri="{FF2B5EF4-FFF2-40B4-BE49-F238E27FC236}">
                  <a16:creationId xmlns:a16="http://schemas.microsoft.com/office/drawing/2014/main" id="{10154C73-86E5-470B-A9A9-A340FD6DF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441" y="5050596"/>
              <a:ext cx="1350924" cy="3598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600" b="1">
                  <a:solidFill>
                    <a:srgbClr val="4D4D4E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Údržba VO</a:t>
              </a:r>
            </a:p>
          </p:txBody>
        </p:sp>
        <p:sp>
          <p:nvSpPr>
            <p:cNvPr id="34828" name="Rectangle 23">
              <a:extLst>
                <a:ext uri="{FF2B5EF4-FFF2-40B4-BE49-F238E27FC236}">
                  <a16:creationId xmlns:a16="http://schemas.microsoft.com/office/drawing/2014/main" id="{56E428B7-A65A-43A3-A999-5497AD7FB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441" y="5498267"/>
              <a:ext cx="1350924" cy="3615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600" b="1">
                  <a:solidFill>
                    <a:srgbClr val="4D4D4E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Provoz VO</a:t>
              </a:r>
            </a:p>
          </p:txBody>
        </p:sp>
        <p:grpSp>
          <p:nvGrpSpPr>
            <p:cNvPr id="34829" name="Skupina 2">
              <a:extLst>
                <a:ext uri="{FF2B5EF4-FFF2-40B4-BE49-F238E27FC236}">
                  <a16:creationId xmlns:a16="http://schemas.microsoft.com/office/drawing/2014/main" id="{E1FF3A38-042E-4A56-9F80-61AB7929F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6182" y="2975769"/>
              <a:ext cx="1800225" cy="3059112"/>
              <a:chOff x="476250" y="2979738"/>
              <a:chExt cx="1800225" cy="3059112"/>
            </a:xfrm>
          </p:grpSpPr>
          <p:sp>
            <p:nvSpPr>
              <p:cNvPr id="24580" name="Rectangle 35">
                <a:extLst>
                  <a:ext uri="{FF2B5EF4-FFF2-40B4-BE49-F238E27FC236}">
                    <a16:creationId xmlns:a16="http://schemas.microsoft.com/office/drawing/2014/main" id="{2DE7A596-B2CD-4D44-8987-5239BE65E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250" y="3564583"/>
                <a:ext cx="1800173" cy="24748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52156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z="1600" dirty="0">
                  <a:solidFill>
                    <a:srgbClr val="4D4D4E"/>
                  </a:solidFill>
                  <a:latin typeface="Trebuchet MS"/>
                  <a:cs typeface="Arial" panose="020B0604020202020204" pitchFamily="34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34844" name="Rectangle 23">
                <a:extLst>
                  <a:ext uri="{FF2B5EF4-FFF2-40B4-BE49-F238E27FC236}">
                    <a16:creationId xmlns:a16="http://schemas.microsoft.com/office/drawing/2014/main" id="{3AC44BC0-0C29-4DF5-BB3F-9B2506272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250" y="2980077"/>
                <a:ext cx="1800173" cy="35644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HLEDISKA </a:t>
                </a:r>
              </a:p>
            </p:txBody>
          </p:sp>
          <p:sp>
            <p:nvSpPr>
              <p:cNvPr id="34845" name="Rectangle 23">
                <a:extLst>
                  <a:ext uri="{FF2B5EF4-FFF2-40B4-BE49-F238E27FC236}">
                    <a16:creationId xmlns:a16="http://schemas.microsoft.com/office/drawing/2014/main" id="{A2ECA258-056C-4731-AF22-76AFC92FF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668" y="3743651"/>
                <a:ext cx="1349336" cy="35982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Bezpečnost</a:t>
                </a:r>
              </a:p>
            </p:txBody>
          </p:sp>
          <p:sp>
            <p:nvSpPr>
              <p:cNvPr id="34846" name="Rectangle 23">
                <a:extLst>
                  <a:ext uri="{FF2B5EF4-FFF2-40B4-BE49-F238E27FC236}">
                    <a16:creationId xmlns:a16="http://schemas.microsoft.com/office/drawing/2014/main" id="{8D00025F-D3DB-4BE9-8E22-6C6A821B3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668" y="4193011"/>
                <a:ext cx="1349336" cy="35982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Estetika</a:t>
                </a:r>
              </a:p>
            </p:txBody>
          </p:sp>
          <p:sp>
            <p:nvSpPr>
              <p:cNvPr id="34847" name="Rectangle 23">
                <a:extLst>
                  <a:ext uri="{FF2B5EF4-FFF2-40B4-BE49-F238E27FC236}">
                    <a16:creationId xmlns:a16="http://schemas.microsoft.com/office/drawing/2014/main" id="{9EC5E1E6-9C1C-4FC3-B6B8-55F7CACE1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668" y="4644060"/>
                <a:ext cx="1349336" cy="35982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Ekologie</a:t>
                </a:r>
              </a:p>
            </p:txBody>
          </p:sp>
          <p:sp>
            <p:nvSpPr>
              <p:cNvPr id="34848" name="Rectangle 23">
                <a:extLst>
                  <a:ext uri="{FF2B5EF4-FFF2-40B4-BE49-F238E27FC236}">
                    <a16:creationId xmlns:a16="http://schemas.microsoft.com/office/drawing/2014/main" id="{7D7A5B3F-F113-46F4-86AE-195AA517B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668" y="5544469"/>
                <a:ext cx="1349336" cy="35982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Energetika</a:t>
                </a:r>
              </a:p>
            </p:txBody>
          </p:sp>
          <p:sp>
            <p:nvSpPr>
              <p:cNvPr id="34849" name="Rectangle 23">
                <a:extLst>
                  <a:ext uri="{FF2B5EF4-FFF2-40B4-BE49-F238E27FC236}">
                    <a16:creationId xmlns:a16="http://schemas.microsoft.com/office/drawing/2014/main" id="{62FE7217-0830-4805-9CA9-5E3A908BB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668" y="5095109"/>
                <a:ext cx="1349336" cy="35982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Finance</a:t>
                </a:r>
              </a:p>
            </p:txBody>
          </p:sp>
        </p:grpSp>
        <p:sp>
          <p:nvSpPr>
            <p:cNvPr id="34830" name="Rectangle 30">
              <a:extLst>
                <a:ext uri="{FF2B5EF4-FFF2-40B4-BE49-F238E27FC236}">
                  <a16:creationId xmlns:a16="http://schemas.microsoft.com/office/drawing/2014/main" id="{08F194B5-EFD1-4911-AF67-838044F22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952" y="2214225"/>
              <a:ext cx="5535454" cy="35982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600" b="1">
                  <a:solidFill>
                    <a:srgbClr val="4D4D4E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Co je kvalita veřejného osvětlení a co a kdo ji ovlivňuje</a:t>
              </a:r>
            </a:p>
          </p:txBody>
        </p:sp>
        <p:grpSp>
          <p:nvGrpSpPr>
            <p:cNvPr id="34831" name="Skupina 3">
              <a:extLst>
                <a:ext uri="{FF2B5EF4-FFF2-40B4-BE49-F238E27FC236}">
                  <a16:creationId xmlns:a16="http://schemas.microsoft.com/office/drawing/2014/main" id="{84B4DD53-D7D7-4A97-90E4-CB04B0F346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36288" y="2975769"/>
              <a:ext cx="1800225" cy="3059112"/>
              <a:chOff x="6911975" y="2979738"/>
              <a:chExt cx="1800225" cy="3059112"/>
            </a:xfrm>
          </p:grpSpPr>
          <p:sp>
            <p:nvSpPr>
              <p:cNvPr id="8" name="Rectangle 39">
                <a:extLst>
                  <a:ext uri="{FF2B5EF4-FFF2-40B4-BE49-F238E27FC236}">
                    <a16:creationId xmlns:a16="http://schemas.microsoft.com/office/drawing/2014/main" id="{338CE643-B7EB-489D-B9FB-7D91F0CA9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2027" y="3564583"/>
                <a:ext cx="1800173" cy="247485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52156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 sz="1600" dirty="0">
                  <a:solidFill>
                    <a:srgbClr val="4D4D4E"/>
                  </a:solidFill>
                  <a:latin typeface="Trebuchet MS"/>
                  <a:cs typeface="Arial" panose="020B0604020202020204" pitchFamily="34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34837" name="Rectangle 23">
                <a:extLst>
                  <a:ext uri="{FF2B5EF4-FFF2-40B4-BE49-F238E27FC236}">
                    <a16:creationId xmlns:a16="http://schemas.microsoft.com/office/drawing/2014/main" id="{2794BA0B-7A21-4732-AD76-CFC9AAB03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2027" y="2980077"/>
                <a:ext cx="1800173" cy="35644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SUBJEKTY</a:t>
                </a:r>
              </a:p>
            </p:txBody>
          </p:sp>
          <p:sp>
            <p:nvSpPr>
              <p:cNvPr id="34838" name="Rectangle 23">
                <a:extLst>
                  <a:ext uri="{FF2B5EF4-FFF2-40B4-BE49-F238E27FC236}">
                    <a16:creationId xmlns:a16="http://schemas.microsoft.com/office/drawing/2014/main" id="{AC1852A1-08A9-4B24-809A-432846177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1409" y="3699729"/>
                <a:ext cx="1485857" cy="35982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Státní správa</a:t>
                </a:r>
              </a:p>
            </p:txBody>
          </p:sp>
          <p:sp>
            <p:nvSpPr>
              <p:cNvPr id="34839" name="Rectangle 23">
                <a:extLst>
                  <a:ext uri="{FF2B5EF4-FFF2-40B4-BE49-F238E27FC236}">
                    <a16:creationId xmlns:a16="http://schemas.microsoft.com/office/drawing/2014/main" id="{9D7C14CE-1BD1-46E1-8F76-8C7107C91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1409" y="4150778"/>
                <a:ext cx="1485857" cy="35982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Samospráva</a:t>
                </a:r>
              </a:p>
            </p:txBody>
          </p:sp>
          <p:sp>
            <p:nvSpPr>
              <p:cNvPr id="34840" name="Rectangle 23">
                <a:extLst>
                  <a:ext uri="{FF2B5EF4-FFF2-40B4-BE49-F238E27FC236}">
                    <a16:creationId xmlns:a16="http://schemas.microsoft.com/office/drawing/2014/main" id="{41BCF55C-0765-4D4B-86A2-69D480977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1409" y="4600138"/>
                <a:ext cx="1485857" cy="35982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Projektant</a:t>
                </a:r>
              </a:p>
            </p:txBody>
          </p:sp>
          <p:sp>
            <p:nvSpPr>
              <p:cNvPr id="34841" name="Rectangle 23">
                <a:extLst>
                  <a:ext uri="{FF2B5EF4-FFF2-40B4-BE49-F238E27FC236}">
                    <a16:creationId xmlns:a16="http://schemas.microsoft.com/office/drawing/2014/main" id="{64626BA1-8967-4D1D-9EBE-A85775E36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1409" y="5051187"/>
                <a:ext cx="1485857" cy="35982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Realizátor</a:t>
                </a:r>
              </a:p>
            </p:txBody>
          </p:sp>
          <p:sp>
            <p:nvSpPr>
              <p:cNvPr id="34842" name="Rectangle 23">
                <a:extLst>
                  <a:ext uri="{FF2B5EF4-FFF2-40B4-BE49-F238E27FC236}">
                    <a16:creationId xmlns:a16="http://schemas.microsoft.com/office/drawing/2014/main" id="{62C13A76-8DBE-4631-A4C8-E261D261D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1409" y="5498857"/>
                <a:ext cx="1485857" cy="36151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766763" fontAlgn="base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/>
                <a:r>
                  <a:rPr lang="cs-CZ" altLang="cs-CZ" sz="1600" b="1">
                    <a:solidFill>
                      <a:srgbClr val="4D4D4E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Správce VO</a:t>
                </a:r>
              </a:p>
            </p:txBody>
          </p:sp>
        </p:grpSp>
        <p:sp>
          <p:nvSpPr>
            <p:cNvPr id="34832" name="Line 40">
              <a:extLst>
                <a:ext uri="{FF2B5EF4-FFF2-40B4-BE49-F238E27FC236}">
                  <a16:creationId xmlns:a16="http://schemas.microsoft.com/office/drawing/2014/main" id="{7240075F-7441-4E9A-9826-031F48A17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7550" y="2573338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833" name="Line 45">
              <a:extLst>
                <a:ext uri="{FF2B5EF4-FFF2-40B4-BE49-F238E27FC236}">
                  <a16:creationId xmlns:a16="http://schemas.microsoft.com/office/drawing/2014/main" id="{E412BF33-A87C-41D5-852F-FC9D0668BB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5888" y="2798763"/>
              <a:ext cx="4970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834" name="Line 46">
              <a:extLst>
                <a:ext uri="{FF2B5EF4-FFF2-40B4-BE49-F238E27FC236}">
                  <a16:creationId xmlns:a16="http://schemas.microsoft.com/office/drawing/2014/main" id="{7400447C-D84F-41A3-9660-11A6749C61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5888" y="2794794"/>
              <a:ext cx="0" cy="180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835" name="Line 47">
              <a:extLst>
                <a:ext uri="{FF2B5EF4-FFF2-40B4-BE49-F238E27FC236}">
                  <a16:creationId xmlns:a16="http://schemas.microsoft.com/office/drawing/2014/main" id="{B4590B59-B313-4E93-A9F7-21419465C7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400" y="2794794"/>
              <a:ext cx="0" cy="180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19" name="Text Box 12">
            <a:extLst>
              <a:ext uri="{FF2B5EF4-FFF2-40B4-BE49-F238E27FC236}">
                <a16:creationId xmlns:a16="http://schemas.microsoft.com/office/drawing/2014/main" id="{FA900B89-9A4A-430C-A94C-08989D64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122363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7E93A5"/>
                </a:solidFill>
                <a:cs typeface="Arial" panose="020B0604020202020204" pitchFamily="34" charset="0"/>
              </a:rPr>
              <a:t>A3. Koncepce veřejného osvětlení </a:t>
            </a:r>
            <a:endParaRPr lang="en-US" altLang="cs-CZ" sz="2400" b="1" dirty="0">
              <a:solidFill>
                <a:srgbClr val="7E93A5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B06E813C-A543-4399-AA93-D5979E9BA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2506663"/>
            <a:ext cx="2700337" cy="1304925"/>
          </a:xfrm>
          <a:prstGeom prst="rect">
            <a:avLst/>
          </a:prstGeom>
          <a:solidFill>
            <a:schemeClr val="accent1">
              <a:alpha val="6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cs-CZ" altLang="cs-CZ" sz="1600">
              <a:solidFill>
                <a:srgbClr val="4D4D4E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5607" name="Rectangle 30">
            <a:extLst>
              <a:ext uri="{FF2B5EF4-FFF2-40B4-BE49-F238E27FC236}">
                <a16:creationId xmlns:a16="http://schemas.microsoft.com/office/drawing/2014/main" id="{87DCA397-BDE9-4C89-8C4B-61B841D88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1939925"/>
            <a:ext cx="4094163" cy="3381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1600" b="1" dirty="0">
                <a:solidFill>
                  <a:srgbClr val="4D4D4E"/>
                </a:solidFill>
                <a:latin typeface="Trebuchet MS"/>
                <a:cs typeface="Arial" panose="020B0604020202020204" pitchFamily="34" charset="0"/>
                <a:sym typeface="Symbol" panose="05050102010706020507" pitchFamily="18" charset="2"/>
              </a:rPr>
              <a:t>KONCEPCE VENKOVNÍHO OSVĚTLENÍ</a:t>
            </a:r>
          </a:p>
        </p:txBody>
      </p:sp>
      <p:sp>
        <p:nvSpPr>
          <p:cNvPr id="35844" name="Rectangle 30">
            <a:extLst>
              <a:ext uri="{FF2B5EF4-FFF2-40B4-BE49-F238E27FC236}">
                <a16:creationId xmlns:a16="http://schemas.microsoft.com/office/drawing/2014/main" id="{5ABBE61B-9180-4DF1-A8E2-CB9EEA1DC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25" y="2651125"/>
            <a:ext cx="2530475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cs-CZ" altLang="cs-CZ" sz="1600" b="1">
                <a:solidFill>
                  <a:srgbClr val="4D4D4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cs-CZ" altLang="cs-CZ" b="1">
                <a:solidFill>
                  <a:srgbClr val="4D4D4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grpSp>
        <p:nvGrpSpPr>
          <p:cNvPr id="35845" name="Skupina 2">
            <a:extLst>
              <a:ext uri="{FF2B5EF4-FFF2-40B4-BE49-F238E27FC236}">
                <a16:creationId xmlns:a16="http://schemas.microsoft.com/office/drawing/2014/main" id="{4ABD3EE9-5395-4660-B275-39F18EF1E8C5}"/>
              </a:ext>
            </a:extLst>
          </p:cNvPr>
          <p:cNvGrpSpPr>
            <a:grpSpLocks/>
          </p:cNvGrpSpPr>
          <p:nvPr/>
        </p:nvGrpSpPr>
        <p:grpSpPr bwMode="auto">
          <a:xfrm>
            <a:off x="4976813" y="4056063"/>
            <a:ext cx="2698750" cy="1270000"/>
            <a:chOff x="5291138" y="4378325"/>
            <a:chExt cx="2698750" cy="1270000"/>
          </a:xfrm>
        </p:grpSpPr>
        <p:sp>
          <p:nvSpPr>
            <p:cNvPr id="35852" name="Rectangle 3">
              <a:extLst>
                <a:ext uri="{FF2B5EF4-FFF2-40B4-BE49-F238E27FC236}">
                  <a16:creationId xmlns:a16="http://schemas.microsoft.com/office/drawing/2014/main" id="{3B3D888B-EB98-4C0E-8EE5-7CCA790DE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138" y="4378325"/>
              <a:ext cx="2698750" cy="1270000"/>
            </a:xfrm>
            <a:prstGeom prst="rect">
              <a:avLst/>
            </a:prstGeom>
            <a:solidFill>
              <a:schemeClr val="accent1">
                <a:alpha val="67058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cs-CZ" altLang="cs-CZ" sz="1600">
                <a:solidFill>
                  <a:srgbClr val="4D4D4E"/>
                </a:solidFill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35853" name="Rectangle 30">
              <a:extLst>
                <a:ext uri="{FF2B5EF4-FFF2-40B4-BE49-F238E27FC236}">
                  <a16:creationId xmlns:a16="http://schemas.microsoft.com/office/drawing/2014/main" id="{205F0E88-881F-4330-AC64-1CFBD06FA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0038" y="4919663"/>
              <a:ext cx="2530475" cy="55403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b="1">
                  <a:solidFill>
                    <a:srgbClr val="4D4D4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STANDARDY PRVKŮ </a:t>
              </a:r>
            </a:p>
            <a:p>
              <a:pPr algn="ctr" eaLnBrk="1" hangingPunct="1"/>
              <a:r>
                <a:rPr lang="cs-CZ" altLang="cs-CZ" b="1">
                  <a:solidFill>
                    <a:srgbClr val="4D4D4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A ČINNOSTÍ</a:t>
              </a:r>
              <a:endParaRPr lang="cs-CZ" altLang="cs-CZ" sz="800" b="1">
                <a:solidFill>
                  <a:srgbClr val="4D4D4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35854" name="Rectangle 30">
              <a:extLst>
                <a:ext uri="{FF2B5EF4-FFF2-40B4-BE49-F238E27FC236}">
                  <a16:creationId xmlns:a16="http://schemas.microsoft.com/office/drawing/2014/main" id="{E1096CB1-3466-4D55-9ACE-3A3A3C843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0038" y="4513263"/>
              <a:ext cx="2530475" cy="355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600" b="1">
                  <a:solidFill>
                    <a:srgbClr val="4D4D4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3.</a:t>
              </a:r>
            </a:p>
          </p:txBody>
        </p:sp>
      </p:grpSp>
      <p:grpSp>
        <p:nvGrpSpPr>
          <p:cNvPr id="35846" name="Skupina 1">
            <a:extLst>
              <a:ext uri="{FF2B5EF4-FFF2-40B4-BE49-F238E27FC236}">
                <a16:creationId xmlns:a16="http://schemas.microsoft.com/office/drawing/2014/main" id="{90EF8822-A671-4027-BB27-2BBADCBEF2A0}"/>
              </a:ext>
            </a:extLst>
          </p:cNvPr>
          <p:cNvGrpSpPr>
            <a:grpSpLocks/>
          </p:cNvGrpSpPr>
          <p:nvPr/>
        </p:nvGrpSpPr>
        <p:grpSpPr bwMode="auto">
          <a:xfrm>
            <a:off x="1281113" y="4056063"/>
            <a:ext cx="2700337" cy="1270000"/>
            <a:chOff x="1016000" y="4378325"/>
            <a:chExt cx="2700338" cy="1270000"/>
          </a:xfrm>
        </p:grpSpPr>
        <p:sp>
          <p:nvSpPr>
            <p:cNvPr id="35849" name="Rectangle 4">
              <a:extLst>
                <a:ext uri="{FF2B5EF4-FFF2-40B4-BE49-F238E27FC236}">
                  <a16:creationId xmlns:a16="http://schemas.microsoft.com/office/drawing/2014/main" id="{DF84F500-31A7-48CC-A689-E997A2318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0" y="4378325"/>
              <a:ext cx="2700338" cy="1270000"/>
            </a:xfrm>
            <a:prstGeom prst="rect">
              <a:avLst/>
            </a:prstGeom>
            <a:solidFill>
              <a:schemeClr val="accent1">
                <a:alpha val="67058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cs-CZ" altLang="cs-CZ" sz="1600">
                <a:solidFill>
                  <a:srgbClr val="4D4D4E"/>
                </a:solidFill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35850" name="Rectangle 30">
              <a:extLst>
                <a:ext uri="{FF2B5EF4-FFF2-40B4-BE49-F238E27FC236}">
                  <a16:creationId xmlns:a16="http://schemas.microsoft.com/office/drawing/2014/main" id="{3873F9F3-42C0-4509-B834-CF383EB68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4919663"/>
              <a:ext cx="2530475" cy="56832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b="1">
                  <a:solidFill>
                    <a:srgbClr val="4D4D4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PLÁN OBNOVY A MODERNIZACE</a:t>
              </a:r>
            </a:p>
          </p:txBody>
        </p:sp>
        <p:sp>
          <p:nvSpPr>
            <p:cNvPr id="35851" name="Rectangle 30">
              <a:extLst>
                <a:ext uri="{FF2B5EF4-FFF2-40B4-BE49-F238E27FC236}">
                  <a16:creationId xmlns:a16="http://schemas.microsoft.com/office/drawing/2014/main" id="{79BC3764-FFE0-4528-A9C0-9D0B4E30B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4513263"/>
              <a:ext cx="2530475" cy="355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766763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1600" b="1">
                  <a:solidFill>
                    <a:srgbClr val="4D4D4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2.</a:t>
              </a:r>
            </a:p>
          </p:txBody>
        </p:sp>
      </p:grpSp>
      <p:sp>
        <p:nvSpPr>
          <p:cNvPr id="35847" name="Rectangle 30">
            <a:extLst>
              <a:ext uri="{FF2B5EF4-FFF2-40B4-BE49-F238E27FC236}">
                <a16:creationId xmlns:a16="http://schemas.microsoft.com/office/drawing/2014/main" id="{D111A95A-8A5A-480C-887A-281FD563D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25" y="3090863"/>
            <a:ext cx="2530475" cy="568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cs-CZ" altLang="cs-CZ" b="1">
                <a:solidFill>
                  <a:srgbClr val="4D4D4E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ZÁKLADNÍ PLÁN OSVĚTLENÍ</a:t>
            </a:r>
          </a:p>
        </p:txBody>
      </p:sp>
      <p:sp>
        <p:nvSpPr>
          <p:cNvPr id="35848" name="Text Box 12">
            <a:extLst>
              <a:ext uri="{FF2B5EF4-FFF2-40B4-BE49-F238E27FC236}">
                <a16:creationId xmlns:a16="http://schemas.microsoft.com/office/drawing/2014/main" id="{50A3E3C2-9DD1-4CA8-9C1C-FF2669DA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168400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7E93A5"/>
                </a:solidFill>
                <a:cs typeface="Arial" panose="020B0604020202020204" pitchFamily="34" charset="0"/>
              </a:rPr>
              <a:t>A3. Koncepce veřejného osvětlení </a:t>
            </a:r>
            <a:endParaRPr lang="en-US" altLang="cs-CZ" sz="2400" b="1" dirty="0">
              <a:solidFill>
                <a:srgbClr val="7E93A5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323528" y="980728"/>
            <a:ext cx="8640762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b="1" dirty="0">
                <a:solidFill>
                  <a:schemeClr val="accent1"/>
                </a:solidFill>
                <a:cs typeface="Times New Roman" pitchFamily="18" charset="0"/>
              </a:rPr>
              <a:t>Dokumenty k VO</a:t>
            </a:r>
            <a:endParaRPr lang="en-GB" sz="20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3" name="Volný tvar 1"/>
          <p:cNvSpPr>
            <a:spLocks noChangeArrowheads="1"/>
          </p:cNvSpPr>
          <p:nvPr/>
        </p:nvSpPr>
        <p:spPr bwMode="auto">
          <a:xfrm>
            <a:off x="1115616" y="1556792"/>
            <a:ext cx="6814793" cy="4248472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  koncepce</a:t>
            </a:r>
            <a:r>
              <a:rPr lang="cs-CZ" sz="2400" dirty="0"/>
              <a:t> 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pasport VO – evidence, GIS, charakteristika</a:t>
            </a:r>
          </a:p>
          <a:p>
            <a:pPr marL="457200" lvl="2">
              <a:spcBef>
                <a:spcPts val="800"/>
              </a:spcBef>
              <a:buClr>
                <a:srgbClr val="0070C0"/>
              </a:buClr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	stavební zákon. č.183/2006 Sb.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plán obnovy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standardy obce pro VO </a:t>
            </a:r>
          </a:p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800" dirty="0"/>
              <a:t>	</a:t>
            </a:r>
            <a:r>
              <a:rPr lang="cs-CZ" sz="2000" dirty="0"/>
              <a:t>provoz 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zatřídění komunikací (generel VO)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popis soustavy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protokol z měření, revize, data o spotřebě atp.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plán údržby</a:t>
            </a:r>
          </a:p>
        </p:txBody>
      </p:sp>
    </p:spTree>
    <p:extLst>
      <p:ext uri="{BB962C8B-B14F-4D97-AF65-F5344CB8AC3E}">
        <p14:creationId xmlns:p14="http://schemas.microsoft.com/office/powerpoint/2010/main" val="1877918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2">
            <a:extLst>
              <a:ext uri="{FF2B5EF4-FFF2-40B4-BE49-F238E27FC236}">
                <a16:creationId xmlns:a16="http://schemas.microsoft.com/office/drawing/2014/main" id="{26451778-13DB-4083-82EA-26D87F59B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122363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7942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chemeClr val="accent1"/>
                </a:solidFill>
                <a:latin typeface="+mj-lt"/>
                <a:cs typeface="Arial" charset="0"/>
              </a:rPr>
              <a:t>A3. Koncepce veřejného osvětlení – plán obnovy </a:t>
            </a:r>
            <a:endParaRPr lang="en-US" altLang="cs-CZ" sz="2400" b="1" dirty="0">
              <a:solidFill>
                <a:schemeClr val="accent1"/>
              </a:solidFill>
              <a:latin typeface="+mj-lt"/>
              <a:cs typeface="Arial" charset="0"/>
            </a:endParaRPr>
          </a:p>
        </p:txBody>
      </p:sp>
      <p:pic>
        <p:nvPicPr>
          <p:cNvPr id="36867" name="Picture 11" descr="HLUK_Plán obnovy VO_výkres_kompr">
            <a:extLst>
              <a:ext uri="{FF2B5EF4-FFF2-40B4-BE49-F238E27FC236}">
                <a16:creationId xmlns:a16="http://schemas.microsoft.com/office/drawing/2014/main" id="{D699C447-E121-47FD-BA17-41299991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584325"/>
            <a:ext cx="720725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ECFDD5-20C0-41E4-86C2-0083911AC62C}"/>
              </a:ext>
            </a:extLst>
          </p:cNvPr>
          <p:cNvSpPr/>
          <p:nvPr/>
        </p:nvSpPr>
        <p:spPr>
          <a:xfrm>
            <a:off x="611561" y="3136613"/>
            <a:ext cx="8145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kern="0" dirty="0">
                <a:solidFill>
                  <a:schemeClr val="accent1"/>
                </a:solidFill>
                <a:ea typeface="Times New Roman" pitchFamily="18"/>
                <a:cs typeface="Times New Roman" pitchFamily="18"/>
              </a:rPr>
              <a:t>B) Chytré řízení veřejného osvětlení</a:t>
            </a:r>
          </a:p>
        </p:txBody>
      </p:sp>
    </p:spTree>
    <p:extLst>
      <p:ext uri="{BB962C8B-B14F-4D97-AF65-F5344CB8AC3E}">
        <p14:creationId xmlns:p14="http://schemas.microsoft.com/office/powerpoint/2010/main" val="314580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23726" y="1124744"/>
            <a:ext cx="8640762" cy="561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cs typeface="Times New Roman" pitchFamily="18" charset="0"/>
              </a:rPr>
              <a:t>B1. Chytré veřejné osvětlení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6" name="Volný tvar 1"/>
          <p:cNvSpPr>
            <a:spLocks noChangeArrowheads="1"/>
          </p:cNvSpPr>
          <p:nvPr/>
        </p:nvSpPr>
        <p:spPr bwMode="auto">
          <a:xfrm>
            <a:off x="827584" y="1916832"/>
            <a:ext cx="7992888" cy="3816424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pojem „chytré“ veřejné osvětlení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koncepční řízení osvětlovací soustavy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využívání světla v místě, čase a dle sociálních potřeb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chytrost nesouvisí s vyspělostí techniky, ale s chytrostí s jakou je soustava ovládána a řízena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propojenost s technickým mobiliářem města a začlenění do konceptu „Smart City“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nadstavbou chytrého veřejného osvětlení je dynamicky řízená soustava VO </a:t>
            </a:r>
          </a:p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63547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23726" y="908720"/>
            <a:ext cx="8640762" cy="10659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cs typeface="Times New Roman" pitchFamily="18" charset="0"/>
              </a:rPr>
              <a:t>B1. Chytré VO propojenost systému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6" name="Volný tvar 1"/>
          <p:cNvSpPr>
            <a:spLocks noChangeArrowheads="1"/>
          </p:cNvSpPr>
          <p:nvPr/>
        </p:nvSpPr>
        <p:spPr bwMode="auto">
          <a:xfrm>
            <a:off x="971600" y="1844824"/>
            <a:ext cx="7992888" cy="4112294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chytré VO umožňuje začlenění osvětlení do dalších 		systémů města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zlepšení bezpečnosti</a:t>
            </a:r>
          </a:p>
          <a:p>
            <a:pPr lvl="3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cílené využívání světla, napojení IZS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efektivní řízení a údržba soustavy VO</a:t>
            </a:r>
          </a:p>
          <a:p>
            <a:pPr lvl="3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monitoring a řízení v reálném čase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propojení informačních systémů</a:t>
            </a:r>
          </a:p>
          <a:p>
            <a:pPr lvl="3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kamerový systém, parkování, dopravní informace… 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podpora mobility</a:t>
            </a:r>
          </a:p>
          <a:p>
            <a:pPr lvl="3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dobíjecí stanice elektrokol, skútrů…</a:t>
            </a:r>
          </a:p>
        </p:txBody>
      </p:sp>
    </p:spTree>
    <p:extLst>
      <p:ext uri="{BB962C8B-B14F-4D97-AF65-F5344CB8AC3E}">
        <p14:creationId xmlns:p14="http://schemas.microsoft.com/office/powerpoint/2010/main" val="3909847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323528" y="1038581"/>
            <a:ext cx="5400600" cy="5454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4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B1. Chytré veřejné osvětlení </a:t>
            </a:r>
            <a:endParaRPr lang="en-GB" sz="24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033406"/>
              </p:ext>
            </p:extLst>
          </p:nvPr>
        </p:nvGraphicFramePr>
        <p:xfrm>
          <a:off x="323527" y="1618083"/>
          <a:ext cx="8424937" cy="3865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6163">
                  <a:extLst>
                    <a:ext uri="{9D8B030D-6E8A-4147-A177-3AD203B41FA5}">
                      <a16:colId xmlns:a16="http://schemas.microsoft.com/office/drawing/2014/main" val="2278554099"/>
                    </a:ext>
                  </a:extLst>
                </a:gridCol>
                <a:gridCol w="6978774">
                  <a:extLst>
                    <a:ext uri="{9D8B030D-6E8A-4147-A177-3AD203B41FA5}">
                      <a16:colId xmlns:a16="http://schemas.microsoft.com/office/drawing/2014/main" val="1822762616"/>
                    </a:ext>
                  </a:extLst>
                </a:gridCol>
              </a:tblGrid>
              <a:tr h="102681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cs-CZ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 anchor="ctr"/>
                </a:tc>
                <a:tc>
                  <a:txBody>
                    <a:bodyPr/>
                    <a:lstStyle/>
                    <a:p>
                      <a:pPr marL="177800" lvl="0" indent="-177800" algn="l"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endParaRPr lang="cs-CZ" sz="14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271" marR="59271" marT="0" marB="0"/>
                </a:tc>
                <a:extLst>
                  <a:ext uri="{0D108BD9-81ED-4DB2-BD59-A6C34878D82A}">
                    <a16:rowId xmlns:a16="http://schemas.microsoft.com/office/drawing/2014/main" val="3362767391"/>
                  </a:ext>
                </a:extLst>
              </a:tr>
              <a:tr h="55529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dirty="0">
                          <a:effectLst/>
                        </a:rPr>
                        <a:t>Koncepce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 anchor="ctr"/>
                </a:tc>
                <a:tc>
                  <a:txBody>
                    <a:bodyPr/>
                    <a:lstStyle/>
                    <a:p>
                      <a:pPr marL="177800" lvl="0" indent="-177800" algn="l"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rozvoj VO řešen ve strategickém plánu obce</a:t>
                      </a:r>
                    </a:p>
                    <a:p>
                      <a:pPr marL="177800" lvl="0" indent="-177800" algn="l"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nebo v rámci jiné koncepce </a:t>
                      </a:r>
                    </a:p>
                  </a:txBody>
                  <a:tcPr marL="59271" marR="59271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812858"/>
                  </a:ext>
                </a:extLst>
              </a:tr>
              <a:tr h="774289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dirty="0">
                          <a:effectLst/>
                        </a:rPr>
                        <a:t>Plánování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 anchor="ctr"/>
                </a:tc>
                <a:tc>
                  <a:txBody>
                    <a:bodyPr/>
                    <a:lstStyle/>
                    <a:p>
                      <a:pPr marL="177800" lvl="0" indent="-177800" algn="l"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investiční výhled ve VO na období 3 – 5 let</a:t>
                      </a:r>
                    </a:p>
                    <a:p>
                      <a:pPr marL="177800" lvl="0" indent="-177800" algn="l"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rozvoj VO ve vazbě na další plány (např. obnovy a údržby komunikací) 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958204"/>
                  </a:ext>
                </a:extLst>
              </a:tr>
              <a:tr h="132958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dirty="0">
                          <a:effectLst/>
                        </a:rPr>
                        <a:t>Investice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 anchor="ctr"/>
                </a:tc>
                <a:tc>
                  <a:txBody>
                    <a:bodyPr/>
                    <a:lstStyle/>
                    <a:p>
                      <a:pPr marL="177800" lvl="0" indent="-177800" algn="l"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příprava veřejné zakázky ve VO s uplatněním více hodnotících kritérií</a:t>
                      </a:r>
                    </a:p>
                    <a:p>
                      <a:pPr marL="177800" lvl="0" indent="-177800" algn="l"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využití služeb odborníků, poradenství</a:t>
                      </a:r>
                    </a:p>
                    <a:p>
                      <a:pPr marL="177800" lvl="0" indent="-177800" algn="l"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příprava projektovou dokumentace ve více stupních s využitím projektového koordinátora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077743"/>
                  </a:ext>
                </a:extLst>
              </a:tr>
              <a:tr h="993279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>
                          <a:effectLst/>
                        </a:rPr>
                        <a:t>Provoz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 anchor="ctr"/>
                </a:tc>
                <a:tc>
                  <a:txBody>
                    <a:bodyPr/>
                    <a:lstStyle/>
                    <a:p>
                      <a:pPr marL="177800" lvl="0" indent="-177800" algn="l"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využití systému řízení a jeho funkcionalit při řízení osvětlovací soustavy VO </a:t>
                      </a:r>
                    </a:p>
                    <a:p>
                      <a:pPr marL="177800" lvl="0" indent="-177800" algn="l"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optimalizace soustavy VO (počty typů zdrojů, svítidel a dalších a zařízení)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778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03053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608165"/>
              </p:ext>
            </p:extLst>
          </p:nvPr>
        </p:nvGraphicFramePr>
        <p:xfrm>
          <a:off x="323528" y="1484786"/>
          <a:ext cx="8424936" cy="4427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278554099"/>
                    </a:ext>
                  </a:extLst>
                </a:gridCol>
                <a:gridCol w="6480719">
                  <a:extLst>
                    <a:ext uri="{9D8B030D-6E8A-4147-A177-3AD203B41FA5}">
                      <a16:colId xmlns:a16="http://schemas.microsoft.com/office/drawing/2014/main" val="1822762616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val="643237793"/>
                    </a:ext>
                  </a:extLst>
                </a:gridCol>
              </a:tblGrid>
              <a:tr h="99348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cs-CZ" sz="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endParaRPr lang="cs-CZ" sz="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271" marR="59271" marT="0" marB="0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Tx/>
                        <a:buNone/>
                      </a:pPr>
                      <a:endParaRPr lang="cs-CZ" sz="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271" marR="59271" marT="0" marB="0" anchor="ctr"/>
                </a:tc>
                <a:extLst>
                  <a:ext uri="{0D108BD9-81ED-4DB2-BD59-A6C34878D82A}">
                    <a16:rowId xmlns:a16="http://schemas.microsoft.com/office/drawing/2014/main" val="3362767391"/>
                  </a:ext>
                </a:extLst>
              </a:tr>
              <a:tr h="139481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Náklady</a:t>
                      </a:r>
                    </a:p>
                  </a:txBody>
                  <a:tcPr marL="59271" marR="59271" marT="0" marB="0" anchor="ctr"/>
                </a:tc>
                <a:tc gridSpan="2">
                  <a:txBody>
                    <a:bodyPr/>
                    <a:lstStyle/>
                    <a:p>
                      <a:pPr marL="342900" lvl="0" indent="-34290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porovnávání měrných investičních a provozních nákladů s obdobnými projekty, například v jiných měst</a:t>
                      </a:r>
                    </a:p>
                    <a:p>
                      <a:pPr marL="342900" lvl="0" indent="-34290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CBA nebo jiný druh analýzy přínosů ve vztahu k vícenákladům na řídící systémy VO</a:t>
                      </a:r>
                    </a:p>
                    <a:p>
                      <a:pPr marL="342900" lvl="0" indent="-34290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kontrola provozních nákladů v návaznosti na obnovu VO</a:t>
                      </a:r>
                    </a:p>
                  </a:txBody>
                  <a:tcPr marL="59271" marR="59271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Tx/>
                        <a:buNone/>
                      </a:pPr>
                      <a:endParaRPr lang="cs-CZ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76746"/>
                  </a:ext>
                </a:extLst>
              </a:tr>
              <a:tr h="99011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Flexibilita / integrace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342900" lvl="0" indent="-34290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cílevědomé propojení VO s dalšími systémy (např. řízení křižovatek, kamerový systém, monitoring, obsazenost parkovišť) </a:t>
                      </a:r>
                    </a:p>
                    <a:p>
                      <a:pPr marL="342900" lvl="0" indent="-34290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zajištění konektivity v rámci celého města jednotným systémem / platformou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Tx/>
                        <a:buNone/>
                      </a:pP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100170"/>
                  </a:ext>
                </a:extLst>
              </a:tr>
              <a:tr h="1044716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Estetika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342900" lvl="0" indent="-34290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při renovaci a výběru nové soustavy zohlednit vzhled a použité prvky ve vazbě na městský mobiliář – Standardy VO obce</a:t>
                      </a:r>
                    </a:p>
                    <a:p>
                      <a:pPr marL="342900" lvl="0" indent="-34290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využíváte (městského) architekta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Tx/>
                        <a:buNone/>
                      </a:pP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511318"/>
                  </a:ext>
                </a:extLst>
              </a:tr>
              <a:tr h="898352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Sociální oblast a živ. prostředí</a:t>
                      </a:r>
                    </a:p>
                  </a:txBody>
                  <a:tcPr marL="59271" marR="59271" marT="0" marB="0" anchor="ctr"/>
                </a:tc>
                <a:tc gridSpan="2">
                  <a:txBody>
                    <a:bodyPr/>
                    <a:lstStyle/>
                    <a:p>
                      <a:pPr marL="342900" lvl="0" indent="-34290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příprava nových projektů se zapojením veřejnosti </a:t>
                      </a:r>
                    </a:p>
                    <a:p>
                      <a:pPr marL="342900" lvl="0" indent="-342900" algn="l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 typeface="Wingdings" panose="05000000000000000000" pitchFamily="2" charset="2"/>
                        <a:buChar char=""/>
                      </a:pPr>
                      <a:r>
                        <a:rPr lang="cs-CZ" sz="1400" dirty="0">
                          <a:effectLst/>
                        </a:rPr>
                        <a:t>koncepční přístup k omezení rušivého světla a světelného znečištění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76923C"/>
                        </a:buClr>
                        <a:buSzPts val="1100"/>
                        <a:buFontTx/>
                        <a:buNone/>
                      </a:pPr>
                      <a:endParaRPr lang="cs-CZ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1" marR="5927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109672"/>
                  </a:ext>
                </a:extLst>
              </a:tr>
            </a:tbl>
          </a:graphicData>
        </a:graphic>
      </p:graphicFrame>
      <p:sp>
        <p:nvSpPr>
          <p:cNvPr id="6" name="Volný tvar 5"/>
          <p:cNvSpPr/>
          <p:nvPr/>
        </p:nvSpPr>
        <p:spPr>
          <a:xfrm>
            <a:off x="323528" y="1038581"/>
            <a:ext cx="5400600" cy="5454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400" b="1" dirty="0"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B1. C</a:t>
            </a:r>
            <a:r>
              <a:rPr lang="cs-CZ" sz="24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hytré veřejné osvětlení </a:t>
            </a:r>
            <a:endParaRPr lang="en-GB" sz="24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393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323528" y="1124744"/>
            <a:ext cx="8686800" cy="50405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Obsah prezentace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187624" y="1844824"/>
            <a:ext cx="5544616" cy="4104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t"/>
          <a:lstStyle/>
          <a:p>
            <a:pPr marL="457200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Veřejné osvětlení</a:t>
            </a:r>
          </a:p>
          <a:p>
            <a:pPr marL="839788" lvl="1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Účel a struktura</a:t>
            </a:r>
          </a:p>
          <a:p>
            <a:pPr marL="839788" lvl="1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Činnosti a náklady </a:t>
            </a:r>
          </a:p>
          <a:p>
            <a:pPr marL="839788" lvl="1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Koncepce veřejného osvětlení </a:t>
            </a:r>
          </a:p>
          <a:p>
            <a:pPr marL="457200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Chytré řízení veřejného osvětlení</a:t>
            </a:r>
          </a:p>
          <a:p>
            <a:pPr marL="914400" lvl="1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Vymezení pojmů</a:t>
            </a:r>
          </a:p>
          <a:p>
            <a:pPr marL="914400" lvl="1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Řízení chytrého VO</a:t>
            </a:r>
          </a:p>
          <a:p>
            <a:pPr marL="457200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Dynamické veřejné osvětlení</a:t>
            </a:r>
          </a:p>
          <a:p>
            <a:pPr marL="839788" lvl="1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Koncepce</a:t>
            </a:r>
          </a:p>
          <a:p>
            <a:pPr marL="839788" lvl="1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Řízení</a:t>
            </a:r>
          </a:p>
          <a:p>
            <a:pPr marL="839788" lvl="1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Zpětná vazba VO</a:t>
            </a:r>
          </a:p>
          <a:p>
            <a:pPr marL="457200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>
              <a:cs typeface="Times New Roman" pitchFamily="18" charset="0"/>
            </a:endParaRPr>
          </a:p>
          <a:p>
            <a:pPr>
              <a:spcBef>
                <a:spcPts val="600"/>
              </a:spcBef>
              <a:buClr>
                <a:schemeClr val="tx2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>
              <a:cs typeface="Times New Roman" pitchFamily="18" charset="0"/>
            </a:endParaRPr>
          </a:p>
          <a:p>
            <a:pPr>
              <a:buClr>
                <a:schemeClr val="tx2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7803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323528" y="967730"/>
            <a:ext cx="7488832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ea typeface="Arial" pitchFamily="34"/>
                <a:cs typeface="Times New Roman" pitchFamily="18"/>
              </a:rPr>
              <a:t>B1. Omezující faktory rozvoje Chytrého VO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4" name="Volný tvar 1"/>
          <p:cNvSpPr>
            <a:spLocks noChangeArrowheads="1"/>
          </p:cNvSpPr>
          <p:nvPr/>
        </p:nvSpPr>
        <p:spPr bwMode="auto">
          <a:xfrm>
            <a:off x="320111" y="1988840"/>
            <a:ext cx="8136904" cy="4032448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 (ne)existence chytrých tarifů</a:t>
            </a:r>
          </a:p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 stav infrastruktury</a:t>
            </a:r>
          </a:p>
          <a:p>
            <a:pPr marL="0" lvl="1"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 nevyužívání možností  </a:t>
            </a:r>
          </a:p>
          <a:p>
            <a:pPr marL="0" lvl="1">
              <a:spcBef>
                <a:spcPts val="800"/>
              </a:spcBef>
              <a:buClr>
                <a:schemeClr val="accent1"/>
              </a:buClr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                instalovaných technologií </a:t>
            </a:r>
          </a:p>
          <a:p>
            <a:pPr marL="0" lvl="1"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 náklady (pořizovací i provozní)</a:t>
            </a:r>
          </a:p>
          <a:p>
            <a:pPr marL="0" lvl="1"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 (ne)koncepční přístup</a:t>
            </a:r>
          </a:p>
          <a:p>
            <a:pPr marL="0" lvl="1"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 rigidní technické normy </a:t>
            </a:r>
          </a:p>
          <a:p>
            <a:pPr marL="0" lvl="1">
              <a:spcBef>
                <a:spcPts val="800"/>
              </a:spcBef>
              <a:buClr>
                <a:srgbClr val="0070C0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/>
          </a:p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	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94" y="1988840"/>
            <a:ext cx="3630421" cy="26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24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>
            <a:extLst>
              <a:ext uri="{FF2B5EF4-FFF2-40B4-BE49-F238E27FC236}">
                <a16:creationId xmlns:a16="http://schemas.microsoft.com/office/drawing/2014/main" id="{D5E6E9FF-9181-4241-A194-3B8F62230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87" y="2123855"/>
            <a:ext cx="7488832" cy="112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ea typeface="Arial" pitchFamily="34"/>
                <a:cs typeface="Times New Roman" pitchFamily="18"/>
              </a:rPr>
              <a:t> Řízení jednotlivých světelných míst z jednoho nadřazeného systému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400" b="1" dirty="0">
              <a:solidFill>
                <a:schemeClr val="accent1"/>
              </a:solidFill>
              <a:ea typeface="Arial" pitchFamily="34"/>
              <a:cs typeface="Times New Roman" pitchFamily="18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3EFCB185-317A-4557-B9E6-5B91A1DDC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953725"/>
            <a:ext cx="7488832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ea typeface="Arial" pitchFamily="34"/>
                <a:cs typeface="Times New Roman" pitchFamily="18"/>
              </a:rPr>
              <a:t>B2. Řízení chytrého VO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1DBF518-6569-4E7C-81F0-38CA206EB253}"/>
              </a:ext>
            </a:extLst>
          </p:cNvPr>
          <p:cNvSpPr/>
          <p:nvPr/>
        </p:nvSpPr>
        <p:spPr>
          <a:xfrm>
            <a:off x="323528" y="2855086"/>
            <a:ext cx="8388932" cy="224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/>
              <a:t>inteligentní řízení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Wingdings" panose="05000000000000000000" pitchFamily="2" charset="2"/>
              <a:buChar char=""/>
            </a:pPr>
            <a:r>
              <a:rPr lang="cs-CZ" sz="2000" spc="75" dirty="0"/>
              <a:t>příjem informací z centrálního řídícího systému, bezdrátový přenos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Wingdings" panose="05000000000000000000" pitchFamily="2" charset="2"/>
              <a:buChar char=""/>
            </a:pPr>
            <a:r>
              <a:rPr lang="cs-CZ" sz="2000" spc="75" dirty="0"/>
              <a:t>dynamický režim na základě údajů externích senzorů</a:t>
            </a:r>
          </a:p>
          <a:p>
            <a:pPr marL="742950" lvl="1" indent="-285750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/>
              <a:t>možnost vzdáleného přístupu a řízení jednotlivých světelných míst</a:t>
            </a:r>
            <a:endParaRPr lang="cs-CZ" sz="2000" spc="75" dirty="0">
              <a:solidFill>
                <a:srgbClr val="5A5A5A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4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>
            <a:extLst>
              <a:ext uri="{FF2B5EF4-FFF2-40B4-BE49-F238E27FC236}">
                <a16:creationId xmlns:a16="http://schemas.microsoft.com/office/drawing/2014/main" id="{D5E6E9FF-9181-4241-A194-3B8F62230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70" y="1493785"/>
            <a:ext cx="7488832" cy="112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ea typeface="Arial" pitchFamily="34"/>
                <a:cs typeface="Times New Roman" pitchFamily="18"/>
              </a:rPr>
              <a:t>Skupinové řízení z nadřazeného systému</a:t>
            </a: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3EFCB185-317A-4557-B9E6-5B91A1DDC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953725"/>
            <a:ext cx="7488832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ea typeface="Arial" pitchFamily="34"/>
                <a:cs typeface="Times New Roman" pitchFamily="18"/>
              </a:rPr>
              <a:t>B2. Řízení chytrého VO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26C764B-54B7-4CFB-9DFF-6D43B2C365AA}"/>
              </a:ext>
            </a:extLst>
          </p:cNvPr>
          <p:cNvSpPr/>
          <p:nvPr/>
        </p:nvSpPr>
        <p:spPr>
          <a:xfrm>
            <a:off x="344906" y="2505924"/>
            <a:ext cx="8277543" cy="2650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/>
              <a:t>řízení z rozvaděče VO na základě snižování napájecího napětí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Wingdings" panose="05000000000000000000" pitchFamily="2" charset="2"/>
              <a:buChar char=""/>
            </a:pPr>
            <a:r>
              <a:rPr lang="cs-CZ" sz="2000" spc="75" dirty="0"/>
              <a:t>statický režim – časové schéma regulace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Wingdings" panose="05000000000000000000" pitchFamily="2" charset="2"/>
              <a:buChar char=""/>
            </a:pPr>
            <a:r>
              <a:rPr lang="cs-CZ" sz="2000" spc="75" dirty="0"/>
              <a:t>dynamický režim na základě údajů externích senzorů, bezdrátový přenos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Wingdings" panose="05000000000000000000" pitchFamily="2" charset="2"/>
              <a:buChar char=""/>
            </a:pPr>
            <a:r>
              <a:rPr lang="cs-CZ" sz="2000" spc="75" dirty="0"/>
              <a:t>komunikace mezi řízenými skupinami</a:t>
            </a:r>
          </a:p>
          <a:p>
            <a:pPr marL="742950" lvl="1" indent="-285750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/>
              <a:t>možnost vzdáleného přístupu a řízení</a:t>
            </a:r>
            <a:endParaRPr lang="cs-CZ" sz="2000" spc="75" dirty="0">
              <a:solidFill>
                <a:srgbClr val="5A5A5A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83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>
            <a:extLst>
              <a:ext uri="{FF2B5EF4-FFF2-40B4-BE49-F238E27FC236}">
                <a16:creationId xmlns:a16="http://schemas.microsoft.com/office/drawing/2014/main" id="{D5E6E9FF-9181-4241-A194-3B8F62230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61" y="1898830"/>
            <a:ext cx="7488832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ea typeface="Arial" pitchFamily="34"/>
                <a:cs typeface="Times New Roman" pitchFamily="18"/>
              </a:rPr>
              <a:t> Autonomní řízení jednotlivých světelných míst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06AA115-6F86-45C5-95EA-587991EAF27B}"/>
              </a:ext>
            </a:extLst>
          </p:cNvPr>
          <p:cNvSpPr/>
          <p:nvPr/>
        </p:nvSpPr>
        <p:spPr>
          <a:xfrm>
            <a:off x="312639" y="2546902"/>
            <a:ext cx="7965885" cy="260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/>
              <a:t>systém řízení je přímo ve svítidle, součást driveru LED</a:t>
            </a:r>
          </a:p>
          <a:p>
            <a:pPr marL="742950" lvl="1" indent="-285750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/>
              <a:t>svítidlo nepřijímá řídící signál po zvláštním kabelovém rozvodu atp.</a:t>
            </a:r>
          </a:p>
          <a:p>
            <a:pPr marL="742950" lvl="1" indent="-285750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/>
              <a:t>různé způsoby řízení hladiny a doby stmívání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Wingdings" panose="05000000000000000000" pitchFamily="2" charset="2"/>
              <a:buChar char=""/>
            </a:pPr>
            <a:r>
              <a:rPr lang="cs-CZ" sz="2000" spc="75" dirty="0"/>
              <a:t>fixně naprogramované ve svítidle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Wingdings" panose="05000000000000000000" pitchFamily="2" charset="2"/>
              <a:buChar char=""/>
            </a:pPr>
            <a:r>
              <a:rPr lang="cs-CZ" sz="2000" spc="75" dirty="0"/>
              <a:t>dynamický režim na základě integrovaného senzoru nebo bezdrátový příjem z nadřazeného systému</a:t>
            </a:r>
            <a:endParaRPr lang="cs-CZ" sz="2000" dirty="0"/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3EFCB185-317A-4557-B9E6-5B91A1DDC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967730"/>
            <a:ext cx="7488832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ea typeface="Arial" pitchFamily="34"/>
                <a:cs typeface="Times New Roman" pitchFamily="18"/>
              </a:rPr>
              <a:t>B2. Řízení chytrého VO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97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45096" y="1035146"/>
            <a:ext cx="8686800" cy="6151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B2. Bezdrátová komunikace ve volném pásmu</a:t>
            </a:r>
            <a:endParaRPr lang="en-GB" sz="20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Obráze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2132856"/>
            <a:ext cx="6264696" cy="3673437"/>
          </a:xfrm>
          <a:prstGeom prst="rect">
            <a:avLst/>
          </a:prstGeom>
        </p:spPr>
      </p:pic>
      <p:sp>
        <p:nvSpPr>
          <p:cNvPr id="8" name="Volný tvar 1"/>
          <p:cNvSpPr>
            <a:spLocks noChangeArrowheads="1"/>
          </p:cNvSpPr>
          <p:nvPr/>
        </p:nvSpPr>
        <p:spPr bwMode="auto">
          <a:xfrm>
            <a:off x="899592" y="1650332"/>
            <a:ext cx="7577808" cy="341561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 868 MHz nebo 169 MHz</a:t>
            </a:r>
          </a:p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9521492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32079" y="638228"/>
            <a:ext cx="8686800" cy="12847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B2. Komunikace na bázi Wi-Fi</a:t>
            </a:r>
            <a:endParaRPr lang="en-GB" sz="20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Volný tvar 1"/>
          <p:cNvSpPr>
            <a:spLocks noChangeArrowheads="1"/>
          </p:cNvSpPr>
          <p:nvPr/>
        </p:nvSpPr>
        <p:spPr bwMode="auto">
          <a:xfrm>
            <a:off x="945567" y="1359247"/>
            <a:ext cx="7577808" cy="871934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/>
          </a:p>
        </p:txBody>
      </p:sp>
      <p:pic>
        <p:nvPicPr>
          <p:cNvPr id="5" name="Obrázek 4" descr="C:\Users\Vlastnik\AppData\Local\Microsoft\Windows\INetCache\Content.Word\smart city vo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 b="1745"/>
          <a:stretch/>
        </p:blipFill>
        <p:spPr bwMode="auto">
          <a:xfrm>
            <a:off x="827584" y="1700808"/>
            <a:ext cx="7200800" cy="3953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1970577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30892" y="716880"/>
            <a:ext cx="8686800" cy="12847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B2. Komunikace na bázi GSM</a:t>
            </a:r>
            <a:endParaRPr lang="en-GB" sz="20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Volný tvar 1"/>
          <p:cNvSpPr>
            <a:spLocks noChangeArrowheads="1"/>
          </p:cNvSpPr>
          <p:nvPr/>
        </p:nvSpPr>
        <p:spPr bwMode="auto">
          <a:xfrm>
            <a:off x="945567" y="1359247"/>
            <a:ext cx="7577808" cy="871934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/>
          </a:p>
        </p:txBody>
      </p:sp>
      <p:pic>
        <p:nvPicPr>
          <p:cNvPr id="6" name="Obrázek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r="1102"/>
          <a:stretch/>
        </p:blipFill>
        <p:spPr bwMode="auto">
          <a:xfrm>
            <a:off x="2583131" y="1772141"/>
            <a:ext cx="5939753" cy="3600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 descr="Výsledek obrázku pro 485co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r="15877" b="-50"/>
          <a:stretch/>
        </p:blipFill>
        <p:spPr bwMode="auto">
          <a:xfrm>
            <a:off x="827584" y="2154872"/>
            <a:ext cx="1656184" cy="3218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275607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23528" y="716880"/>
            <a:ext cx="8686800" cy="12847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B2. Komunikace na bázi </a:t>
            </a:r>
            <a:r>
              <a:rPr lang="cs-CZ" sz="2400" b="1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IoT</a:t>
            </a:r>
            <a:r>
              <a:rPr lang="cs-CZ" sz="24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endParaRPr lang="en-GB" sz="20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Volný tvar 1"/>
          <p:cNvSpPr>
            <a:spLocks noChangeArrowheads="1"/>
          </p:cNvSpPr>
          <p:nvPr/>
        </p:nvSpPr>
        <p:spPr bwMode="auto">
          <a:xfrm>
            <a:off x="945567" y="1359247"/>
            <a:ext cx="7577808" cy="871934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/>
          </a:p>
        </p:txBody>
      </p:sp>
      <p:pic>
        <p:nvPicPr>
          <p:cNvPr id="3074" name="Picture 2" descr="http://www.abilityconcept.eu/wp-content/uploads/2017/09/komunikace_cz-1024x5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3" r="2713"/>
          <a:stretch/>
        </p:blipFill>
        <p:spPr bwMode="auto">
          <a:xfrm>
            <a:off x="-4676" y="1772816"/>
            <a:ext cx="8178651" cy="411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5210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E638DA1-8295-46DF-AAE8-4A1726964806}"/>
              </a:ext>
            </a:extLst>
          </p:cNvPr>
          <p:cNvSpPr/>
          <p:nvPr/>
        </p:nvSpPr>
        <p:spPr>
          <a:xfrm>
            <a:off x="476545" y="3136613"/>
            <a:ext cx="8145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kern="0" dirty="0">
                <a:solidFill>
                  <a:schemeClr val="accent1"/>
                </a:solidFill>
                <a:ea typeface="Times New Roman" pitchFamily="18"/>
                <a:cs typeface="Times New Roman" pitchFamily="18"/>
              </a:rPr>
              <a:t>C) Dynamické (chytré) veřejné osvětlení</a:t>
            </a:r>
          </a:p>
        </p:txBody>
      </p:sp>
    </p:spTree>
    <p:extLst>
      <p:ext uri="{BB962C8B-B14F-4D97-AF65-F5344CB8AC3E}">
        <p14:creationId xmlns:p14="http://schemas.microsoft.com/office/powerpoint/2010/main" val="2672386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23726" y="1268760"/>
            <a:ext cx="8640762" cy="321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cs typeface="Times New Roman" pitchFamily="18" charset="0"/>
              </a:rPr>
              <a:t>C1. Dynamické VO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5" name="Volný tvar 1">
            <a:extLst>
              <a:ext uri="{FF2B5EF4-FFF2-40B4-BE49-F238E27FC236}">
                <a16:creationId xmlns:a16="http://schemas.microsoft.com/office/drawing/2014/main" id="{B88D4DDD-985F-42F0-A6A6-6EBA6FC6C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988840"/>
            <a:ext cx="8208912" cy="3968278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cs-CZ" sz="2600" dirty="0"/>
              <a:t>Dynamické veřejné osvětlení je vytvořené tak, aby se neustále „adaptovalo“ na aktuální potřebu a chování uživatelů při splnění legislativních požadavků a norem. </a:t>
            </a:r>
          </a:p>
          <a:p>
            <a:pPr>
              <a:lnSpc>
                <a:spcPct val="100000"/>
              </a:lnSpc>
            </a:pPr>
            <a:endParaRPr lang="en-US" sz="2600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cs-CZ" sz="2600" dirty="0"/>
              <a:t>Cílem dynamického osvětlení je maximalizovat komfort jeho uživatelů a minimalizovat světelné znečištění při optimalizaci nákladů a minimalizaci spotřeby energie.</a:t>
            </a:r>
            <a:r>
              <a:rPr lang="cs-CZ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62736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2A0BE7B-78C1-4BF2-A38D-922581BF528D}"/>
              </a:ext>
            </a:extLst>
          </p:cNvPr>
          <p:cNvSpPr/>
          <p:nvPr/>
        </p:nvSpPr>
        <p:spPr>
          <a:xfrm>
            <a:off x="476545" y="3136613"/>
            <a:ext cx="8100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kern="0" dirty="0">
                <a:solidFill>
                  <a:schemeClr val="accent1"/>
                </a:solidFill>
                <a:ea typeface="Times New Roman" pitchFamily="18"/>
                <a:cs typeface="Times New Roman" pitchFamily="18"/>
              </a:rPr>
              <a:t>A) Veřejné osvětlení</a:t>
            </a:r>
          </a:p>
        </p:txBody>
      </p:sp>
    </p:spTree>
    <p:extLst>
      <p:ext uri="{BB962C8B-B14F-4D97-AF65-F5344CB8AC3E}">
        <p14:creationId xmlns:p14="http://schemas.microsoft.com/office/powerpoint/2010/main" val="606098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Dynamic</a:t>
            </a:r>
            <a:r>
              <a:rPr lang="cs-CZ" dirty="0"/>
              <a:t> </a:t>
            </a:r>
            <a:r>
              <a:rPr lang="cs-CZ" dirty="0" err="1"/>
              <a:t>light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" b="769"/>
          <a:stretch>
            <a:fillRect/>
          </a:stretch>
        </p:blipFill>
        <p:spPr bwMode="auto">
          <a:xfrm>
            <a:off x="1" y="1774918"/>
            <a:ext cx="9143999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6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Dynamic</a:t>
            </a:r>
            <a:r>
              <a:rPr lang="cs-CZ" dirty="0"/>
              <a:t> </a:t>
            </a:r>
            <a:r>
              <a:rPr lang="cs-CZ" dirty="0" err="1"/>
              <a:t>light</a:t>
            </a:r>
            <a:br>
              <a:rPr lang="cs-CZ" dirty="0"/>
            </a:br>
            <a:r>
              <a:rPr lang="en-US" sz="1300" dirty="0"/>
              <a:t>Towards Dynamic, Intelligent and Energy Efficient Urban Lighting </a:t>
            </a:r>
            <a:endParaRPr lang="en-GB" sz="1300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1" y="998448"/>
            <a:ext cx="9148250" cy="49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5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23726" y="1268760"/>
            <a:ext cx="8640762" cy="321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cs typeface="Times New Roman" pitchFamily="18" charset="0"/>
              </a:rPr>
              <a:t>C1. Chytré VO - koncepce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5" name="Volný tvar 1">
            <a:extLst>
              <a:ext uri="{FF2B5EF4-FFF2-40B4-BE49-F238E27FC236}">
                <a16:creationId xmlns:a16="http://schemas.microsoft.com/office/drawing/2014/main" id="{B88D4DDD-985F-42F0-A6A6-6EBA6FC6C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988840"/>
            <a:ext cx="8208912" cy="3968278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Vzdálený přístupu k rozvaděčům VO / SM </a:t>
            </a:r>
          </a:p>
          <a:p>
            <a:pPr marL="0" lvl="1"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Předávání informací o aktuálním stavu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aktuální hodnoty proudu v jednotlivých napájecí větvích 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čas zapnutí / doba provozu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velikost odebíraného činného a jalového výkonu</a:t>
            </a:r>
          </a:p>
          <a:p>
            <a:pPr marL="0" lvl="1" indent="-34290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hlášení poruch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výkyv odebíraného proudu v rámci definovaných mezí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výpadek větve / světelného místa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otevření dveří skříně rozvaděče	</a:t>
            </a:r>
          </a:p>
        </p:txBody>
      </p:sp>
    </p:spTree>
    <p:extLst>
      <p:ext uri="{BB962C8B-B14F-4D97-AF65-F5344CB8AC3E}">
        <p14:creationId xmlns:p14="http://schemas.microsoft.com/office/powerpoint/2010/main" val="2217322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23528" y="1117385"/>
            <a:ext cx="8640762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cs typeface="Times New Roman" pitchFamily="18" charset="0"/>
              </a:rPr>
              <a:t>C1. Chytré VO - koncepce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5B78349-0E7D-464C-85DD-A7397E7F3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75" y="1412776"/>
            <a:ext cx="6204267" cy="45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44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80E78B4-11B0-42F7-AA3B-4EC239A41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12976"/>
            <a:ext cx="5390357" cy="2812616"/>
          </a:xfrm>
          <a:prstGeom prst="rect">
            <a:avLst/>
          </a:prstGeom>
        </p:spPr>
      </p:pic>
      <p:sp>
        <p:nvSpPr>
          <p:cNvPr id="4" name="Text Box 31">
            <a:extLst>
              <a:ext uri="{FF2B5EF4-FFF2-40B4-BE49-F238E27FC236}">
                <a16:creationId xmlns:a16="http://schemas.microsoft.com/office/drawing/2014/main" id="{F96681A8-67F8-4E9D-A3FA-0A8A1232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26" y="1182490"/>
            <a:ext cx="8640762" cy="321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cs typeface="Times New Roman" pitchFamily="18" charset="0"/>
              </a:rPr>
              <a:t>C1. Řízení soustavy VO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6" name="Volný tvar 1">
            <a:extLst>
              <a:ext uri="{FF2B5EF4-FFF2-40B4-BE49-F238E27FC236}">
                <a16:creationId xmlns:a16="http://schemas.microsoft.com/office/drawing/2014/main" id="{0C0FF7CC-5DD2-4FC5-8731-3D65C0E8D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700808"/>
            <a:ext cx="8208912" cy="1440160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Řízení hladiny jasu (stmívání) dle časového harmonogramu</a:t>
            </a:r>
          </a:p>
          <a:p>
            <a:pPr marL="0" lvl="1"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Statické řízení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nerespektuje aktuální potřeby účastníků provozu 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nereflektuje vytíženost komunikace	</a:t>
            </a:r>
          </a:p>
        </p:txBody>
      </p:sp>
    </p:spTree>
    <p:extLst>
      <p:ext uri="{BB962C8B-B14F-4D97-AF65-F5344CB8AC3E}">
        <p14:creationId xmlns:p14="http://schemas.microsoft.com/office/powerpoint/2010/main" val="2775885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23726" y="1124744"/>
            <a:ext cx="8640762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cs typeface="Times New Roman" pitchFamily="18" charset="0"/>
              </a:rPr>
              <a:t>C2. Dynamické VO - koncepce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5" name="Volný tvar 1">
            <a:extLst>
              <a:ext uri="{FF2B5EF4-FFF2-40B4-BE49-F238E27FC236}">
                <a16:creationId xmlns:a16="http://schemas.microsoft.com/office/drawing/2014/main" id="{B88D4DDD-985F-42F0-A6A6-6EBA6FC6C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700808"/>
            <a:ext cx="8208912" cy="4256310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Vzdálený přístupu k rozvaděčům nebo svítidlům</a:t>
            </a:r>
          </a:p>
          <a:p>
            <a:pPr marL="0" lvl="1"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Předávání informací o aktuálním stavu</a:t>
            </a:r>
          </a:p>
          <a:p>
            <a:pPr marL="0" lvl="1"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Řízení soustavy v reálném čase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vyhodnocení vstupů ze přídavných senzorů a systémů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řízení na základě intenzity dopravy, pohybu chodců a cyklistů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komunikace s dopravní signalizací	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CCE54F-5333-4DB5-AFB0-FE8FC8122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7" y="4213900"/>
            <a:ext cx="7252268" cy="17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12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>
            <a:extLst>
              <a:ext uri="{FF2B5EF4-FFF2-40B4-BE49-F238E27FC236}">
                <a16:creationId xmlns:a16="http://schemas.microsoft.com/office/drawing/2014/main" id="{611362FD-B9BC-44E3-ABDF-D11CFB2E5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268760"/>
            <a:ext cx="8640762" cy="321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cs typeface="Times New Roman" pitchFamily="18" charset="0"/>
              </a:rPr>
              <a:t>C2. Řízení soustavy VO</a:t>
            </a:r>
            <a:endParaRPr lang="en-GB" sz="24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5" name="Volný tvar 1">
            <a:extLst>
              <a:ext uri="{FF2B5EF4-FFF2-40B4-BE49-F238E27FC236}">
                <a16:creationId xmlns:a16="http://schemas.microsoft.com/office/drawing/2014/main" id="{3A120A7D-97B2-473F-93A2-FA607FCB9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772816"/>
            <a:ext cx="8208912" cy="1296144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 řízení hladiny jasu / osvětlenosti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předem definovaný časový harmonogram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/>
              <a:t>dynamické řízení na základě intenzity dopravy, pohybu chodců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A2FD080-E906-4E1D-9C96-8D10F6946E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50" y="3307250"/>
            <a:ext cx="4635515" cy="27152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81A016-8060-40D6-9215-E8E074DD5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3228593"/>
            <a:ext cx="4815535" cy="27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03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8A4DF6D-0437-4AFD-9476-7AC4AFFA14E6}"/>
              </a:ext>
            </a:extLst>
          </p:cNvPr>
          <p:cNvSpPr/>
          <p:nvPr/>
        </p:nvSpPr>
        <p:spPr>
          <a:xfrm>
            <a:off x="368434" y="1661328"/>
            <a:ext cx="6948871" cy="4469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Sledování celé soustavy chytrého VO</a:t>
            </a:r>
          </a:p>
          <a:p>
            <a:pPr marL="457200" lvl="1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200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Stav rozvaděčů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Courier New" panose="02070309020205020404" pitchFamily="49" charset="0"/>
              <a:buChar char="o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Dálkový odečet měření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Courier New" panose="02070309020205020404" pitchFamily="49" charset="0"/>
              <a:buChar char="o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Informace o vývodech</a:t>
            </a:r>
          </a:p>
          <a:p>
            <a:pPr marL="1600200" lvl="3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Symbol" panose="05050102010706020507" pitchFamily="18" charset="2"/>
              <a:buChar char="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Proud v jednotlivých fázích</a:t>
            </a:r>
          </a:p>
          <a:p>
            <a:pPr marL="1600200" lvl="3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Symbol" panose="05050102010706020507" pitchFamily="18" charset="2"/>
              <a:buChar char="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Výkon ve větvi (činný, jalový)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Courier New" panose="02070309020205020404" pitchFamily="49" charset="0"/>
              <a:buChar char="o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Poloha jističů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Courier New" panose="02070309020205020404" pitchFamily="49" charset="0"/>
              <a:buChar char="o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Hlídání otevřených dveří rozvaděče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Courier New" panose="02070309020205020404" pitchFamily="49" charset="0"/>
              <a:buChar char="o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Poslední zásah do rozvaděče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Courier New" panose="02070309020205020404" pitchFamily="49" charset="0"/>
              <a:buChar char="o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Poslední provedená revize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Courier New" panose="02070309020205020404" pitchFamily="49" charset="0"/>
              <a:buChar char="o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Historie prováděných servisních úkonů</a:t>
            </a:r>
          </a:p>
        </p:txBody>
      </p:sp>
      <p:sp>
        <p:nvSpPr>
          <p:cNvPr id="4" name="Text Box 31">
            <a:extLst>
              <a:ext uri="{FF2B5EF4-FFF2-40B4-BE49-F238E27FC236}">
                <a16:creationId xmlns:a16="http://schemas.microsoft.com/office/drawing/2014/main" id="{ABADE8AC-90FF-4489-9636-90CF33225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268760"/>
            <a:ext cx="8640762" cy="321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cs typeface="Times New Roman" pitchFamily="18" charset="0"/>
              </a:rPr>
              <a:t>C3. Primární úlohy dohledu chytrého VO </a:t>
            </a:r>
          </a:p>
        </p:txBody>
      </p:sp>
    </p:spTree>
    <p:extLst>
      <p:ext uri="{BB962C8B-B14F-4D97-AF65-F5344CB8AC3E}">
        <p14:creationId xmlns:p14="http://schemas.microsoft.com/office/powerpoint/2010/main" val="4092161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8A4DF6D-0437-4AFD-9476-7AC4AFFA14E6}"/>
              </a:ext>
            </a:extLst>
          </p:cNvPr>
          <p:cNvSpPr/>
          <p:nvPr/>
        </p:nvSpPr>
        <p:spPr>
          <a:xfrm>
            <a:off x="323528" y="1718810"/>
            <a:ext cx="8494603" cy="4469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200"/>
            </a:pPr>
            <a:r>
              <a:rPr lang="cs-CZ" sz="18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 </a:t>
            </a: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Stav zapínacího bodu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Courier New" panose="02070309020205020404" pitchFamily="49" charset="0"/>
              <a:buChar char="o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Aktuální hladina osvětlenosti okolí</a:t>
            </a:r>
          </a:p>
          <a:p>
            <a:pPr marL="1143000" lvl="2" indent="-2286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336699"/>
              </a:buClr>
              <a:buFont typeface="Courier New" panose="02070309020205020404" pitchFamily="49" charset="0"/>
              <a:buChar char="o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Časový plán zapínání</a:t>
            </a: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Wingdings" panose="05000000000000000000" pitchFamily="2" charset="2"/>
              <a:buChar char="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Sledování jednotlivých světelných míst</a:t>
            </a:r>
          </a:p>
          <a:p>
            <a:pPr marL="742950" lvl="1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Provoz, bezporuchový stav</a:t>
            </a:r>
          </a:p>
          <a:p>
            <a:pPr marL="742950" lvl="1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Informace o aktuální hladině světelného toku (stmívání)</a:t>
            </a:r>
          </a:p>
          <a:p>
            <a:pPr marL="742950" lvl="1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Informace o aktuálním příkonu svítidla</a:t>
            </a:r>
          </a:p>
          <a:p>
            <a:pPr marL="742950" lvl="1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Teplota okolí / LED modulu</a:t>
            </a:r>
          </a:p>
          <a:p>
            <a:pPr marL="742950" lvl="1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Celkový počet odsvícených hodin</a:t>
            </a:r>
          </a:p>
          <a:p>
            <a:pPr marL="742950" lvl="1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+mj-lt"/>
              <a:buAutoNum type="alphaLcParenR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Počet nefunkčních LED čipů</a:t>
            </a:r>
          </a:p>
          <a:p>
            <a:pPr marL="742950" lvl="1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SzPts val="1200"/>
              <a:buFont typeface="+mj-lt"/>
              <a:buAutoNum type="alphaLcParenR"/>
            </a:pPr>
            <a:r>
              <a:rPr lang="cs-CZ" sz="2000" spc="75" dirty="0">
                <a:solidFill>
                  <a:srgbClr val="5A5A5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Datum poslední údržby</a:t>
            </a:r>
            <a:endParaRPr lang="cs-CZ" sz="1800" spc="75" dirty="0">
              <a:solidFill>
                <a:srgbClr val="5A5A5A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 Box 31">
            <a:extLst>
              <a:ext uri="{FF2B5EF4-FFF2-40B4-BE49-F238E27FC236}">
                <a16:creationId xmlns:a16="http://schemas.microsoft.com/office/drawing/2014/main" id="{2EE5B7C9-63BF-43B8-BFA0-B7B65A09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268760"/>
            <a:ext cx="8640762" cy="321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chemeClr val="accent1"/>
                </a:solidFill>
                <a:cs typeface="Times New Roman" pitchFamily="18" charset="0"/>
              </a:rPr>
              <a:t>C3. Primární úlohy dohledu chytrého VO </a:t>
            </a:r>
          </a:p>
        </p:txBody>
      </p:sp>
    </p:spTree>
    <p:extLst>
      <p:ext uri="{BB962C8B-B14F-4D97-AF65-F5344CB8AC3E}">
        <p14:creationId xmlns:p14="http://schemas.microsoft.com/office/powerpoint/2010/main" val="448090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46">
            <a:extLst>
              <a:ext uri="{FF2B5EF4-FFF2-40B4-BE49-F238E27FC236}">
                <a16:creationId xmlns:a16="http://schemas.microsoft.com/office/drawing/2014/main" id="{5456C988-3041-468D-A930-F2448A97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73" y="4192236"/>
            <a:ext cx="388699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8775" algn="l"/>
                <a:tab pos="23352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8775" algn="l"/>
                <a:tab pos="23352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8775" algn="l"/>
                <a:tab pos="23352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8775" algn="l"/>
                <a:tab pos="2335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8775" algn="l"/>
                <a:tab pos="2335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775" algn="l"/>
                <a:tab pos="2335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775" algn="l"/>
                <a:tab pos="2335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775" algn="l"/>
                <a:tab pos="2335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775" algn="l"/>
                <a:tab pos="2335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500" dirty="0">
                <a:latin typeface="+mn-lt"/>
              </a:rPr>
              <a:t>Rozloha:	45,63 km</a:t>
            </a:r>
            <a:r>
              <a:rPr lang="cs-CZ" altLang="cs-CZ" sz="1500" baseline="30000" dirty="0">
                <a:latin typeface="+mn-lt"/>
              </a:rPr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500" dirty="0">
                <a:latin typeface="+mn-lt"/>
              </a:rPr>
              <a:t>Počet obyvatel:	11 146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500" dirty="0">
                <a:latin typeface="+mn-lt"/>
              </a:rPr>
              <a:t>Počet SM	1 444 ks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500" dirty="0">
                <a:latin typeface="+mn-lt"/>
              </a:rPr>
              <a:t>Instalovaný příkon:	118 kW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500" dirty="0">
                <a:latin typeface="+mn-lt"/>
              </a:rPr>
              <a:t>Spotřeba el. energie:	540 </a:t>
            </a:r>
            <a:r>
              <a:rPr lang="cs-CZ" altLang="cs-CZ" sz="1500" dirty="0" err="1">
                <a:latin typeface="+mn-lt"/>
              </a:rPr>
              <a:t>MWh</a:t>
            </a:r>
            <a:r>
              <a:rPr lang="cs-CZ" altLang="cs-CZ" sz="1500" dirty="0">
                <a:latin typeface="+mn-lt"/>
              </a:rPr>
              <a:t>/rok</a:t>
            </a:r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25D33E1E-E5EE-4C6F-A284-24FFDE9D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"/>
          <a:stretch>
            <a:fillRect/>
          </a:stretch>
        </p:blipFill>
        <p:spPr bwMode="auto">
          <a:xfrm>
            <a:off x="5100834" y="1825824"/>
            <a:ext cx="360045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">
            <a:extLst>
              <a:ext uri="{FF2B5EF4-FFF2-40B4-BE49-F238E27FC236}">
                <a16:creationId xmlns:a16="http://schemas.microsoft.com/office/drawing/2014/main" id="{127A9CEB-7E72-4567-A616-CDCD37AAF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47" y="1678447"/>
            <a:ext cx="44735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9pPr>
          </a:lstStyle>
          <a:p>
            <a:pPr>
              <a:tabLst>
                <a:tab pos="630238" algn="l"/>
                <a:tab pos="1254125" algn="l"/>
              </a:tabLst>
              <a:defRPr/>
            </a:pPr>
            <a:r>
              <a:rPr lang="cs-CZ" altLang="cs-CZ" dirty="0">
                <a:latin typeface="+mn-lt"/>
              </a:rPr>
              <a:t>2009 	Kompletní výměna svítidel (EFEKT)</a:t>
            </a:r>
          </a:p>
          <a:p>
            <a:pPr>
              <a:tabLst>
                <a:tab pos="630238" algn="l"/>
                <a:tab pos="1254125" algn="l"/>
              </a:tabLst>
              <a:defRPr/>
            </a:pPr>
            <a:endParaRPr lang="cs-CZ" altLang="cs-CZ" dirty="0">
              <a:latin typeface="+mn-lt"/>
            </a:endParaRPr>
          </a:p>
          <a:p>
            <a:pPr>
              <a:tabLst>
                <a:tab pos="630238" algn="l"/>
                <a:tab pos="1254125" algn="l"/>
              </a:tabLst>
              <a:defRPr/>
            </a:pPr>
            <a:r>
              <a:rPr lang="cs-CZ" altLang="cs-CZ" dirty="0">
                <a:latin typeface="+mn-lt"/>
              </a:rPr>
              <a:t>2017	Projekt </a:t>
            </a:r>
            <a:r>
              <a:rPr lang="cs-CZ" altLang="cs-CZ" dirty="0" err="1">
                <a:latin typeface="+mn-lt"/>
              </a:rPr>
              <a:t>Dynamic</a:t>
            </a:r>
            <a:r>
              <a:rPr lang="cs-CZ" altLang="cs-CZ" dirty="0">
                <a:latin typeface="+mn-lt"/>
              </a:rPr>
              <a:t> Light (</a:t>
            </a:r>
            <a:r>
              <a:rPr lang="cs-CZ" altLang="cs-CZ" dirty="0" err="1">
                <a:latin typeface="+mn-lt"/>
              </a:rPr>
              <a:t>Interreg</a:t>
            </a:r>
            <a:r>
              <a:rPr lang="cs-CZ" altLang="cs-CZ" dirty="0">
                <a:latin typeface="+mn-lt"/>
              </a:rPr>
              <a:t>)</a:t>
            </a:r>
          </a:p>
          <a:p>
            <a:pPr>
              <a:tabLst>
                <a:tab pos="630238" algn="l"/>
                <a:tab pos="1254125" algn="l"/>
              </a:tabLst>
              <a:defRPr/>
            </a:pPr>
            <a:endParaRPr lang="cs-CZ" altLang="cs-CZ" dirty="0">
              <a:latin typeface="+mn-lt"/>
            </a:endParaRPr>
          </a:p>
          <a:p>
            <a:pPr>
              <a:tabLst>
                <a:tab pos="630238" algn="l"/>
                <a:tab pos="1254125" algn="l"/>
              </a:tabLst>
              <a:defRPr/>
            </a:pPr>
            <a:r>
              <a:rPr lang="cs-CZ" altLang="cs-CZ" dirty="0">
                <a:latin typeface="+mn-lt"/>
              </a:rPr>
              <a:t>2017	Koncepce veřejného osvětlení</a:t>
            </a:r>
          </a:p>
          <a:p>
            <a:pPr marL="630238">
              <a:buFont typeface="Wingdings" panose="05000000000000000000" pitchFamily="2" charset="2"/>
              <a:buChar char="§"/>
              <a:tabLst>
                <a:tab pos="630238" algn="l"/>
                <a:tab pos="901700" algn="l"/>
                <a:tab pos="1254125" algn="l"/>
              </a:tabLst>
              <a:defRPr/>
            </a:pPr>
            <a:r>
              <a:rPr lang="cs-CZ" altLang="cs-CZ" dirty="0">
                <a:latin typeface="+mn-lt"/>
              </a:rPr>
              <a:t>	Základní plán VO</a:t>
            </a:r>
          </a:p>
          <a:p>
            <a:pPr marL="630238">
              <a:buFont typeface="Wingdings" panose="05000000000000000000" pitchFamily="2" charset="2"/>
              <a:buChar char="§"/>
              <a:tabLst>
                <a:tab pos="630238" algn="l"/>
                <a:tab pos="901700" algn="l"/>
                <a:tab pos="1254125" algn="l"/>
              </a:tabLst>
              <a:defRPr/>
            </a:pPr>
            <a:r>
              <a:rPr lang="cs-CZ" altLang="cs-CZ" dirty="0">
                <a:latin typeface="+mn-lt"/>
              </a:rPr>
              <a:t>   Plán obnovy a modernizace VO</a:t>
            </a:r>
          </a:p>
          <a:p>
            <a:pPr marL="630238">
              <a:buFont typeface="Wingdings" panose="05000000000000000000" pitchFamily="2" charset="2"/>
              <a:buChar char="§"/>
              <a:tabLst>
                <a:tab pos="630238" algn="l"/>
                <a:tab pos="901700" algn="l"/>
                <a:tab pos="1254125" algn="l"/>
              </a:tabLst>
              <a:defRPr/>
            </a:pPr>
            <a:r>
              <a:rPr lang="cs-CZ" altLang="cs-CZ" dirty="0">
                <a:latin typeface="+mn-lt"/>
              </a:rPr>
              <a:t>   Standardy VO</a:t>
            </a:r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id="{D4875AFA-8F34-45B6-A5A7-A62F7116B406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dirty="0"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1</a:t>
            </a: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. Úvod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7" name="Volný tvar 5">
            <a:extLst>
              <a:ext uri="{FF2B5EF4-FFF2-40B4-BE49-F238E27FC236}">
                <a16:creationId xmlns:a16="http://schemas.microsoft.com/office/drawing/2014/main" id="{3EF76526-1A43-4864-AA47-2EB82DEE3522}"/>
              </a:ext>
            </a:extLst>
          </p:cNvPr>
          <p:cNvSpPr/>
          <p:nvPr/>
        </p:nvSpPr>
        <p:spPr>
          <a:xfrm>
            <a:off x="425450" y="131111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Koncepční a komplexní přístup k VO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10" name="Volný tvar 5">
            <a:extLst>
              <a:ext uri="{FF2B5EF4-FFF2-40B4-BE49-F238E27FC236}">
                <a16:creationId xmlns:a16="http://schemas.microsoft.com/office/drawing/2014/main" id="{8C01D019-9319-4B36-BE4E-E59D4713CDBE}"/>
              </a:ext>
            </a:extLst>
          </p:cNvPr>
          <p:cNvSpPr/>
          <p:nvPr/>
        </p:nvSpPr>
        <p:spPr>
          <a:xfrm>
            <a:off x="431800" y="3901510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Sušice -základní údaje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991EC16-2BDE-43E1-9017-4CD6153BCE57}"/>
              </a:ext>
            </a:extLst>
          </p:cNvPr>
          <p:cNvSpPr/>
          <p:nvPr/>
        </p:nvSpPr>
        <p:spPr>
          <a:xfrm>
            <a:off x="4750074" y="4231498"/>
            <a:ext cx="43019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/>
              <a:t>Poměrný počet SM:	7,7 obyv./SM</a:t>
            </a:r>
          </a:p>
          <a:p>
            <a:r>
              <a:rPr lang="cs-CZ" altLang="cs-CZ" dirty="0"/>
              <a:t>Poměrný příkon:		82 W/SM</a:t>
            </a:r>
          </a:p>
          <a:p>
            <a:r>
              <a:rPr lang="cs-CZ" altLang="cs-CZ" dirty="0"/>
              <a:t>Poměrná spotřeba:	374 kWh/rok/SM</a:t>
            </a:r>
          </a:p>
          <a:p>
            <a:r>
              <a:rPr lang="cs-CZ" altLang="cs-CZ" dirty="0"/>
              <a:t>Náklady na el. energii:	750 Kč/rok/SM</a:t>
            </a:r>
          </a:p>
        </p:txBody>
      </p:sp>
    </p:spTree>
    <p:extLst>
      <p:ext uri="{BB962C8B-B14F-4D97-AF65-F5344CB8AC3E}">
        <p14:creationId xmlns:p14="http://schemas.microsoft.com/office/powerpoint/2010/main" val="82353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323528" y="1052736"/>
            <a:ext cx="4968552" cy="480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b="1" dirty="0">
                <a:solidFill>
                  <a:schemeClr val="accent1"/>
                </a:solidFill>
                <a:ea typeface="Arial" pitchFamily="34"/>
                <a:cs typeface="Times New Roman" pitchFamily="18"/>
              </a:rPr>
              <a:t>Provoz osvětlovacích soustav</a:t>
            </a:r>
            <a:endParaRPr lang="en-GB" sz="20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4" name="Volný tvar 1"/>
          <p:cNvSpPr>
            <a:spLocks noChangeArrowheads="1"/>
          </p:cNvSpPr>
          <p:nvPr/>
        </p:nvSpPr>
        <p:spPr bwMode="auto">
          <a:xfrm>
            <a:off x="827584" y="1533553"/>
            <a:ext cx="8136904" cy="4559743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lvl="1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/>
              <a:t> </a:t>
            </a:r>
            <a:r>
              <a:rPr lang="cs-CZ" sz="1800" dirty="0"/>
              <a:t>roční doba provozu v ČR je zhruba 4 000 - 4 200 h</a:t>
            </a:r>
          </a:p>
          <a:p>
            <a:pPr marL="285750" lvl="1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 podíl na konečné spotřebě elektrické energie ČR asi 1,1 %</a:t>
            </a:r>
          </a:p>
          <a:p>
            <a:pPr marL="0" lvl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		tj. kolem 600 </a:t>
            </a:r>
            <a:r>
              <a:rPr lang="cs-CZ" sz="1800" dirty="0" err="1"/>
              <a:t>GWh</a:t>
            </a:r>
            <a:r>
              <a:rPr lang="cs-CZ" sz="1800" dirty="0"/>
              <a:t>/rok</a:t>
            </a:r>
          </a:p>
          <a:p>
            <a:pPr marL="285750" lvl="1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 v ČR přibližně 1,4 mil. světelných bodů</a:t>
            </a:r>
          </a:p>
          <a:p>
            <a:pPr marL="285750" lvl="1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 1 světelný bod na 8 – 10 obyvatel</a:t>
            </a:r>
          </a:p>
          <a:p>
            <a:pPr marL="285750" lvl="1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 průměrný instalovaný příkon na svítidlo (přibližně)</a:t>
            </a:r>
          </a:p>
          <a:p>
            <a:pPr marL="595350" lvl="2" indent="-28575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125W v roce 2010 (Praha: 93W)</a:t>
            </a:r>
          </a:p>
          <a:p>
            <a:pPr marL="595350" lvl="2" indent="-28575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120W v roce 2016</a:t>
            </a:r>
          </a:p>
          <a:p>
            <a:pPr marL="285750" lvl="1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 zastoupení světelných zdrojů ve VO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&gt; 75% HPS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~ 10% HM</a:t>
            </a:r>
          </a:p>
          <a:p>
            <a:pPr lvl="2" indent="-457200">
              <a:spcBef>
                <a:spcPts val="8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&gt; 10% LED</a:t>
            </a:r>
          </a:p>
        </p:txBody>
      </p:sp>
      <p:pic>
        <p:nvPicPr>
          <p:cNvPr id="5" name="Picture 14" descr="LP_CF_DSONTAPH_EU-CLP-global-001_highres">
            <a:extLst>
              <a:ext uri="{FF2B5EF4-FFF2-40B4-BE49-F238E27FC236}">
                <a16:creationId xmlns:a16="http://schemas.microsoft.com/office/drawing/2014/main" id="{686914A4-D62B-4007-96E1-5503EBB97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309"/>
            <a:ext cx="2907490" cy="5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C69874E-5C9B-482A-B029-5D2506D724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9355" r="5900" b="9355"/>
          <a:stretch/>
        </p:blipFill>
        <p:spPr>
          <a:xfrm>
            <a:off x="5367364" y="4038073"/>
            <a:ext cx="2299847" cy="13432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35F0468-373E-41CA-A8AC-7E1329EB417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65" y="3539219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58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11D42C-2434-44B0-B9DF-5937A54FF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89088"/>
            <a:ext cx="5986463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4">
            <a:extLst>
              <a:ext uri="{FF2B5EF4-FFF2-40B4-BE49-F238E27FC236}">
                <a16:creationId xmlns:a16="http://schemas.microsoft.com/office/drawing/2014/main" id="{2C005559-2095-4165-B40C-E6AD2883D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r="13271"/>
          <a:stretch>
            <a:fillRect/>
          </a:stretch>
        </p:blipFill>
        <p:spPr bwMode="auto">
          <a:xfrm>
            <a:off x="6551613" y="1589088"/>
            <a:ext cx="2160587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7">
            <a:extLst>
              <a:ext uri="{FF2B5EF4-FFF2-40B4-BE49-F238E27FC236}">
                <a16:creationId xmlns:a16="http://schemas.microsoft.com/office/drawing/2014/main" id="{667C2C1F-DFB7-4262-B887-C35A3A9C4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8785" r="4155"/>
          <a:stretch>
            <a:fillRect/>
          </a:stretch>
        </p:blipFill>
        <p:spPr bwMode="auto">
          <a:xfrm>
            <a:off x="6580188" y="3641725"/>
            <a:ext cx="21590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8">
            <a:extLst>
              <a:ext uri="{FF2B5EF4-FFF2-40B4-BE49-F238E27FC236}">
                <a16:creationId xmlns:a16="http://schemas.microsoft.com/office/drawing/2014/main" id="{7B99EF4A-8E80-4F33-A5B8-A00C6D0B9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5075238"/>
            <a:ext cx="21605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olný tvar 5">
            <a:extLst>
              <a:ext uri="{FF2B5EF4-FFF2-40B4-BE49-F238E27FC236}">
                <a16:creationId xmlns:a16="http://schemas.microsoft.com/office/drawing/2014/main" id="{775A3134-7058-4ED3-A524-8FA471DB32C9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dirty="0"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2</a:t>
            </a: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. Koncepce veřejného osvětlení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9" name="Volný tvar 5">
            <a:extLst>
              <a:ext uri="{FF2B5EF4-FFF2-40B4-BE49-F238E27FC236}">
                <a16:creationId xmlns:a16="http://schemas.microsoft.com/office/drawing/2014/main" id="{BE82E6CD-CB1B-41FF-8B24-2C8C75FF6917}"/>
              </a:ext>
            </a:extLst>
          </p:cNvPr>
          <p:cNvSpPr/>
          <p:nvPr/>
        </p:nvSpPr>
        <p:spPr>
          <a:xfrm>
            <a:off x="425450" y="131111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Základní plán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66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1">
            <a:extLst>
              <a:ext uri="{FF2B5EF4-FFF2-40B4-BE49-F238E27FC236}">
                <a16:creationId xmlns:a16="http://schemas.microsoft.com/office/drawing/2014/main" id="{43BAAE4D-809B-4A07-B75A-8CF7E194C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51" y="1586295"/>
            <a:ext cx="4818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n-lt"/>
              </a:rPr>
              <a:t>7 zemí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n-lt"/>
              </a:rPr>
              <a:t>15 partnerů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n-lt"/>
              </a:rPr>
              <a:t>8 pilotních projektů</a:t>
            </a:r>
          </a:p>
        </p:txBody>
      </p:sp>
      <p:pic>
        <p:nvPicPr>
          <p:cNvPr id="4" name="Obrázek 12">
            <a:extLst>
              <a:ext uri="{FF2B5EF4-FFF2-40B4-BE49-F238E27FC236}">
                <a16:creationId xmlns:a16="http://schemas.microsoft.com/office/drawing/2014/main" id="{C79162AB-9FE6-43CF-990D-7E0DCD93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7480" y="1321047"/>
            <a:ext cx="3192240" cy="344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">
            <a:extLst>
              <a:ext uri="{FF2B5EF4-FFF2-40B4-BE49-F238E27FC236}">
                <a16:creationId xmlns:a16="http://schemas.microsoft.com/office/drawing/2014/main" id="{577A4B39-726E-4627-B66C-334A2A04D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2908300"/>
            <a:ext cx="4818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9pPr>
          </a:lstStyle>
          <a:p>
            <a:pPr>
              <a:defRPr/>
            </a:pPr>
            <a:r>
              <a:rPr lang="cs-CZ" altLang="cs-CZ" b="1" dirty="0">
                <a:latin typeface="+mn-lt"/>
              </a:rPr>
              <a:t>Vrch Anděla Strážce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n-lt"/>
              </a:rPr>
              <a:t>osvětlení přístupového schodiště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n-lt"/>
              </a:rPr>
              <a:t>architekturní osvětlení kaple</a:t>
            </a: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0B8A756A-C0E9-4C82-8FEC-8A05FCBF8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3969060"/>
            <a:ext cx="2820564" cy="211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3">
            <a:extLst>
              <a:ext uri="{FF2B5EF4-FFF2-40B4-BE49-F238E27FC236}">
                <a16:creationId xmlns:a16="http://schemas.microsoft.com/office/drawing/2014/main" id="{FC49DC48-224C-4659-AA0A-0304CD4A3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60430"/>
            <a:ext cx="3192240" cy="211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olný tvar 5">
            <a:extLst>
              <a:ext uri="{FF2B5EF4-FFF2-40B4-BE49-F238E27FC236}">
                <a16:creationId xmlns:a16="http://schemas.microsoft.com/office/drawing/2014/main" id="{F5E0F4F6-AD20-4CA1-A21F-B37319C68315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3. Projekt </a:t>
            </a:r>
            <a:r>
              <a:rPr lang="cs-CZ" sz="2000" b="1" i="0" u="none" strike="noStrike" baseline="0" dirty="0" err="1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Dynamic</a:t>
            </a: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 </a:t>
            </a:r>
            <a:r>
              <a:rPr lang="cs-CZ" sz="2000" b="1" i="0" u="none" strike="noStrike" baseline="0" dirty="0" err="1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Light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9" name="Volný tvar 5">
            <a:extLst>
              <a:ext uri="{FF2B5EF4-FFF2-40B4-BE49-F238E27FC236}">
                <a16:creationId xmlns:a16="http://schemas.microsoft.com/office/drawing/2014/main" id="{A4739DDF-0C54-4B61-804D-4E7A1A9D9A77}"/>
              </a:ext>
            </a:extLst>
          </p:cNvPr>
          <p:cNvSpPr/>
          <p:nvPr/>
        </p:nvSpPr>
        <p:spPr>
          <a:xfrm>
            <a:off x="425450" y="131111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Základní informace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10" name="Volný tvar 5">
            <a:extLst>
              <a:ext uri="{FF2B5EF4-FFF2-40B4-BE49-F238E27FC236}">
                <a16:creationId xmlns:a16="http://schemas.microsoft.com/office/drawing/2014/main" id="{07A6ABEB-DFDE-47BD-91AA-3576BD55363B}"/>
              </a:ext>
            </a:extLst>
          </p:cNvPr>
          <p:cNvSpPr/>
          <p:nvPr/>
        </p:nvSpPr>
        <p:spPr>
          <a:xfrm>
            <a:off x="471526" y="2635770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Pilotní projekt v Sušici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37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15">
            <a:extLst>
              <a:ext uri="{FF2B5EF4-FFF2-40B4-BE49-F238E27FC236}">
                <a16:creationId xmlns:a16="http://schemas.microsoft.com/office/drawing/2014/main" id="{ECDAFEAF-6F3E-4C79-AC7A-80C01FB33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034" y="1592013"/>
            <a:ext cx="4093074" cy="447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600" dirty="0">
                <a:latin typeface="+mn-lt"/>
              </a:rPr>
              <a:t>Zachování komorní atmosféry přístupového schodiště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600" dirty="0">
                <a:latin typeface="+mn-lt"/>
              </a:rPr>
              <a:t>Zlepšení osvětlení schodiště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600" dirty="0">
                <a:latin typeface="+mn-lt"/>
              </a:rPr>
              <a:t>Lepší plastický vzhled osvětlené kaple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600" dirty="0">
                <a:latin typeface="+mn-lt"/>
              </a:rPr>
              <a:t>Osvětlení celého objemu kaple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600" dirty="0">
                <a:latin typeface="+mn-lt"/>
              </a:rPr>
              <a:t>Snížení energetické náročnosti a rušivého světla VO a AO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600" dirty="0">
                <a:latin typeface="+mn-lt"/>
              </a:rPr>
              <a:t>Dynamické změny osvětlení (osvětlenost, teplota chromatičnosti)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600" dirty="0">
                <a:latin typeface="+mn-lt"/>
              </a:rPr>
              <a:t>Monitoring přítomnosti osob na schodišti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600" dirty="0">
                <a:latin typeface="+mn-lt"/>
              </a:rPr>
              <a:t>Dálkové řízení VO (PLC)</a:t>
            </a:r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4C52BC42-5735-42AC-BD86-D25EF449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108" y="1394563"/>
            <a:ext cx="43656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Volný tvar 5">
            <a:extLst>
              <a:ext uri="{FF2B5EF4-FFF2-40B4-BE49-F238E27FC236}">
                <a16:creationId xmlns:a16="http://schemas.microsoft.com/office/drawing/2014/main" id="{F1B953D9-A855-421E-B95F-F6B1F45864CE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4. Vrch Anděla strážce „Andělíček“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8" name="Volný tvar 5">
            <a:extLst>
              <a:ext uri="{FF2B5EF4-FFF2-40B4-BE49-F238E27FC236}">
                <a16:creationId xmlns:a16="http://schemas.microsoft.com/office/drawing/2014/main" id="{B04EC9A6-3322-4A2A-801B-D324B0379EB2}"/>
              </a:ext>
            </a:extLst>
          </p:cNvPr>
          <p:cNvSpPr/>
          <p:nvPr/>
        </p:nvSpPr>
        <p:spPr>
          <a:xfrm>
            <a:off x="425450" y="131111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Koncepce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779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EA19B78-5286-4F8D-A71F-6A4B747AF0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46675" y="1985281"/>
          <a:ext cx="6255695" cy="1266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5017">
                  <a:extLst>
                    <a:ext uri="{9D8B030D-6E8A-4147-A177-3AD203B41FA5}">
                      <a16:colId xmlns:a16="http://schemas.microsoft.com/office/drawing/2014/main" val="4063651612"/>
                    </a:ext>
                  </a:extLst>
                </a:gridCol>
                <a:gridCol w="1259680">
                  <a:extLst>
                    <a:ext uri="{9D8B030D-6E8A-4147-A177-3AD203B41FA5}">
                      <a16:colId xmlns:a16="http://schemas.microsoft.com/office/drawing/2014/main" val="3283256585"/>
                    </a:ext>
                  </a:extLst>
                </a:gridCol>
                <a:gridCol w="1249004">
                  <a:extLst>
                    <a:ext uri="{9D8B030D-6E8A-4147-A177-3AD203B41FA5}">
                      <a16:colId xmlns:a16="http://schemas.microsoft.com/office/drawing/2014/main" val="154838166"/>
                    </a:ext>
                  </a:extLst>
                </a:gridCol>
                <a:gridCol w="1457171">
                  <a:extLst>
                    <a:ext uri="{9D8B030D-6E8A-4147-A177-3AD203B41FA5}">
                      <a16:colId xmlns:a16="http://schemas.microsoft.com/office/drawing/2014/main" val="4290639216"/>
                    </a:ext>
                  </a:extLst>
                </a:gridCol>
                <a:gridCol w="1024823">
                  <a:extLst>
                    <a:ext uri="{9D8B030D-6E8A-4147-A177-3AD203B41FA5}">
                      <a16:colId xmlns:a16="http://schemas.microsoft.com/office/drawing/2014/main" val="117155361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čas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ZAP - 21:59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22:00 - 5:59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6:00 - VYP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567282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režim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normální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adaptivní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</a:rPr>
                        <a:t>normální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998722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přítomnost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nepřítomnost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244830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osvětlenost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60%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40%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20%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60%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91972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3lx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2lx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1lx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3lx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4313826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24677AD-8CF8-42B1-BF08-78EB769C165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46675" y="4419110"/>
          <a:ext cx="6255695" cy="1266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5017">
                  <a:extLst>
                    <a:ext uri="{9D8B030D-6E8A-4147-A177-3AD203B41FA5}">
                      <a16:colId xmlns:a16="http://schemas.microsoft.com/office/drawing/2014/main" val="4063651612"/>
                    </a:ext>
                  </a:extLst>
                </a:gridCol>
                <a:gridCol w="1259679">
                  <a:extLst>
                    <a:ext uri="{9D8B030D-6E8A-4147-A177-3AD203B41FA5}">
                      <a16:colId xmlns:a16="http://schemas.microsoft.com/office/drawing/2014/main" val="3283256585"/>
                    </a:ext>
                  </a:extLst>
                </a:gridCol>
                <a:gridCol w="1249004">
                  <a:extLst>
                    <a:ext uri="{9D8B030D-6E8A-4147-A177-3AD203B41FA5}">
                      <a16:colId xmlns:a16="http://schemas.microsoft.com/office/drawing/2014/main" val="154838166"/>
                    </a:ext>
                  </a:extLst>
                </a:gridCol>
                <a:gridCol w="1457171">
                  <a:extLst>
                    <a:ext uri="{9D8B030D-6E8A-4147-A177-3AD203B41FA5}">
                      <a16:colId xmlns:a16="http://schemas.microsoft.com/office/drawing/2014/main" val="4290639216"/>
                    </a:ext>
                  </a:extLst>
                </a:gridCol>
                <a:gridCol w="1024824">
                  <a:extLst>
                    <a:ext uri="{9D8B030D-6E8A-4147-A177-3AD203B41FA5}">
                      <a16:colId xmlns:a16="http://schemas.microsoft.com/office/drawing/2014/main" val="117155361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čas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ZAP - 21:59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22:00 - 5:59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6:00 - VYP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567282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režim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normální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adaptivní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</a:rPr>
                        <a:t>normální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998722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přítomnost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nepřítomnost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244830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osvětlenost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60%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40%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20%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60%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91972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3lx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2lx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1lx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3lx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4313826"/>
                  </a:ext>
                </a:extLst>
              </a:tr>
            </a:tbl>
          </a:graphicData>
        </a:graphic>
      </p:graphicFrame>
      <p:sp>
        <p:nvSpPr>
          <p:cNvPr id="4" name="Volný tvar 5">
            <a:extLst>
              <a:ext uri="{FF2B5EF4-FFF2-40B4-BE49-F238E27FC236}">
                <a16:creationId xmlns:a16="http://schemas.microsoft.com/office/drawing/2014/main" id="{A6249768-2378-4D55-8350-4FFDFFB89224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5. Parametry veřejného osvětlení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5" name="Volný tvar 5">
            <a:extLst>
              <a:ext uri="{FF2B5EF4-FFF2-40B4-BE49-F238E27FC236}">
                <a16:creationId xmlns:a16="http://schemas.microsoft.com/office/drawing/2014/main" id="{C079564C-04A7-4639-A9BF-FF03CCD4F73F}"/>
              </a:ext>
            </a:extLst>
          </p:cNvPr>
          <p:cNvSpPr/>
          <p:nvPr/>
        </p:nvSpPr>
        <p:spPr>
          <a:xfrm>
            <a:off x="425450" y="131111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Režimy osvětlení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id="{15D075CC-949B-47C8-ADDA-AE9824F0FA1B}"/>
              </a:ext>
            </a:extLst>
          </p:cNvPr>
          <p:cNvSpPr/>
          <p:nvPr/>
        </p:nvSpPr>
        <p:spPr>
          <a:xfrm>
            <a:off x="416692" y="163510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285750" marR="0" lvl="0" indent="-28575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Běžný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7" name="Volný tvar 5">
            <a:extLst>
              <a:ext uri="{FF2B5EF4-FFF2-40B4-BE49-F238E27FC236}">
                <a16:creationId xmlns:a16="http://schemas.microsoft.com/office/drawing/2014/main" id="{764804B4-5DAF-4213-BBAC-79BC2650F11C}"/>
              </a:ext>
            </a:extLst>
          </p:cNvPr>
          <p:cNvSpPr/>
          <p:nvPr/>
        </p:nvSpPr>
        <p:spPr>
          <a:xfrm>
            <a:off x="425450" y="3894932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285750" marR="0" lvl="0" indent="-28575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Slavnostní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09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61ACECAB-88DC-410D-8019-0BEAE9E4F29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07182" y="1448780"/>
          <a:ext cx="7129636" cy="4742296"/>
        </p:xfrm>
        <a:graphic>
          <a:graphicData uri="http://schemas.openxmlformats.org/drawingml/2006/table">
            <a:tbl>
              <a:tblPr/>
              <a:tblGrid>
                <a:gridCol w="366476">
                  <a:extLst>
                    <a:ext uri="{9D8B030D-6E8A-4147-A177-3AD203B41FA5}">
                      <a16:colId xmlns:a16="http://schemas.microsoft.com/office/drawing/2014/main" val="2852814966"/>
                    </a:ext>
                  </a:extLst>
                </a:gridCol>
                <a:gridCol w="366476">
                  <a:extLst>
                    <a:ext uri="{9D8B030D-6E8A-4147-A177-3AD203B41FA5}">
                      <a16:colId xmlns:a16="http://schemas.microsoft.com/office/drawing/2014/main" val="256888632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3014001597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1222801475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1432656438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2825405777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428465424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1829302135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2331058831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1681623471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2180866136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4167530906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2594750064"/>
                    </a:ext>
                  </a:extLst>
                </a:gridCol>
                <a:gridCol w="533057">
                  <a:extLst>
                    <a:ext uri="{9D8B030D-6E8A-4147-A177-3AD203B41FA5}">
                      <a16:colId xmlns:a16="http://schemas.microsoft.com/office/drawing/2014/main" val="3797061854"/>
                    </a:ext>
                  </a:extLst>
                </a:gridCol>
              </a:tblGrid>
              <a:tr h="18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leden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únor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březen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duben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květen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červen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červenec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srpen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září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říjen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listopad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prosinec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499029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887985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834725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386039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955383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34355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684633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903274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682831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738272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88255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7902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41027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268667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993210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93963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990286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184660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99766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083742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32017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564867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174443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844366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73453"/>
                  </a:ext>
                </a:extLst>
              </a:tr>
              <a:tr h="182396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23:00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23:59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992406"/>
                  </a:ext>
                </a:extLst>
              </a:tr>
            </a:tbl>
          </a:graphicData>
        </a:graphic>
      </p:graphicFrame>
      <p:sp>
        <p:nvSpPr>
          <p:cNvPr id="5" name="Volný tvar 5">
            <a:extLst>
              <a:ext uri="{FF2B5EF4-FFF2-40B4-BE49-F238E27FC236}">
                <a16:creationId xmlns:a16="http://schemas.microsoft.com/office/drawing/2014/main" id="{7F35A2DE-70DE-44DA-83DF-5EA28BC65241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5. Parametry veřejného osvětlení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91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3CD417CC-72ED-4D48-AA28-EDEA35ED9EF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1510" y="2169455"/>
          <a:ext cx="4545505" cy="3053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Volný tvar 5">
            <a:extLst>
              <a:ext uri="{FF2B5EF4-FFF2-40B4-BE49-F238E27FC236}">
                <a16:creationId xmlns:a16="http://schemas.microsoft.com/office/drawing/2014/main" id="{56063CEE-6ECF-4B56-8DD4-507648033675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5. Parametry veřejného osvětlení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12" name="Volný tvar 5">
            <a:extLst>
              <a:ext uri="{FF2B5EF4-FFF2-40B4-BE49-F238E27FC236}">
                <a16:creationId xmlns:a16="http://schemas.microsoft.com/office/drawing/2014/main" id="{0C1458FA-7FA6-467A-82B3-799AA7605E18}"/>
              </a:ext>
            </a:extLst>
          </p:cNvPr>
          <p:cNvSpPr/>
          <p:nvPr/>
        </p:nvSpPr>
        <p:spPr>
          <a:xfrm>
            <a:off x="425450" y="131111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Režimy osvětlení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13" name="Volný tvar 5">
            <a:extLst>
              <a:ext uri="{FF2B5EF4-FFF2-40B4-BE49-F238E27FC236}">
                <a16:creationId xmlns:a16="http://schemas.microsoft.com/office/drawing/2014/main" id="{29CC6185-E256-4D13-972C-875F5F6F38AC}"/>
              </a:ext>
            </a:extLst>
          </p:cNvPr>
          <p:cNvSpPr/>
          <p:nvPr/>
        </p:nvSpPr>
        <p:spPr>
          <a:xfrm>
            <a:off x="405377" y="1893755"/>
            <a:ext cx="1466323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285750" marR="0" lvl="0" indent="-28575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6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Běžný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6473C9AC-236E-4654-9D28-2AF8E29DD2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07016" y="2231621"/>
          <a:ext cx="4275474" cy="3042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Volný tvar 5">
            <a:extLst>
              <a:ext uri="{FF2B5EF4-FFF2-40B4-BE49-F238E27FC236}">
                <a16:creationId xmlns:a16="http://schemas.microsoft.com/office/drawing/2014/main" id="{16491D40-C457-41D7-9118-214A23588F2B}"/>
              </a:ext>
            </a:extLst>
          </p:cNvPr>
          <p:cNvSpPr/>
          <p:nvPr/>
        </p:nvSpPr>
        <p:spPr>
          <a:xfrm>
            <a:off x="5112060" y="1893755"/>
            <a:ext cx="2865472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285750" marR="0" lvl="0" indent="-28575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6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Slavnostní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4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EAFFF53-115E-4D69-A2C0-81973C4776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26696" y="1773567"/>
          <a:ext cx="5197489" cy="1266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7385">
                  <a:extLst>
                    <a:ext uri="{9D8B030D-6E8A-4147-A177-3AD203B41FA5}">
                      <a16:colId xmlns:a16="http://schemas.microsoft.com/office/drawing/2014/main" val="2091495632"/>
                    </a:ext>
                  </a:extLst>
                </a:gridCol>
                <a:gridCol w="1730052">
                  <a:extLst>
                    <a:ext uri="{9D8B030D-6E8A-4147-A177-3AD203B41FA5}">
                      <a16:colId xmlns:a16="http://schemas.microsoft.com/office/drawing/2014/main" val="2083856888"/>
                    </a:ext>
                  </a:extLst>
                </a:gridCol>
                <a:gridCol w="1730052">
                  <a:extLst>
                    <a:ext uri="{9D8B030D-6E8A-4147-A177-3AD203B41FA5}">
                      <a16:colId xmlns:a16="http://schemas.microsoft.com/office/drawing/2014/main" val="19948494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režim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pozn.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osvětlenost E</a:t>
                      </a:r>
                      <a:r>
                        <a:rPr lang="cs-CZ" sz="1600" u="none" strike="noStrike" baseline="-25000" dirty="0">
                          <a:effectLst/>
                        </a:rPr>
                        <a:t>m</a:t>
                      </a:r>
                      <a:r>
                        <a:rPr lang="cs-CZ" sz="1600" u="none" strike="noStrike" dirty="0">
                          <a:effectLst/>
                        </a:rPr>
                        <a:t> (</a:t>
                      </a:r>
                      <a:r>
                        <a:rPr lang="cs-CZ" sz="1600" u="none" strike="noStrike" dirty="0" err="1">
                          <a:effectLst/>
                        </a:rPr>
                        <a:t>lx</a:t>
                      </a:r>
                      <a:r>
                        <a:rPr lang="cs-CZ" sz="1600" u="none" strike="noStrike" dirty="0">
                          <a:effectLst/>
                        </a:rPr>
                        <a:t>)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97569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1. maximální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(E</a:t>
                      </a:r>
                      <a:r>
                        <a:rPr lang="cs-CZ" sz="1600" u="none" strike="noStrike" baseline="-25000" dirty="0">
                          <a:effectLst/>
                        </a:rPr>
                        <a:t>m</a:t>
                      </a:r>
                      <a:r>
                        <a:rPr lang="cs-CZ" sz="1600" u="none" strike="noStrike" dirty="0">
                          <a:effectLst/>
                        </a:rPr>
                        <a:t>=100%)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82978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2. normální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ČSN EN 13201-2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62859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3. adaptivní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přítomnost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07902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4. adaptivní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nepřítomnost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8908501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6E3CBB4-793B-4973-ABD9-98B3C74642C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26695" y="4318279"/>
          <a:ext cx="5124479" cy="1501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6763">
                  <a:extLst>
                    <a:ext uri="{9D8B030D-6E8A-4147-A177-3AD203B41FA5}">
                      <a16:colId xmlns:a16="http://schemas.microsoft.com/office/drawing/2014/main" val="1090072438"/>
                    </a:ext>
                  </a:extLst>
                </a:gridCol>
                <a:gridCol w="1231545">
                  <a:extLst>
                    <a:ext uri="{9D8B030D-6E8A-4147-A177-3AD203B41FA5}">
                      <a16:colId xmlns:a16="http://schemas.microsoft.com/office/drawing/2014/main" val="3407992049"/>
                    </a:ext>
                  </a:extLst>
                </a:gridCol>
                <a:gridCol w="1231545">
                  <a:extLst>
                    <a:ext uri="{9D8B030D-6E8A-4147-A177-3AD203B41FA5}">
                      <a16:colId xmlns:a16="http://schemas.microsoft.com/office/drawing/2014/main" val="2647227096"/>
                    </a:ext>
                  </a:extLst>
                </a:gridCol>
                <a:gridCol w="1424626">
                  <a:extLst>
                    <a:ext uri="{9D8B030D-6E8A-4147-A177-3AD203B41FA5}">
                      <a16:colId xmlns:a16="http://schemas.microsoft.com/office/drawing/2014/main" val="184432682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denní doba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od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</a:rPr>
                        <a:t>do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teplota chromatičnosti </a:t>
                      </a:r>
                      <a:r>
                        <a:rPr lang="cs-CZ" sz="1600" u="none" strike="noStrike" dirty="0" err="1">
                          <a:effectLst/>
                        </a:rPr>
                        <a:t>T</a:t>
                      </a:r>
                      <a:r>
                        <a:rPr lang="cs-CZ" sz="1600" u="none" strike="noStrike" baseline="-25000" dirty="0" err="1">
                          <a:effectLst/>
                        </a:rPr>
                        <a:t>cp</a:t>
                      </a:r>
                      <a:r>
                        <a:rPr lang="cs-CZ" sz="1600" u="none" strike="noStrike" dirty="0">
                          <a:effectLst/>
                        </a:rPr>
                        <a:t> (K)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8207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večerní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ZAP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</a:rPr>
                        <a:t>21:59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4 000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40584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noční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</a:rPr>
                        <a:t>22:00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5:59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2 700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89919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ranní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</a:rPr>
                        <a:t>6:00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VYP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4 000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7625991"/>
                  </a:ext>
                </a:extLst>
              </a:tr>
            </a:tbl>
          </a:graphicData>
        </a:graphic>
      </p:graphicFrame>
      <p:sp>
        <p:nvSpPr>
          <p:cNvPr id="4" name="Volný tvar 5">
            <a:extLst>
              <a:ext uri="{FF2B5EF4-FFF2-40B4-BE49-F238E27FC236}">
                <a16:creationId xmlns:a16="http://schemas.microsoft.com/office/drawing/2014/main" id="{79096C14-8FCD-400E-B639-36CB67278F65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5. Parametry veřejného osvětlení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5" name="Volný tvar 5">
            <a:extLst>
              <a:ext uri="{FF2B5EF4-FFF2-40B4-BE49-F238E27FC236}">
                <a16:creationId xmlns:a16="http://schemas.microsoft.com/office/drawing/2014/main" id="{40FDEBA4-7326-46A7-B4FB-4675A726DB3C}"/>
              </a:ext>
            </a:extLst>
          </p:cNvPr>
          <p:cNvSpPr/>
          <p:nvPr/>
        </p:nvSpPr>
        <p:spPr>
          <a:xfrm>
            <a:off x="425450" y="131111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Hodnoty / stupně osvětlenosti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id="{42880818-557D-4D3B-9955-F62216727212}"/>
              </a:ext>
            </a:extLst>
          </p:cNvPr>
          <p:cNvSpPr/>
          <p:nvPr/>
        </p:nvSpPr>
        <p:spPr>
          <a:xfrm>
            <a:off x="429429" y="3908157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Režimy teplot chromatičnosti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3032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olný tvar 5">
            <a:extLst>
              <a:ext uri="{FF2B5EF4-FFF2-40B4-BE49-F238E27FC236}">
                <a16:creationId xmlns:a16="http://schemas.microsoft.com/office/drawing/2014/main" id="{8371CC69-D1FC-49F2-9B46-E4E3CB9E8E07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5. Parametry architekturního osvětlení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9" name="Volný tvar 5">
            <a:extLst>
              <a:ext uri="{FF2B5EF4-FFF2-40B4-BE49-F238E27FC236}">
                <a16:creationId xmlns:a16="http://schemas.microsoft.com/office/drawing/2014/main" id="{082054AC-784D-44F8-BCAA-3E1629BA72FB}"/>
              </a:ext>
            </a:extLst>
          </p:cNvPr>
          <p:cNvSpPr/>
          <p:nvPr/>
        </p:nvSpPr>
        <p:spPr>
          <a:xfrm>
            <a:off x="425450" y="131111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Hodnoty povrchových jasů (osvětleností)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80514D71-6D29-4EC0-A11B-7918294413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2639" y="3299054"/>
          <a:ext cx="4636005" cy="1266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463">
                  <a:extLst>
                    <a:ext uri="{9D8B030D-6E8A-4147-A177-3AD203B41FA5}">
                      <a16:colId xmlns:a16="http://schemas.microsoft.com/office/drawing/2014/main" val="1083363058"/>
                    </a:ext>
                  </a:extLst>
                </a:gridCol>
                <a:gridCol w="1783079">
                  <a:extLst>
                    <a:ext uri="{9D8B030D-6E8A-4147-A177-3AD203B41FA5}">
                      <a16:colId xmlns:a16="http://schemas.microsoft.com/office/drawing/2014/main" val="2501701948"/>
                    </a:ext>
                  </a:extLst>
                </a:gridCol>
                <a:gridCol w="1426463">
                  <a:extLst>
                    <a:ext uri="{9D8B030D-6E8A-4147-A177-3AD203B41FA5}">
                      <a16:colId xmlns:a16="http://schemas.microsoft.com/office/drawing/2014/main" val="19713879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fasáda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</a:rPr>
                        <a:t>L</a:t>
                      </a:r>
                      <a:r>
                        <a:rPr lang="cs-CZ" sz="1600" u="none" strike="noStrike" baseline="-25000" dirty="0" err="1">
                          <a:effectLst/>
                        </a:rPr>
                        <a:t>m</a:t>
                      </a:r>
                      <a:r>
                        <a:rPr lang="cs-CZ" sz="1600" u="none" strike="noStrike" dirty="0">
                          <a:effectLst/>
                        </a:rPr>
                        <a:t> (Cd/m</a:t>
                      </a:r>
                      <a:r>
                        <a:rPr lang="cs-CZ" sz="1600" u="none" strike="noStrike" baseline="30000" dirty="0">
                          <a:effectLst/>
                        </a:rPr>
                        <a:t>2</a:t>
                      </a:r>
                      <a:r>
                        <a:rPr lang="cs-CZ" sz="1600" u="none" strike="noStrike" dirty="0">
                          <a:effectLst/>
                        </a:rPr>
                        <a:t>)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E</a:t>
                      </a:r>
                      <a:r>
                        <a:rPr lang="cs-CZ" sz="1600" u="none" strike="noStrike" baseline="-25000" dirty="0">
                          <a:effectLst/>
                        </a:rPr>
                        <a:t>m</a:t>
                      </a:r>
                      <a:r>
                        <a:rPr lang="cs-CZ" sz="1600" u="none" strike="noStrike" dirty="0">
                          <a:effectLst/>
                        </a:rPr>
                        <a:t> (</a:t>
                      </a:r>
                      <a:r>
                        <a:rPr lang="cs-CZ" sz="1600" u="none" strike="noStrike" dirty="0" err="1">
                          <a:effectLst/>
                        </a:rPr>
                        <a:t>lx</a:t>
                      </a:r>
                      <a:r>
                        <a:rPr lang="cs-CZ" sz="1600" u="none" strike="noStrike" dirty="0">
                          <a:effectLst/>
                        </a:rPr>
                        <a:t>)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97257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západní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7,5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51246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východní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2339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jižní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86653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severní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502159"/>
                  </a:ext>
                </a:extLst>
              </a:tr>
            </a:tbl>
          </a:graphicData>
        </a:graphic>
      </p:graphicFrame>
      <p:sp>
        <p:nvSpPr>
          <p:cNvPr id="14" name="Obdélník 13">
            <a:extLst>
              <a:ext uri="{FF2B5EF4-FFF2-40B4-BE49-F238E27FC236}">
                <a16:creationId xmlns:a16="http://schemas.microsoft.com/office/drawing/2014/main" id="{28BD6BA6-285F-4BFC-BD4C-F02C6054528E}"/>
              </a:ext>
            </a:extLst>
          </p:cNvPr>
          <p:cNvSpPr/>
          <p:nvPr/>
        </p:nvSpPr>
        <p:spPr>
          <a:xfrm>
            <a:off x="566555" y="1851440"/>
            <a:ext cx="647004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600" b="1" dirty="0">
                <a:cs typeface="Times New Roman" panose="02020603050405020304" pitchFamily="18" charset="0"/>
              </a:rPr>
              <a:t>Doporučení: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 dirty="0">
                <a:cs typeface="Times New Roman" panose="02020603050405020304" pitchFamily="18" charset="0"/>
              </a:rPr>
              <a:t>CIE 94-1993,	</a:t>
            </a:r>
            <a:r>
              <a:rPr lang="cs-CZ" altLang="cs-CZ" sz="1600" b="1" dirty="0" err="1">
                <a:cs typeface="Times New Roman" panose="02020603050405020304" pitchFamily="18" charset="0"/>
              </a:rPr>
              <a:t>Guide</a:t>
            </a:r>
            <a:r>
              <a:rPr lang="cs-CZ" altLang="cs-CZ" sz="1600" b="1" dirty="0">
                <a:cs typeface="Times New Roman" panose="02020603050405020304" pitchFamily="18" charset="0"/>
              </a:rPr>
              <a:t> </a:t>
            </a:r>
            <a:r>
              <a:rPr lang="cs-CZ" altLang="cs-CZ" sz="1600" b="1" dirty="0" err="1">
                <a:cs typeface="Times New Roman" panose="02020603050405020304" pitchFamily="18" charset="0"/>
              </a:rPr>
              <a:t>for</a:t>
            </a:r>
            <a:r>
              <a:rPr lang="cs-CZ" altLang="cs-CZ" sz="1600" b="1" dirty="0">
                <a:cs typeface="Times New Roman" panose="02020603050405020304" pitchFamily="18" charset="0"/>
              </a:rPr>
              <a:t> </a:t>
            </a:r>
            <a:r>
              <a:rPr lang="cs-CZ" altLang="cs-CZ" sz="1600" b="1" dirty="0" err="1">
                <a:cs typeface="Times New Roman" panose="02020603050405020304" pitchFamily="18" charset="0"/>
              </a:rPr>
              <a:t>Floodlighting</a:t>
            </a:r>
            <a:endParaRPr lang="cs-CZ" altLang="cs-CZ" sz="1600" b="1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 dirty="0">
                <a:cs typeface="Times New Roman" panose="02020603050405020304" pitchFamily="18" charset="0"/>
              </a:rPr>
              <a:t>ČSN EN 12464-2, Osvětlení pozemních komunikací, požadavky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 dirty="0">
                <a:cs typeface="Times New Roman" panose="02020603050405020304" pitchFamily="18" charset="0"/>
              </a:rPr>
              <a:t>L. </a:t>
            </a:r>
            <a:r>
              <a:rPr lang="cs-CZ" altLang="cs-CZ" sz="1600" b="1" dirty="0" err="1">
                <a:cs typeface="Times New Roman" panose="02020603050405020304" pitchFamily="18" charset="0"/>
              </a:rPr>
              <a:t>Monzer</a:t>
            </a:r>
            <a:r>
              <a:rPr lang="cs-CZ" altLang="cs-CZ" sz="1600" b="1" dirty="0">
                <a:cs typeface="Times New Roman" panose="02020603050405020304" pitchFamily="18" charset="0"/>
              </a:rPr>
              <a:t>: Venkovní osvětlení architektur, SNTL, Praha 1981</a:t>
            </a:r>
          </a:p>
          <a:p>
            <a:pPr marL="1436688" lvl="3" indent="-285750">
              <a:buFont typeface="Courier New" panose="02070309020205020404" pitchFamily="49" charset="0"/>
              <a:buChar char="o"/>
            </a:pPr>
            <a:endParaRPr lang="cs-CZ" altLang="cs-CZ" sz="1600" b="1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600" b="1" dirty="0">
              <a:cs typeface="Times New Roman" panose="02020603050405020304" pitchFamily="18" charset="0"/>
            </a:endParaRPr>
          </a:p>
          <a:p>
            <a:endParaRPr lang="cs-CZ" sz="1600" dirty="0"/>
          </a:p>
        </p:txBody>
      </p:sp>
      <p:pic>
        <p:nvPicPr>
          <p:cNvPr id="17" name="obrázek 15" descr="C:\DOKUMENTY\Porsenna\Dynamic Light Porsenna\fotky kople\kaple.jpg">
            <a:extLst>
              <a:ext uri="{FF2B5EF4-FFF2-40B4-BE49-F238E27FC236}">
                <a16:creationId xmlns:a16="http://schemas.microsoft.com/office/drawing/2014/main" id="{B1B23B98-D93B-4D20-BA67-67D40E59572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7094" y="3281890"/>
            <a:ext cx="3481833" cy="217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8802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DFFDD37-067C-4BC4-B51C-499CA80F78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26695" y="4329100"/>
          <a:ext cx="5085565" cy="1693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4789">
                  <a:extLst>
                    <a:ext uri="{9D8B030D-6E8A-4147-A177-3AD203B41FA5}">
                      <a16:colId xmlns:a16="http://schemas.microsoft.com/office/drawing/2014/main" val="1083363058"/>
                    </a:ext>
                  </a:extLst>
                </a:gridCol>
                <a:gridCol w="1955987">
                  <a:extLst>
                    <a:ext uri="{9D8B030D-6E8A-4147-A177-3AD203B41FA5}">
                      <a16:colId xmlns:a16="http://schemas.microsoft.com/office/drawing/2014/main" val="2501701948"/>
                    </a:ext>
                  </a:extLst>
                </a:gridCol>
                <a:gridCol w="1564789">
                  <a:extLst>
                    <a:ext uri="{9D8B030D-6E8A-4147-A177-3AD203B41FA5}">
                      <a16:colId xmlns:a16="http://schemas.microsoft.com/office/drawing/2014/main" val="1971387916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Běžný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Víkendový a slavnostní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97257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4 000 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3 500 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51246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Léto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4 000 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3500 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2339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Podzim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2 700 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3500 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86653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2700 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3 500 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502159"/>
                  </a:ext>
                </a:extLst>
              </a:tr>
            </a:tbl>
          </a:graphicData>
        </a:graphic>
      </p:graphicFrame>
      <p:sp>
        <p:nvSpPr>
          <p:cNvPr id="7" name="Volný tvar 5">
            <a:extLst>
              <a:ext uri="{FF2B5EF4-FFF2-40B4-BE49-F238E27FC236}">
                <a16:creationId xmlns:a16="http://schemas.microsoft.com/office/drawing/2014/main" id="{253CCBF8-7CD7-448A-B484-7152BBBEE2B2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5. Parametry architekturního osvětlení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8" name="Volný tvar 5">
            <a:extLst>
              <a:ext uri="{FF2B5EF4-FFF2-40B4-BE49-F238E27FC236}">
                <a16:creationId xmlns:a16="http://schemas.microsoft.com/office/drawing/2014/main" id="{9E04C28D-AEE5-4209-95C3-2684C677BCD9}"/>
              </a:ext>
            </a:extLst>
          </p:cNvPr>
          <p:cNvSpPr/>
          <p:nvPr/>
        </p:nvSpPr>
        <p:spPr>
          <a:xfrm>
            <a:off x="344481" y="4053916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Režimy teplot chromatičnosti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FEE6A45E-FCD5-4720-85E4-EC714C931F9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4481" y="1678625"/>
          <a:ext cx="8550950" cy="2137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8373">
                  <a:extLst>
                    <a:ext uri="{9D8B030D-6E8A-4147-A177-3AD203B41FA5}">
                      <a16:colId xmlns:a16="http://schemas.microsoft.com/office/drawing/2014/main" val="231591320"/>
                    </a:ext>
                  </a:extLst>
                </a:gridCol>
                <a:gridCol w="1410466">
                  <a:extLst>
                    <a:ext uri="{9D8B030D-6E8A-4147-A177-3AD203B41FA5}">
                      <a16:colId xmlns:a16="http://schemas.microsoft.com/office/drawing/2014/main" val="649252495"/>
                    </a:ext>
                  </a:extLst>
                </a:gridCol>
                <a:gridCol w="1128373">
                  <a:extLst>
                    <a:ext uri="{9D8B030D-6E8A-4147-A177-3AD203B41FA5}">
                      <a16:colId xmlns:a16="http://schemas.microsoft.com/office/drawing/2014/main" val="249231395"/>
                    </a:ext>
                  </a:extLst>
                </a:gridCol>
                <a:gridCol w="1322312">
                  <a:extLst>
                    <a:ext uri="{9D8B030D-6E8A-4147-A177-3AD203B41FA5}">
                      <a16:colId xmlns:a16="http://schemas.microsoft.com/office/drawing/2014/main" val="41188062"/>
                    </a:ext>
                  </a:extLst>
                </a:gridCol>
                <a:gridCol w="1128373">
                  <a:extLst>
                    <a:ext uri="{9D8B030D-6E8A-4147-A177-3AD203B41FA5}">
                      <a16:colId xmlns:a16="http://schemas.microsoft.com/office/drawing/2014/main" val="2879879777"/>
                    </a:ext>
                  </a:extLst>
                </a:gridCol>
                <a:gridCol w="1304680">
                  <a:extLst>
                    <a:ext uri="{9D8B030D-6E8A-4147-A177-3AD203B41FA5}">
                      <a16:colId xmlns:a16="http://schemas.microsoft.com/office/drawing/2014/main" val="4099429040"/>
                    </a:ext>
                  </a:extLst>
                </a:gridCol>
                <a:gridCol w="1128373">
                  <a:extLst>
                    <a:ext uri="{9D8B030D-6E8A-4147-A177-3AD203B41FA5}">
                      <a16:colId xmlns:a16="http://schemas.microsoft.com/office/drawing/2014/main" val="3336706188"/>
                    </a:ext>
                  </a:extLst>
                </a:gridCol>
              </a:tblGrid>
              <a:tr h="35627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všední dny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víkend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slavnostní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647634"/>
                  </a:ext>
                </a:extLst>
              </a:tr>
              <a:tr h="35627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fasáda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</a:rPr>
                        <a:t>L</a:t>
                      </a:r>
                      <a:r>
                        <a:rPr lang="cs-CZ" sz="1600" u="none" strike="noStrike" baseline="-25000" dirty="0" err="1">
                          <a:effectLst/>
                        </a:rPr>
                        <a:t>m</a:t>
                      </a:r>
                      <a:r>
                        <a:rPr lang="cs-CZ" sz="1600" u="none" strike="noStrike" dirty="0">
                          <a:effectLst/>
                        </a:rPr>
                        <a:t> (Cd/m</a:t>
                      </a:r>
                      <a:r>
                        <a:rPr lang="cs-CZ" sz="1600" u="none" strike="noStrike" baseline="30000" dirty="0">
                          <a:effectLst/>
                        </a:rPr>
                        <a:t>2</a:t>
                      </a:r>
                      <a:r>
                        <a:rPr lang="cs-CZ" sz="1600" u="none" strike="noStrike" dirty="0">
                          <a:effectLst/>
                        </a:rPr>
                        <a:t>)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E</a:t>
                      </a:r>
                      <a:r>
                        <a:rPr lang="cs-CZ" sz="1600" u="none" strike="noStrike" baseline="-25000">
                          <a:effectLst/>
                        </a:rPr>
                        <a:t>m</a:t>
                      </a:r>
                      <a:r>
                        <a:rPr lang="cs-CZ" sz="1600" u="none" strike="noStrike">
                          <a:effectLst/>
                        </a:rPr>
                        <a:t> (lx)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L</a:t>
                      </a:r>
                      <a:r>
                        <a:rPr lang="cs-CZ" sz="1600" u="none" strike="noStrike" baseline="-25000">
                          <a:effectLst/>
                        </a:rPr>
                        <a:t>m</a:t>
                      </a:r>
                      <a:r>
                        <a:rPr lang="cs-CZ" sz="1600" u="none" strike="noStrike">
                          <a:effectLst/>
                        </a:rPr>
                        <a:t> (Cd/m</a:t>
                      </a:r>
                      <a:r>
                        <a:rPr lang="cs-CZ" sz="1600" u="none" strike="noStrike" baseline="30000">
                          <a:effectLst/>
                        </a:rPr>
                        <a:t>2</a:t>
                      </a:r>
                      <a:r>
                        <a:rPr lang="cs-CZ" sz="1600" u="none" strike="noStrike">
                          <a:effectLst/>
                        </a:rPr>
                        <a:t>)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E</a:t>
                      </a:r>
                      <a:r>
                        <a:rPr lang="cs-CZ" sz="1600" u="none" strike="noStrike" baseline="-25000">
                          <a:effectLst/>
                        </a:rPr>
                        <a:t>m</a:t>
                      </a:r>
                      <a:r>
                        <a:rPr lang="cs-CZ" sz="1600" u="none" strike="noStrike">
                          <a:effectLst/>
                        </a:rPr>
                        <a:t> (lx)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L</a:t>
                      </a:r>
                      <a:r>
                        <a:rPr lang="cs-CZ" sz="1600" u="none" strike="noStrike" baseline="-25000">
                          <a:effectLst/>
                        </a:rPr>
                        <a:t>m</a:t>
                      </a:r>
                      <a:r>
                        <a:rPr lang="cs-CZ" sz="1600" u="none" strike="noStrike">
                          <a:effectLst/>
                        </a:rPr>
                        <a:t> (Cd/m</a:t>
                      </a:r>
                      <a:r>
                        <a:rPr lang="cs-CZ" sz="1600" u="none" strike="noStrike" baseline="30000">
                          <a:effectLst/>
                        </a:rPr>
                        <a:t>2</a:t>
                      </a:r>
                      <a:r>
                        <a:rPr lang="cs-CZ" sz="1600" u="none" strike="noStrike">
                          <a:effectLst/>
                        </a:rPr>
                        <a:t>)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E</a:t>
                      </a:r>
                      <a:r>
                        <a:rPr lang="cs-CZ" sz="1600" u="none" strike="noStrike" baseline="-25000">
                          <a:effectLst/>
                        </a:rPr>
                        <a:t>m</a:t>
                      </a:r>
                      <a:r>
                        <a:rPr lang="cs-CZ" sz="1600" u="none" strike="noStrike">
                          <a:effectLst/>
                        </a:rPr>
                        <a:t> (lx)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2159720"/>
                  </a:ext>
                </a:extLst>
              </a:tr>
              <a:tr h="35627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západní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3,7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7,5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0053526"/>
                  </a:ext>
                </a:extLst>
              </a:tr>
              <a:tr h="35627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východní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2,5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3,7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6643198"/>
                  </a:ext>
                </a:extLst>
              </a:tr>
              <a:tr h="35627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jižní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1,5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1329307"/>
                  </a:ext>
                </a:extLst>
              </a:tr>
              <a:tr h="35627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severní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1,5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5527842"/>
                  </a:ext>
                </a:extLst>
              </a:tr>
            </a:tbl>
          </a:graphicData>
        </a:graphic>
      </p:graphicFrame>
      <p:sp>
        <p:nvSpPr>
          <p:cNvPr id="10" name="Volný tvar 5">
            <a:extLst>
              <a:ext uri="{FF2B5EF4-FFF2-40B4-BE49-F238E27FC236}">
                <a16:creationId xmlns:a16="http://schemas.microsoft.com/office/drawing/2014/main" id="{ED61B68D-1156-4C34-AA9C-392CE00EDD0F}"/>
              </a:ext>
            </a:extLst>
          </p:cNvPr>
          <p:cNvSpPr/>
          <p:nvPr/>
        </p:nvSpPr>
        <p:spPr>
          <a:xfrm>
            <a:off x="344481" y="140344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Režimy architekturního osvětlení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90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2C865DB6-F673-4716-A13F-3210427ED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84"/>
          <a:stretch/>
        </p:blipFill>
        <p:spPr bwMode="auto">
          <a:xfrm>
            <a:off x="428626" y="1673805"/>
            <a:ext cx="6161156" cy="431424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CC682C64-F377-4C68-868D-3E40CE5D8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31" y="1691325"/>
            <a:ext cx="1579494" cy="157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1D7DC28D-8178-417F-8D62-7C22EC2A6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31" y="3427415"/>
            <a:ext cx="1579494" cy="157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olný tvar 5">
            <a:extLst>
              <a:ext uri="{FF2B5EF4-FFF2-40B4-BE49-F238E27FC236}">
                <a16:creationId xmlns:a16="http://schemas.microsoft.com/office/drawing/2014/main" id="{07044A17-6285-4CAE-B8D9-4B18EC8A31AD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6. Technické řešení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9" name="Volný tvar 5">
            <a:extLst>
              <a:ext uri="{FF2B5EF4-FFF2-40B4-BE49-F238E27FC236}">
                <a16:creationId xmlns:a16="http://schemas.microsoft.com/office/drawing/2014/main" id="{89F6A33E-A31D-4888-9D94-74F5F73A343B}"/>
              </a:ext>
            </a:extLst>
          </p:cNvPr>
          <p:cNvSpPr/>
          <p:nvPr/>
        </p:nvSpPr>
        <p:spPr>
          <a:xfrm>
            <a:off x="428700" y="1360104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Celková situace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9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323528" y="1052736"/>
            <a:ext cx="8640762" cy="489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b="1" dirty="0">
                <a:solidFill>
                  <a:schemeClr val="accent1"/>
                </a:solidFill>
                <a:ea typeface="Arial" pitchFamily="34"/>
                <a:cs typeface="Times New Roman" pitchFamily="18"/>
              </a:rPr>
              <a:t>Provoz osvětlovacích soustav</a:t>
            </a:r>
            <a:endParaRPr lang="en-GB" sz="20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5" name="Volný tvar 1"/>
          <p:cNvSpPr>
            <a:spLocks noChangeArrowheads="1"/>
          </p:cNvSpPr>
          <p:nvPr/>
        </p:nvSpPr>
        <p:spPr bwMode="auto">
          <a:xfrm>
            <a:off x="945567" y="1844824"/>
            <a:ext cx="7577808" cy="315800"/>
          </a:xfrm>
          <a:custGeom>
            <a:avLst/>
            <a:gdLst>
              <a:gd name="T0" fmla="*/ 1470127231 w 21600"/>
              <a:gd name="T1" fmla="*/ 0 h 21600"/>
              <a:gd name="T2" fmla="*/ 2147483647 w 21600"/>
              <a:gd name="T3" fmla="*/ 589964691 h 21600"/>
              <a:gd name="T4" fmla="*/ 1470127231 w 21600"/>
              <a:gd name="T5" fmla="*/ 1179929383 h 21600"/>
              <a:gd name="T6" fmla="*/ 0 w 21600"/>
              <a:gd name="T7" fmla="*/ 589964691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800" dirty="0"/>
              <a:t>provoz veřejného osvětlení – průměr během roku: 11,3h/den</a:t>
            </a:r>
          </a:p>
          <a:p>
            <a:pPr marL="0" lvl="1" indent="0">
              <a:lnSpc>
                <a:spcPct val="100000"/>
              </a:lnSpc>
              <a:spcBef>
                <a:spcPts val="800"/>
              </a:spcBef>
              <a:buClr>
                <a:srgbClr val="0070C0"/>
              </a:buClr>
              <a:buSzPct val="12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2EF13FBF-9A48-4C27-BB56-99758DC13C2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0625" y="2462842"/>
          <a:ext cx="7335751" cy="3414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8382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>
            <a:extLst>
              <a:ext uri="{FF2B5EF4-FFF2-40B4-BE49-F238E27FC236}">
                <a16:creationId xmlns:a16="http://schemas.microsoft.com/office/drawing/2014/main" id="{E99B17DF-B3DE-41A2-A00F-462A2877C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876675"/>
            <a:ext cx="35083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>
            <a:extLst>
              <a:ext uri="{FF2B5EF4-FFF2-40B4-BE49-F238E27FC236}">
                <a16:creationId xmlns:a16="http://schemas.microsoft.com/office/drawing/2014/main" id="{B7C358F3-0789-47AD-B33D-5F0CB1303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570038"/>
            <a:ext cx="3471863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9141232A-DA4B-4563-BEE1-7D11B319D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1565275"/>
            <a:ext cx="252095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id="{FA58826D-2290-409E-A7CB-44A50D4F9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3887788"/>
            <a:ext cx="2538412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olný tvar 5">
            <a:extLst>
              <a:ext uri="{FF2B5EF4-FFF2-40B4-BE49-F238E27FC236}">
                <a16:creationId xmlns:a16="http://schemas.microsoft.com/office/drawing/2014/main" id="{6C038BD6-BD50-4D37-B2C6-807F77965715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6. Technické řešení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10" name="Volný tvar 5">
            <a:extLst>
              <a:ext uri="{FF2B5EF4-FFF2-40B4-BE49-F238E27FC236}">
                <a16:creationId xmlns:a16="http://schemas.microsoft.com/office/drawing/2014/main" id="{0CDD7700-5758-4C6B-8D10-B297AB120ADD}"/>
              </a:ext>
            </a:extLst>
          </p:cNvPr>
          <p:cNvSpPr/>
          <p:nvPr/>
        </p:nvSpPr>
        <p:spPr>
          <a:xfrm>
            <a:off x="425450" y="131111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Návrh veřejného osvětlení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44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>
            <a:extLst>
              <a:ext uri="{FF2B5EF4-FFF2-40B4-BE49-F238E27FC236}">
                <a16:creationId xmlns:a16="http://schemas.microsoft.com/office/drawing/2014/main" id="{9B2E80EA-B1A4-4AC4-8DB0-8101B9389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597025"/>
            <a:ext cx="6211887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olný tvar 5">
            <a:extLst>
              <a:ext uri="{FF2B5EF4-FFF2-40B4-BE49-F238E27FC236}">
                <a16:creationId xmlns:a16="http://schemas.microsoft.com/office/drawing/2014/main" id="{224D854F-D26B-4C66-9810-5BB2411FDE38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6. Technické řešení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id="{F3812295-A7CA-4EC7-9CE8-0BD4FE33A9CF}"/>
              </a:ext>
            </a:extLst>
          </p:cNvPr>
          <p:cNvSpPr/>
          <p:nvPr/>
        </p:nvSpPr>
        <p:spPr>
          <a:xfrm>
            <a:off x="428700" y="1360104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Návrh architekturního osvětlení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10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5658CE0D-DC62-4B8F-B2F4-3F41665DA4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946525"/>
            <a:ext cx="373856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C0E6B77B-A97A-4A95-8288-81A6157A9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570038"/>
            <a:ext cx="37369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9E708280-0195-4248-90DB-743F0E5976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565275"/>
            <a:ext cx="376237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5A5D2523-DAC6-4798-9B01-9415617F9A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935413"/>
            <a:ext cx="36893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Volný tvar 5">
            <a:extLst>
              <a:ext uri="{FF2B5EF4-FFF2-40B4-BE49-F238E27FC236}">
                <a16:creationId xmlns:a16="http://schemas.microsoft.com/office/drawing/2014/main" id="{A2BAACC7-FB1C-47B6-843D-BED8673B5CF2}"/>
              </a:ext>
            </a:extLst>
          </p:cNvPr>
          <p:cNvSpPr/>
          <p:nvPr/>
        </p:nvSpPr>
        <p:spPr>
          <a:xfrm>
            <a:off x="323528" y="1038581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2000" b="1" i="0" u="none" strike="noStrike" baseline="0" dirty="0">
                <a:ln>
                  <a:noFill/>
                </a:ln>
                <a:solidFill>
                  <a:schemeClr val="accent1"/>
                </a:solidFill>
                <a:latin typeface="+mj-lt"/>
                <a:ea typeface="Arial" pitchFamily="34"/>
                <a:cs typeface="Times New Roman" pitchFamily="18" charset="0"/>
              </a:rPr>
              <a:t>6. Technické řešení</a:t>
            </a:r>
            <a:endParaRPr lang="en-GB" sz="2000" b="1" i="0" u="none" strike="noStrike" baseline="0" dirty="0">
              <a:ln>
                <a:noFill/>
              </a:ln>
              <a:solidFill>
                <a:schemeClr val="accent1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  <p:sp>
        <p:nvSpPr>
          <p:cNvPr id="17" name="Volný tvar 5">
            <a:extLst>
              <a:ext uri="{FF2B5EF4-FFF2-40B4-BE49-F238E27FC236}">
                <a16:creationId xmlns:a16="http://schemas.microsoft.com/office/drawing/2014/main" id="{6DE745CD-6F9F-4B38-BB6E-7BCFD373F1DA}"/>
              </a:ext>
            </a:extLst>
          </p:cNvPr>
          <p:cNvSpPr/>
          <p:nvPr/>
        </p:nvSpPr>
        <p:spPr>
          <a:xfrm>
            <a:off x="521550" y="1288127"/>
            <a:ext cx="5400600" cy="2751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FFFFFF"/>
              </a:buClr>
              <a:buSzPct val="100000"/>
              <a:buFont typeface="Arial" pitchFamily="34"/>
              <a:buChar char="•"/>
            </a:lvl2pPr>
            <a:lvl3pPr lvl="2">
              <a:buClr>
                <a:srgbClr val="FFFFFF"/>
              </a:buClr>
              <a:buSzPct val="100000"/>
              <a:buFont typeface="Arial" pitchFamily="34"/>
              <a:buChar char="•"/>
            </a:lvl3pPr>
            <a:lvl4pPr lvl="3">
              <a:buClr>
                <a:srgbClr val="FFFFFF"/>
              </a:buClr>
              <a:buSzPct val="100000"/>
              <a:buFont typeface="Arial" pitchFamily="34"/>
              <a:buChar char="•"/>
            </a:lvl4pPr>
            <a:lvl5pPr lvl="4">
              <a:buClr>
                <a:srgbClr val="FFFFFF"/>
              </a:buClr>
              <a:buSzPct val="100000"/>
              <a:buFont typeface="Arial" pitchFamily="34"/>
              <a:buChar char="•"/>
            </a:lvl5pPr>
            <a:lvl6pPr lvl="5">
              <a:buClr>
                <a:srgbClr val="FFFFFF"/>
              </a:buClr>
              <a:buSzPct val="100000"/>
              <a:buFont typeface="Arial" pitchFamily="34"/>
              <a:buChar char="•"/>
            </a:lvl6pPr>
            <a:lvl7pPr lvl="6">
              <a:buClr>
                <a:srgbClr val="FFFFFF"/>
              </a:buClr>
              <a:buSzPct val="100000"/>
              <a:buFont typeface="Arial" pitchFamily="34"/>
              <a:buChar char="•"/>
            </a:lvl7pPr>
            <a:lvl8pPr lvl="7">
              <a:buClr>
                <a:srgbClr val="FFFFFF"/>
              </a:buClr>
              <a:buSzPct val="100000"/>
              <a:buFont typeface="Arial" pitchFamily="34"/>
              <a:buChar char="•"/>
            </a:lvl8pPr>
            <a:lvl9pPr lvl="8">
              <a:buClr>
                <a:srgbClr val="FFFFFF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rtl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cs-CZ" sz="1800" b="1" dirty="0">
                <a:solidFill>
                  <a:schemeClr val="tx2"/>
                </a:solidFill>
                <a:latin typeface="+mj-lt"/>
                <a:ea typeface="Arial" pitchFamily="34"/>
                <a:cs typeface="Times New Roman" pitchFamily="18" charset="0"/>
              </a:rPr>
              <a:t>Návrh architekturního osvětlení</a:t>
            </a:r>
            <a:endParaRPr lang="en-GB" sz="1600" b="1" i="0" u="none" strike="noStrike" baseline="0" dirty="0">
              <a:ln>
                <a:noFill/>
              </a:ln>
              <a:solidFill>
                <a:schemeClr val="tx2"/>
              </a:solidFill>
              <a:latin typeface="+mj-lt"/>
              <a:ea typeface="Arial" pitchFamily="3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37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327125" y="2492896"/>
            <a:ext cx="8675687" cy="7085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hangingPunct="1">
              <a:lnSpc>
                <a:spcPct val="9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40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Děkuji za pozornost</a:t>
            </a:r>
          </a:p>
        </p:txBody>
      </p:sp>
      <p:sp>
        <p:nvSpPr>
          <p:cNvPr id="40963" name="Volný tvar 3"/>
          <p:cNvSpPr>
            <a:spLocks noChangeArrowheads="1"/>
          </p:cNvSpPr>
          <p:nvPr/>
        </p:nvSpPr>
        <p:spPr bwMode="auto">
          <a:xfrm>
            <a:off x="327125" y="5185086"/>
            <a:ext cx="8675687" cy="63081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2000" b="1" dirty="0">
                <a:solidFill>
                  <a:schemeClr val="accent6"/>
                </a:solidFill>
                <a:latin typeface="+mj-lt"/>
                <a:cs typeface="Arial" charset="0"/>
              </a:rPr>
              <a:t>T: </a:t>
            </a:r>
            <a:r>
              <a:rPr lang="cs-CZ" sz="20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241 730 336   </a:t>
            </a:r>
            <a:r>
              <a:rPr lang="cs-CZ" sz="2000" b="1" dirty="0">
                <a:solidFill>
                  <a:schemeClr val="accent6"/>
                </a:solidFill>
                <a:latin typeface="+mj-lt"/>
                <a:cs typeface="Arial" charset="0"/>
              </a:rPr>
              <a:t>|</a:t>
            </a:r>
            <a:r>
              <a:rPr lang="cs-CZ" sz="2000" b="1" dirty="0">
                <a:solidFill>
                  <a:srgbClr val="487AEA"/>
                </a:solidFill>
                <a:latin typeface="+mj-lt"/>
                <a:cs typeface="Arial" charset="0"/>
              </a:rPr>
              <a:t>  </a:t>
            </a:r>
            <a:r>
              <a:rPr lang="cs-CZ" sz="2000" b="1" dirty="0">
                <a:solidFill>
                  <a:schemeClr val="accent6"/>
                </a:solidFill>
                <a:latin typeface="+mj-lt"/>
                <a:cs typeface="Arial" charset="0"/>
              </a:rPr>
              <a:t>M:</a:t>
            </a:r>
            <a:r>
              <a:rPr lang="cs-CZ" sz="2000" b="1" dirty="0">
                <a:solidFill>
                  <a:srgbClr val="487AEA"/>
                </a:solidFill>
                <a:latin typeface="+mj-lt"/>
                <a:cs typeface="Arial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606 072 121</a:t>
            </a:r>
            <a:r>
              <a:rPr lang="cs-CZ" sz="2000" b="1" dirty="0">
                <a:solidFill>
                  <a:schemeClr val="accent6"/>
                </a:solidFill>
                <a:latin typeface="+mj-lt"/>
                <a:cs typeface="Arial" charset="0"/>
              </a:rPr>
              <a:t>|</a:t>
            </a:r>
            <a:r>
              <a:rPr lang="cs-CZ" sz="2000" b="1" dirty="0">
                <a:solidFill>
                  <a:srgbClr val="487AEA"/>
                </a:solidFill>
                <a:latin typeface="+mj-lt"/>
                <a:cs typeface="Arial" charset="0"/>
              </a:rPr>
              <a:t>  </a:t>
            </a:r>
            <a:r>
              <a:rPr lang="cs-CZ" sz="2000" b="1" dirty="0">
                <a:solidFill>
                  <a:schemeClr val="accent6"/>
                </a:solidFill>
                <a:latin typeface="+mj-lt"/>
                <a:cs typeface="Arial" charset="0"/>
              </a:rPr>
              <a:t>E:</a:t>
            </a:r>
            <a:r>
              <a:rPr lang="cs-CZ" sz="2000" b="1" dirty="0">
                <a:solidFill>
                  <a:srgbClr val="487AEA"/>
                </a:solidFill>
                <a:latin typeface="+mj-lt"/>
                <a:cs typeface="Arial" charset="0"/>
              </a:rPr>
              <a:t> </a:t>
            </a:r>
            <a:r>
              <a:rPr lang="cs-CZ" sz="20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maly@porsenna.cz</a:t>
            </a:r>
          </a:p>
          <a:p>
            <a:pPr algn="ctr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www.porsennaops.cz</a:t>
            </a:r>
          </a:p>
        </p:txBody>
      </p:sp>
    </p:spTree>
    <p:extLst>
      <p:ext uri="{BB962C8B-B14F-4D97-AF65-F5344CB8AC3E}">
        <p14:creationId xmlns:p14="http://schemas.microsoft.com/office/powerpoint/2010/main" val="15392030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>
            <a:extLst>
              <a:ext uri="{FF2B5EF4-FFF2-40B4-BE49-F238E27FC236}">
                <a16:creationId xmlns:a16="http://schemas.microsoft.com/office/drawing/2014/main" id="{449A8A43-CED9-41DF-AD59-DD2942D94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1155700"/>
            <a:ext cx="828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7942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chemeClr val="accent1"/>
                </a:solidFill>
                <a:latin typeface="+mj-lt"/>
                <a:cs typeface="Arial" charset="0"/>
              </a:rPr>
              <a:t>A1. Účel a struktura veřejného osvětlení</a:t>
            </a:r>
            <a:endParaRPr lang="en-US" altLang="cs-CZ" sz="2400" b="1" dirty="0">
              <a:solidFill>
                <a:schemeClr val="accent1"/>
              </a:solidFill>
              <a:latin typeface="+mj-lt"/>
              <a:cs typeface="Arial" charset="0"/>
            </a:endParaRPr>
          </a:p>
        </p:txBody>
      </p:sp>
      <p:sp>
        <p:nvSpPr>
          <p:cNvPr id="14342" name="TextovéPole 45">
            <a:extLst>
              <a:ext uri="{FF2B5EF4-FFF2-40B4-BE49-F238E27FC236}">
                <a16:creationId xmlns:a16="http://schemas.microsoft.com/office/drawing/2014/main" id="{966D3C4D-4268-4609-BDA3-6364E085F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1617663"/>
            <a:ext cx="8054975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67942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cs-CZ" altLang="cs-CZ" sz="1600" b="1" dirty="0">
                <a:solidFill>
                  <a:schemeClr val="accent1"/>
                </a:solidFill>
                <a:latin typeface="Arial" panose="020B0604020202020204" pitchFamily="34" charset="0"/>
              </a:rPr>
              <a:t>ÚČEL VO:</a:t>
            </a:r>
          </a:p>
          <a:p>
            <a:pPr defTabSz="767942" eaLnBrk="1" fontAlgn="auto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cs-CZ" altLang="cs-CZ" sz="1600" dirty="0">
                <a:latin typeface="Arial" panose="020B0604020202020204" pitchFamily="34" charset="0"/>
              </a:rPr>
              <a:t>vytvořit vhodné světelné podmínky pro zvýšení bezpečnosti v nočním městě nebo obci: </a:t>
            </a:r>
          </a:p>
          <a:p>
            <a:pPr marL="285750" indent="-285750" defTabSz="767942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cs-CZ" altLang="cs-CZ" sz="1600" dirty="0">
                <a:latin typeface="Arial" panose="020B0604020202020204" pitchFamily="34" charset="0"/>
              </a:rPr>
              <a:t> vyšší bezpečnost na pozemních komunikacích ve večerních hodinách </a:t>
            </a:r>
          </a:p>
          <a:p>
            <a:pPr defTabSz="767942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cs-CZ" altLang="cs-CZ" sz="1600" dirty="0">
                <a:latin typeface="Arial" panose="020B0604020202020204" pitchFamily="34" charset="0"/>
              </a:rPr>
              <a:t>  (hladina osvětlenosti, rovnoměrnost osvětlení, omezení oslnění, osvětlení okolí)</a:t>
            </a:r>
          </a:p>
          <a:p>
            <a:pPr defTabSz="767942" eaLnBrk="1" fontAlgn="auto" hangingPunct="1"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r>
              <a:rPr lang="cs-CZ" altLang="cs-CZ" sz="1600" dirty="0">
                <a:latin typeface="Arial" panose="020B0604020202020204" pitchFamily="34" charset="0"/>
              </a:rPr>
              <a:t>	- komunikace s velkou intenzitou dopravy;	</a:t>
            </a:r>
          </a:p>
          <a:p>
            <a:pPr defTabSz="767942" eaLnBrk="1" fontAlgn="auto" hangingPunct="1"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r>
              <a:rPr lang="cs-CZ" altLang="cs-CZ" sz="1600" dirty="0">
                <a:latin typeface="Arial" panose="020B0604020202020204" pitchFamily="34" charset="0"/>
              </a:rPr>
              <a:t>	- křižovatky;</a:t>
            </a:r>
          </a:p>
          <a:p>
            <a:pPr defTabSz="767942" eaLnBrk="1" fontAlgn="auto" hangingPunct="1">
              <a:spcBef>
                <a:spcPts val="300"/>
              </a:spcBef>
              <a:spcAft>
                <a:spcPts val="300"/>
              </a:spcAft>
              <a:buFontTx/>
              <a:buNone/>
              <a:defRPr/>
            </a:pPr>
            <a:r>
              <a:rPr lang="cs-CZ" altLang="cs-CZ" sz="1600" dirty="0">
                <a:latin typeface="Arial" panose="020B0604020202020204" pitchFamily="34" charset="0"/>
              </a:rPr>
              <a:t>	- komunikace procházející zastavěným územím obce;</a:t>
            </a:r>
          </a:p>
          <a:p>
            <a:pPr marL="285750" indent="-285750" defTabSz="767942" eaLnBrk="1" fontAlgn="auto" hangingPunct="1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defRPr/>
            </a:pPr>
            <a:r>
              <a:rPr lang="cs-CZ" altLang="cs-CZ" sz="1600" dirty="0">
                <a:latin typeface="Arial" panose="020B0604020202020204" pitchFamily="34" charset="0"/>
              </a:rPr>
              <a:t>nižší kriminalita: násilná kriminalita, krádeže, vloupání apod.  </a:t>
            </a: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6F96AFE5-2798-47EF-9E26-A70D57D01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cs-CZ" altLang="cs-CZ" sz="1600">
              <a:latin typeface="Arial" panose="020B0604020202020204" pitchFamily="34" charset="0"/>
            </a:endParaRPr>
          </a:p>
        </p:txBody>
      </p:sp>
      <p:grpSp>
        <p:nvGrpSpPr>
          <p:cNvPr id="26629" name="Skupina 1">
            <a:extLst>
              <a:ext uri="{FF2B5EF4-FFF2-40B4-BE49-F238E27FC236}">
                <a16:creationId xmlns:a16="http://schemas.microsoft.com/office/drawing/2014/main" id="{8FA6E3D3-E139-4667-A4A9-37C9781DD8AE}"/>
              </a:ext>
            </a:extLst>
          </p:cNvPr>
          <p:cNvGrpSpPr>
            <a:grpSpLocks/>
          </p:cNvGrpSpPr>
          <p:nvPr/>
        </p:nvGrpSpPr>
        <p:grpSpPr bwMode="auto">
          <a:xfrm>
            <a:off x="425450" y="4059238"/>
            <a:ext cx="7458075" cy="1700212"/>
            <a:chOff x="431800" y="4284663"/>
            <a:chExt cx="8145463" cy="1844675"/>
          </a:xfrm>
        </p:grpSpPr>
        <p:pic>
          <p:nvPicPr>
            <p:cNvPr id="26630" name="Picture 5">
              <a:extLst>
                <a:ext uri="{FF2B5EF4-FFF2-40B4-BE49-F238E27FC236}">
                  <a16:creationId xmlns:a16="http://schemas.microsoft.com/office/drawing/2014/main" id="{00F89CBE-E57B-4E90-975F-C0D9447DD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" y="4297363"/>
              <a:ext cx="2744788" cy="182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1" name="Obrázek 15">
              <a:extLst>
                <a:ext uri="{FF2B5EF4-FFF2-40B4-BE49-F238E27FC236}">
                  <a16:creationId xmlns:a16="http://schemas.microsoft.com/office/drawing/2014/main" id="{5242721C-C524-4686-85CF-ED8A9BED6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63" y="4284663"/>
              <a:ext cx="2293937" cy="184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2" name="Obrázek 16">
              <a:extLst>
                <a:ext uri="{FF2B5EF4-FFF2-40B4-BE49-F238E27FC236}">
                  <a16:creationId xmlns:a16="http://schemas.microsoft.com/office/drawing/2014/main" id="{E9392B8B-6A3B-481F-9AD6-24997AED4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475" y="4284663"/>
              <a:ext cx="2744788" cy="184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Přímá spojovací čára 11">
            <a:extLst>
              <a:ext uri="{FF2B5EF4-FFF2-40B4-BE49-F238E27FC236}">
                <a16:creationId xmlns:a16="http://schemas.microsoft.com/office/drawing/2014/main" id="{DD24F22E-B1CC-4871-A6C6-074A37B81110}"/>
              </a:ext>
            </a:extLst>
          </p:cNvPr>
          <p:cNvCxnSpPr/>
          <p:nvPr/>
        </p:nvCxnSpPr>
        <p:spPr>
          <a:xfrm>
            <a:off x="431800" y="6215063"/>
            <a:ext cx="8280400" cy="0"/>
          </a:xfrm>
          <a:prstGeom prst="line">
            <a:avLst/>
          </a:prstGeom>
          <a:ln>
            <a:solidFill>
              <a:srgbClr val="8F91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2">
            <a:extLst>
              <a:ext uri="{FF2B5EF4-FFF2-40B4-BE49-F238E27FC236}">
                <a16:creationId xmlns:a16="http://schemas.microsoft.com/office/drawing/2014/main" id="{56551498-E61D-4598-A21F-7E6DC4D87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1085850"/>
            <a:ext cx="828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7942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chemeClr val="accent1"/>
                </a:solidFill>
                <a:latin typeface="+mj-lt"/>
                <a:cs typeface="Arial" charset="0"/>
              </a:rPr>
              <a:t>A1. Účel a struktura veřejného osvětlení</a:t>
            </a:r>
            <a:endParaRPr lang="en-US" altLang="cs-CZ" sz="2400" b="1" dirty="0">
              <a:solidFill>
                <a:schemeClr val="accent1"/>
              </a:solidFill>
              <a:latin typeface="+mj-lt"/>
              <a:cs typeface="Arial" charset="0"/>
            </a:endParaRPr>
          </a:p>
        </p:txBody>
      </p:sp>
      <p:sp>
        <p:nvSpPr>
          <p:cNvPr id="4105" name="TextovéPole 46">
            <a:extLst>
              <a:ext uri="{FF2B5EF4-FFF2-40B4-BE49-F238E27FC236}">
                <a16:creationId xmlns:a16="http://schemas.microsoft.com/office/drawing/2014/main" id="{8608B836-CCE4-411C-9382-63132E1E4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550988"/>
            <a:ext cx="8393113" cy="1323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defRPr>
            </a:lvl9pPr>
          </a:lstStyle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tabLst>
                <a:tab pos="358775" algn="l"/>
              </a:tabLst>
              <a:defRPr/>
            </a:pPr>
            <a:r>
              <a:rPr lang="cs-CZ" altLang="cs-CZ" b="1" dirty="0">
                <a:latin typeface="+mj-lt"/>
              </a:rPr>
              <a:t>Další funkce a vlivy VO</a:t>
            </a:r>
            <a:r>
              <a:rPr lang="cs-CZ" altLang="cs-CZ" dirty="0">
                <a:latin typeface="+mj-lt"/>
              </a:rPr>
              <a:t>: </a:t>
            </a:r>
          </a:p>
          <a:p>
            <a:pPr marL="285750" indent="-285750" defTabSz="767942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cs-CZ" altLang="cs-CZ" dirty="0">
                <a:latin typeface="+mj-lt"/>
              </a:rPr>
              <a:t>psychologický 	- pocit bezpečí (mapa strachu)</a:t>
            </a:r>
          </a:p>
          <a:p>
            <a:pPr marL="285750" indent="-285750" defTabSz="767942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cs-CZ" altLang="cs-CZ" dirty="0">
                <a:latin typeface="+mj-lt"/>
              </a:rPr>
              <a:t>estetický 	            - atmosféra a vzhled veřejných prostranství (městský mobiliář)</a:t>
            </a:r>
          </a:p>
          <a:p>
            <a:pPr marL="285750" indent="-285750" defTabSz="767942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cs-CZ" altLang="cs-CZ" dirty="0">
                <a:latin typeface="+mj-lt"/>
              </a:rPr>
              <a:t>rušivý 		- nepříznivý vliv na okolí (světelné znečištění, rušivé světlo)</a:t>
            </a:r>
          </a:p>
          <a:p>
            <a:pPr marL="285750" indent="-285750" defTabSz="767942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cs-CZ" altLang="cs-CZ" dirty="0">
                <a:latin typeface="+mj-lt"/>
              </a:rPr>
              <a:t>návazné využití	- reklama, informační a dopravní systém, </a:t>
            </a:r>
            <a:r>
              <a:rPr lang="cs-CZ" altLang="cs-CZ" dirty="0" err="1">
                <a:latin typeface="+mj-lt"/>
              </a:rPr>
              <a:t>smart</a:t>
            </a:r>
            <a:r>
              <a:rPr lang="cs-CZ" altLang="cs-CZ" dirty="0">
                <a:latin typeface="+mj-lt"/>
              </a:rPr>
              <a:t> city </a:t>
            </a:r>
          </a:p>
        </p:txBody>
      </p:sp>
      <p:sp>
        <p:nvSpPr>
          <p:cNvPr id="27653" name="Rectangle 2">
            <a:extLst>
              <a:ext uri="{FF2B5EF4-FFF2-40B4-BE49-F238E27FC236}">
                <a16:creationId xmlns:a16="http://schemas.microsoft.com/office/drawing/2014/main" id="{3502ADB5-F1DC-4F45-B204-5BD500E50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cs-CZ" altLang="cs-CZ" sz="1600">
              <a:latin typeface="Arial" panose="020B0604020202020204" pitchFamily="34" charset="0"/>
            </a:endParaRPr>
          </a:p>
        </p:txBody>
      </p:sp>
      <p:pic>
        <p:nvPicPr>
          <p:cNvPr id="27654" name="obrázek 13">
            <a:extLst>
              <a:ext uri="{FF2B5EF4-FFF2-40B4-BE49-F238E27FC236}">
                <a16:creationId xmlns:a16="http://schemas.microsoft.com/office/drawing/2014/main" id="{0ACC15E8-354A-4B39-BF9B-5B306CBF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6"/>
          <a:stretch>
            <a:fillRect/>
          </a:stretch>
        </p:blipFill>
        <p:spPr bwMode="auto">
          <a:xfrm>
            <a:off x="4324350" y="2887663"/>
            <a:ext cx="39830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3">
            <a:extLst>
              <a:ext uri="{FF2B5EF4-FFF2-40B4-BE49-F238E27FC236}">
                <a16:creationId xmlns:a16="http://schemas.microsoft.com/office/drawing/2014/main" id="{1228D1A1-D1E8-436D-BDCA-8B76C8E04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76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cs-CZ" altLang="cs-CZ" sz="1600">
              <a:latin typeface="Arial" panose="020B0604020202020204" pitchFamily="34" charset="0"/>
            </a:endParaRPr>
          </a:p>
        </p:txBody>
      </p:sp>
      <p:pic>
        <p:nvPicPr>
          <p:cNvPr id="27656" name="obrázek 14">
            <a:extLst>
              <a:ext uri="{FF2B5EF4-FFF2-40B4-BE49-F238E27FC236}">
                <a16:creationId xmlns:a16="http://schemas.microsoft.com/office/drawing/2014/main" id="{0AD65B49-080C-4503-8139-68B6B74D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887663"/>
            <a:ext cx="38068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obrázek 37" descr="http://static.flickr.com/101/285102672_4203221326.jpg?v=0">
            <a:hlinkClick r:id="rId4"/>
            <a:extLst>
              <a:ext uri="{FF2B5EF4-FFF2-40B4-BE49-F238E27FC236}">
                <a16:creationId xmlns:a16="http://schemas.microsoft.com/office/drawing/2014/main" id="{08CB15ED-941B-4966-AF1D-E0C41763F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448175"/>
            <a:ext cx="1574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obrázek 38" descr="http://farm2.static.flickr.com/1293/554194288_965f5494cb.jpg">
            <a:hlinkClick r:id="rId6"/>
            <a:extLst>
              <a:ext uri="{FF2B5EF4-FFF2-40B4-BE49-F238E27FC236}">
                <a16:creationId xmlns:a16="http://schemas.microsoft.com/office/drawing/2014/main" id="{393B4F38-8BC5-4E12-B9CC-77A45439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440238"/>
            <a:ext cx="7651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obrázek 35" descr="http://www.lrc.rpi.edu/programs/nlpip/lightinganswers/lightpollution/img/figure4.jpg">
            <a:extLst>
              <a:ext uri="{FF2B5EF4-FFF2-40B4-BE49-F238E27FC236}">
                <a16:creationId xmlns:a16="http://schemas.microsoft.com/office/drawing/2014/main" id="{7C148C9F-E2E4-40C8-8B60-97695A07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4435475"/>
            <a:ext cx="161766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obrázek 40" descr="low voltage landscape lighting">
            <a:extLst>
              <a:ext uri="{FF2B5EF4-FFF2-40B4-BE49-F238E27FC236}">
                <a16:creationId xmlns:a16="http://schemas.microsoft.com/office/drawing/2014/main" id="{DA11A23A-E03F-4EBB-A2CE-6E4F5E80D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4440238"/>
            <a:ext cx="196532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obrázek 41" descr="Floodlight_glareSMALL">
            <a:extLst>
              <a:ext uri="{FF2B5EF4-FFF2-40B4-BE49-F238E27FC236}">
                <a16:creationId xmlns:a16="http://schemas.microsoft.com/office/drawing/2014/main" id="{E229B8CE-00B9-445B-A5CA-9F6485FB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4445000"/>
            <a:ext cx="14033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Rectangle 20">
            <a:extLst>
              <a:ext uri="{FF2B5EF4-FFF2-40B4-BE49-F238E27FC236}">
                <a16:creationId xmlns:a16="http://schemas.microsoft.com/office/drawing/2014/main" id="{7164DA8F-96CB-4943-B5CD-B531D53CB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7663" name="Rectangle 21">
            <a:extLst>
              <a:ext uri="{FF2B5EF4-FFF2-40B4-BE49-F238E27FC236}">
                <a16:creationId xmlns:a16="http://schemas.microsoft.com/office/drawing/2014/main" id="{5B951642-4D81-4021-B1BF-130137D35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/>
            <a:r>
              <a:rPr lang="cs-CZ" altLang="cs-CZ" sz="1100">
                <a:latin typeface="Arial" panose="020B0604020202020204" pitchFamily="34" charset="0"/>
                <a:cs typeface="Calibri" panose="020F0502020204030204" pitchFamily="34" charset="0"/>
              </a:rPr>
              <a:t> 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7664" name="Rectangle 22">
            <a:extLst>
              <a:ext uri="{FF2B5EF4-FFF2-40B4-BE49-F238E27FC236}">
                <a16:creationId xmlns:a16="http://schemas.microsoft.com/office/drawing/2014/main" id="{01BA02E7-5CAD-4D5C-8F02-67BC1C06B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71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/>
            <a:r>
              <a:rPr lang="cs-CZ" altLang="cs-CZ" sz="1100"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7665" name="Rectangle 23">
            <a:extLst>
              <a:ext uri="{FF2B5EF4-FFF2-40B4-BE49-F238E27FC236}">
                <a16:creationId xmlns:a16="http://schemas.microsoft.com/office/drawing/2014/main" id="{85479B63-B54A-4CBA-9AB3-D7ECCE68E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90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/>
            <a:r>
              <a:rPr lang="cs-CZ" altLang="cs-CZ" sz="1000">
                <a:latin typeface="Verdana" panose="020B0604030504040204" pitchFamily="34" charset="0"/>
                <a:cs typeface="Calibri" panose="020F0502020204030204" pitchFamily="34" charset="0"/>
              </a:rPr>
              <a:t>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7666" name="Rectangle 24">
            <a:extLst>
              <a:ext uri="{FF2B5EF4-FFF2-40B4-BE49-F238E27FC236}">
                <a16:creationId xmlns:a16="http://schemas.microsoft.com/office/drawing/2014/main" id="{7CFE449F-2BE7-4E66-B675-2D252BF6B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/>
            <a:r>
              <a:rPr lang="cs-CZ" altLang="cs-CZ" sz="1000">
                <a:latin typeface="Arial" panose="020B0604020202020204" pitchFamily="34" charset="0"/>
                <a:cs typeface="Calibri" panose="020F0502020204030204" pitchFamily="34" charset="0"/>
              </a:rPr>
              <a:t> 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7667" name="Rectangle 25">
            <a:extLst>
              <a:ext uri="{FF2B5EF4-FFF2-40B4-BE49-F238E27FC236}">
                <a16:creationId xmlns:a16="http://schemas.microsoft.com/office/drawing/2014/main" id="{DC69898B-24B7-4637-8C1E-DDB4FA9E5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386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cs-CZ" altLang="cs-CZ" sz="1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Přímá spojovací čára 11">
            <a:extLst>
              <a:ext uri="{FF2B5EF4-FFF2-40B4-BE49-F238E27FC236}">
                <a16:creationId xmlns:a16="http://schemas.microsoft.com/office/drawing/2014/main" id="{3AF94639-2FCF-460E-89AC-ABF34DFCB74B}"/>
              </a:ext>
            </a:extLst>
          </p:cNvPr>
          <p:cNvCxnSpPr/>
          <p:nvPr/>
        </p:nvCxnSpPr>
        <p:spPr>
          <a:xfrm>
            <a:off x="431800" y="6215063"/>
            <a:ext cx="8280400" cy="0"/>
          </a:xfrm>
          <a:prstGeom prst="line">
            <a:avLst/>
          </a:prstGeom>
          <a:ln>
            <a:solidFill>
              <a:srgbClr val="8F91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2">
            <a:extLst>
              <a:ext uri="{FF2B5EF4-FFF2-40B4-BE49-F238E27FC236}">
                <a16:creationId xmlns:a16="http://schemas.microsoft.com/office/drawing/2014/main" id="{1A4C6E24-ED54-4F26-A5CC-D464EDF6B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3800"/>
            <a:ext cx="828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7942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chemeClr val="accent1"/>
                </a:solidFill>
                <a:latin typeface="+mj-lt"/>
                <a:cs typeface="Arial" charset="0"/>
              </a:rPr>
              <a:t>A1. Účel a struktura veřejného osvětlení</a:t>
            </a:r>
            <a:endParaRPr lang="en-US" altLang="cs-CZ" sz="2400" b="1" dirty="0">
              <a:solidFill>
                <a:schemeClr val="accent1"/>
              </a:solidFill>
              <a:latin typeface="+mj-lt"/>
              <a:cs typeface="Arial" charset="0"/>
            </a:endParaRPr>
          </a:p>
        </p:txBody>
      </p:sp>
      <p:sp>
        <p:nvSpPr>
          <p:cNvPr id="7177" name="TextovéPole 45">
            <a:extLst>
              <a:ext uri="{FF2B5EF4-FFF2-40B4-BE49-F238E27FC236}">
                <a16:creationId xmlns:a16="http://schemas.microsoft.com/office/drawing/2014/main" id="{83E7875B-33AA-451B-A02F-884413A75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1804988"/>
            <a:ext cx="3084513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7942" eaLnBrk="1" fontAlgn="auto" hangingPunct="1">
              <a:spcBef>
                <a:spcPts val="300"/>
              </a:spcBef>
              <a:spcAft>
                <a:spcPts val="600"/>
              </a:spcAft>
              <a:tabLst>
                <a:tab pos="442913" algn="l"/>
              </a:tabLst>
              <a:defRPr/>
            </a:pPr>
            <a:r>
              <a:rPr lang="cs-CZ" altLang="cs-CZ" b="1" dirty="0">
                <a:latin typeface="+mj-lt"/>
                <a:cs typeface="Arial" charset="0"/>
              </a:rPr>
              <a:t>Co je veřejné osvětlení :</a:t>
            </a:r>
          </a:p>
          <a:p>
            <a:pPr defTabSz="767942" eaLnBrk="1" fontAlgn="auto" hangingPunct="1">
              <a:spcBef>
                <a:spcPts val="300"/>
              </a:spcBef>
              <a:spcAft>
                <a:spcPts val="600"/>
              </a:spcAft>
              <a:tabLst>
                <a:tab pos="442913" algn="l"/>
              </a:tabLst>
              <a:defRPr/>
            </a:pPr>
            <a:r>
              <a:rPr lang="cs-CZ" altLang="cs-CZ" b="1" dirty="0">
                <a:latin typeface="+mj-lt"/>
                <a:cs typeface="Arial" charset="0"/>
              </a:rPr>
              <a:t>A) Veřejná infrastruktura: 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tabLst>
                <a:tab pos="442913" algn="l"/>
              </a:tabLst>
              <a:defRPr/>
            </a:pPr>
            <a:r>
              <a:rPr lang="cs-CZ" altLang="cs-CZ" dirty="0">
                <a:latin typeface="+mj-lt"/>
                <a:cs typeface="Arial" charset="0"/>
              </a:rPr>
              <a:t>technická infrastruktura: 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tabLst>
                <a:tab pos="442913" algn="l"/>
              </a:tabLst>
              <a:defRPr/>
            </a:pPr>
            <a:r>
              <a:rPr lang="cs-CZ" altLang="cs-CZ" dirty="0">
                <a:latin typeface="+mj-lt"/>
                <a:cs typeface="Arial" charset="0"/>
              </a:rPr>
              <a:t>	zapínací místa ZM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600"/>
              </a:spcAft>
              <a:tabLst>
                <a:tab pos="442913" algn="l"/>
              </a:tabLst>
              <a:defRPr/>
            </a:pPr>
            <a:r>
              <a:rPr lang="cs-CZ" altLang="cs-CZ" dirty="0">
                <a:latin typeface="+mj-lt"/>
                <a:cs typeface="Arial" charset="0"/>
              </a:rPr>
              <a:t>	(rozvaděče) a kabely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tabLst>
                <a:tab pos="442913" algn="l"/>
              </a:tabLst>
              <a:defRPr/>
            </a:pPr>
            <a:r>
              <a:rPr lang="cs-CZ" altLang="cs-CZ" dirty="0">
                <a:latin typeface="+mj-lt"/>
                <a:cs typeface="Arial" charset="0"/>
              </a:rPr>
              <a:t>2)   dopravní infrastruktura: 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tabLst>
                <a:tab pos="442913" algn="l"/>
              </a:tabLst>
              <a:defRPr/>
            </a:pPr>
            <a:r>
              <a:rPr lang="cs-CZ" altLang="cs-CZ" dirty="0">
                <a:latin typeface="+mj-lt"/>
                <a:cs typeface="Arial" charset="0"/>
              </a:rPr>
              <a:t>	světelná místa SM 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tabLst>
                <a:tab pos="442913" algn="l"/>
              </a:tabLst>
              <a:defRPr/>
            </a:pPr>
            <a:r>
              <a:rPr lang="cs-CZ" altLang="cs-CZ" dirty="0">
                <a:latin typeface="+mj-lt"/>
                <a:cs typeface="Arial" charset="0"/>
              </a:rPr>
              <a:t>	(nosné konstrukce, svítidla)</a:t>
            </a:r>
          </a:p>
          <a:p>
            <a:pPr marL="342900" indent="-342900" defTabSz="767942" eaLnBrk="1" fontAlgn="auto" hangingPunct="1">
              <a:spcBef>
                <a:spcPts val="600"/>
              </a:spcBef>
              <a:spcAft>
                <a:spcPts val="600"/>
              </a:spcAft>
              <a:tabLst>
                <a:tab pos="442913" algn="l"/>
              </a:tabLst>
              <a:defRPr/>
            </a:pPr>
            <a:r>
              <a:rPr lang="cs-CZ" altLang="cs-CZ" b="1" dirty="0">
                <a:latin typeface="+mj-lt"/>
                <a:cs typeface="Arial" charset="0"/>
              </a:rPr>
              <a:t>B) Majetek</a:t>
            </a:r>
          </a:p>
        </p:txBody>
      </p:sp>
      <p:pic>
        <p:nvPicPr>
          <p:cNvPr id="28677" name="obrázek 2">
            <a:extLst>
              <a:ext uri="{FF2B5EF4-FFF2-40B4-BE49-F238E27FC236}">
                <a16:creationId xmlns:a16="http://schemas.microsoft.com/office/drawing/2014/main" id="{0E9359F4-6871-429C-AE12-78B82CDD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854200"/>
            <a:ext cx="514826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3">
            <a:extLst>
              <a:ext uri="{FF2B5EF4-FFF2-40B4-BE49-F238E27FC236}">
                <a16:creationId xmlns:a16="http://schemas.microsoft.com/office/drawing/2014/main" id="{6ACDAE0D-C6D7-462A-A66D-D1861AB0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032250"/>
            <a:ext cx="539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obrázek 4">
            <a:extLst>
              <a:ext uri="{FF2B5EF4-FFF2-40B4-BE49-F238E27FC236}">
                <a16:creationId xmlns:a16="http://schemas.microsoft.com/office/drawing/2014/main" id="{0352A540-2A13-4CF7-A2C0-2A5666312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4038600"/>
            <a:ext cx="40481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obrázek 5">
            <a:extLst>
              <a:ext uri="{FF2B5EF4-FFF2-40B4-BE49-F238E27FC236}">
                <a16:creationId xmlns:a16="http://schemas.microsoft.com/office/drawing/2014/main" id="{A981F398-24AD-4075-9983-67EE67429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4038600"/>
            <a:ext cx="62388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obrázek 6">
            <a:extLst>
              <a:ext uri="{FF2B5EF4-FFF2-40B4-BE49-F238E27FC236}">
                <a16:creationId xmlns:a16="http://schemas.microsoft.com/office/drawing/2014/main" id="{B983B2EF-9FE0-4B2C-BAF6-6592F7F72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4038600"/>
            <a:ext cx="5397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obrázek 7">
            <a:extLst>
              <a:ext uri="{FF2B5EF4-FFF2-40B4-BE49-F238E27FC236}">
                <a16:creationId xmlns:a16="http://schemas.microsoft.com/office/drawing/2014/main" id="{69FB2623-5B2D-4FF5-ADE3-CCF7F47B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032250"/>
            <a:ext cx="45085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obrázek 8">
            <a:extLst>
              <a:ext uri="{FF2B5EF4-FFF2-40B4-BE49-F238E27FC236}">
                <a16:creationId xmlns:a16="http://schemas.microsoft.com/office/drawing/2014/main" id="{70AA009E-264F-4372-B63D-5599102DD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038600"/>
            <a:ext cx="630237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Rectangle 9">
            <a:extLst>
              <a:ext uri="{FF2B5EF4-FFF2-40B4-BE49-F238E27FC236}">
                <a16:creationId xmlns:a16="http://schemas.microsoft.com/office/drawing/2014/main" id="{4FABF254-E04F-4945-9582-01907573D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8685" name="Rectangle 10">
            <a:extLst>
              <a:ext uri="{FF2B5EF4-FFF2-40B4-BE49-F238E27FC236}">
                <a16:creationId xmlns:a16="http://schemas.microsoft.com/office/drawing/2014/main" id="{E65CD97D-824B-4B5C-B746-BD4842E57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3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/>
            <a:r>
              <a:rPr lang="cs-CZ" altLang="cs-CZ" sz="1100">
                <a:latin typeface="Arial" panose="020B0604020202020204" pitchFamily="34" charset="0"/>
                <a:cs typeface="Calibri" panose="020F0502020204030204" pitchFamily="34" charset="0"/>
              </a:rPr>
              <a:t> 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8686" name="Rectangle 11">
            <a:extLst>
              <a:ext uri="{FF2B5EF4-FFF2-40B4-BE49-F238E27FC236}">
                <a16:creationId xmlns:a16="http://schemas.microsoft.com/office/drawing/2014/main" id="{8F56678A-9B74-4722-B81A-7DB372213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19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/>
            <a:r>
              <a:rPr lang="cs-CZ" altLang="cs-CZ" sz="1100">
                <a:latin typeface="Arial" panose="020B0604020202020204" pitchFamily="34" charset="0"/>
                <a:cs typeface="Calibri" panose="020F0502020204030204" pitchFamily="34" charset="0"/>
              </a:rPr>
              <a:t> 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8687" name="Rectangle 12">
            <a:extLst>
              <a:ext uri="{FF2B5EF4-FFF2-40B4-BE49-F238E27FC236}">
                <a16:creationId xmlns:a16="http://schemas.microsoft.com/office/drawing/2014/main" id="{01118A2D-8D6A-4DBA-A6EC-3000D1708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96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/>
            <a:r>
              <a:rPr lang="cs-CZ" altLang="cs-CZ" sz="1000">
                <a:latin typeface="Arial" panose="020B0604020202020204" pitchFamily="34" charset="0"/>
                <a:cs typeface="Calibri" panose="020F0502020204030204" pitchFamily="34" charset="0"/>
              </a:rPr>
              <a:t> 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8688" name="Rectangle 13">
            <a:extLst>
              <a:ext uri="{FF2B5EF4-FFF2-40B4-BE49-F238E27FC236}">
                <a16:creationId xmlns:a16="http://schemas.microsoft.com/office/drawing/2014/main" id="{228042A5-08C8-47E9-9E85-7405A357C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01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/>
            <a:r>
              <a:rPr lang="cs-CZ" altLang="cs-CZ" sz="1000">
                <a:latin typeface="Arial" panose="020B0604020202020204" pitchFamily="34" charset="0"/>
                <a:cs typeface="Calibri" panose="020F0502020204030204" pitchFamily="34" charset="0"/>
              </a:rPr>
              <a:t> 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8689" name="Rectangle 14">
            <a:extLst>
              <a:ext uri="{FF2B5EF4-FFF2-40B4-BE49-F238E27FC236}">
                <a16:creationId xmlns:a16="http://schemas.microsoft.com/office/drawing/2014/main" id="{621FF4A8-63DF-41AE-9EC7-B660A2504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77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/>
            <a:r>
              <a:rPr lang="cs-CZ" altLang="cs-CZ" sz="1000">
                <a:latin typeface="Arial" panose="020B0604020202020204" pitchFamily="34" charset="0"/>
                <a:cs typeface="Calibri" panose="020F0502020204030204" pitchFamily="34" charset="0"/>
              </a:rPr>
              <a:t> 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8690" name="Rectangle 15">
            <a:extLst>
              <a:ext uri="{FF2B5EF4-FFF2-40B4-BE49-F238E27FC236}">
                <a16:creationId xmlns:a16="http://schemas.microsoft.com/office/drawing/2014/main" id="{25C59BAD-EDB6-4563-B5A6-2F1F9EDFF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554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/>
            <a:r>
              <a:rPr lang="cs-CZ" altLang="cs-CZ" sz="1000"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pic>
        <p:nvPicPr>
          <p:cNvPr id="28691" name="obrázek 31">
            <a:extLst>
              <a:ext uri="{FF2B5EF4-FFF2-40B4-BE49-F238E27FC236}">
                <a16:creationId xmlns:a16="http://schemas.microsoft.com/office/drawing/2014/main" id="{0BD75C21-8D89-4DC8-B98E-BA70014E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360863"/>
            <a:ext cx="81438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obrázek 10">
            <a:extLst>
              <a:ext uri="{FF2B5EF4-FFF2-40B4-BE49-F238E27FC236}">
                <a16:creationId xmlns:a16="http://schemas.microsoft.com/office/drawing/2014/main" id="{ED25A254-F86B-4A9D-BEF4-0CEE96D82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4359275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obrázek 11">
            <a:extLst>
              <a:ext uri="{FF2B5EF4-FFF2-40B4-BE49-F238E27FC236}">
                <a16:creationId xmlns:a16="http://schemas.microsoft.com/office/drawing/2014/main" id="{743E30B7-7EB8-45F5-85B3-A59A40FD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4367213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4" name="Rectangle 19">
            <a:extLst>
              <a:ext uri="{FF2B5EF4-FFF2-40B4-BE49-F238E27FC236}">
                <a16:creationId xmlns:a16="http://schemas.microsoft.com/office/drawing/2014/main" id="{957B2B58-710F-4A09-A2A5-12CA106E0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8695" name="Rectangle 20">
            <a:extLst>
              <a:ext uri="{FF2B5EF4-FFF2-40B4-BE49-F238E27FC236}">
                <a16:creationId xmlns:a16="http://schemas.microsoft.com/office/drawing/2014/main" id="{21E1536B-EB4F-4243-A63A-26B022F24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8696" name="Rectangle 21">
            <a:extLst>
              <a:ext uri="{FF2B5EF4-FFF2-40B4-BE49-F238E27FC236}">
                <a16:creationId xmlns:a16="http://schemas.microsoft.com/office/drawing/2014/main" id="{216CFF81-48D2-405D-8A55-9D3536AE1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09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8697" name="Rectangle 22">
            <a:extLst>
              <a:ext uri="{FF2B5EF4-FFF2-40B4-BE49-F238E27FC236}">
                <a16:creationId xmlns:a16="http://schemas.microsoft.com/office/drawing/2014/main" id="{14E362B5-71B6-4738-96E7-1E1D45EBD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766763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r>
              <a:rPr lang="cs-CZ" altLang="cs-CZ" sz="600">
                <a:latin typeface="Arial" panose="020B0604020202020204" pitchFamily="34" charset="0"/>
              </a:rPr>
              <a:t> </a:t>
            </a:r>
            <a:endParaRPr lang="cs-CZ" altLang="cs-CZ" sz="1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>
            <a:extLst>
              <a:ext uri="{FF2B5EF4-FFF2-40B4-BE49-F238E27FC236}">
                <a16:creationId xmlns:a16="http://schemas.microsoft.com/office/drawing/2014/main" id="{68C54770-4E28-4997-BBA8-8BBC5D28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1223963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7942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chemeClr val="accent1"/>
                </a:solidFill>
                <a:latin typeface="+mj-lt"/>
                <a:cs typeface="Arial" charset="0"/>
              </a:rPr>
              <a:t>A2.  Činnosti a náklady ve VO</a:t>
            </a:r>
            <a:endParaRPr lang="en-US" altLang="cs-CZ" sz="2400" b="1" dirty="0">
              <a:solidFill>
                <a:schemeClr val="accent1"/>
              </a:solidFill>
              <a:latin typeface="+mj-lt"/>
              <a:cs typeface="Arial" charset="0"/>
            </a:endParaRPr>
          </a:p>
        </p:txBody>
      </p:sp>
      <p:sp>
        <p:nvSpPr>
          <p:cNvPr id="8201" name="TextovéPole 45">
            <a:extLst>
              <a:ext uri="{FF2B5EF4-FFF2-40B4-BE49-F238E27FC236}">
                <a16:creationId xmlns:a16="http://schemas.microsoft.com/office/drawing/2014/main" id="{B5A33748-9785-4F88-B26A-F16BF5472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703388"/>
            <a:ext cx="80549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 b="1" u="sng" dirty="0">
                <a:latin typeface="+mj-lt"/>
                <a:cs typeface="Arial" charset="0"/>
              </a:rPr>
              <a:t>ČINNOSTI ve VO:</a:t>
            </a:r>
            <a:r>
              <a:rPr lang="cs-CZ" altLang="cs-CZ" sz="1600" u="sng" dirty="0">
                <a:latin typeface="+mj-lt"/>
                <a:cs typeface="Arial" charset="0"/>
              </a:rPr>
              <a:t> 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600" dirty="0">
              <a:latin typeface="+mj-lt"/>
              <a:cs typeface="Arial" charset="0"/>
            </a:endParaRP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 b="1" dirty="0">
                <a:latin typeface="+mj-lt"/>
                <a:cs typeface="Arial" charset="0"/>
              </a:rPr>
              <a:t>Správa 	</a:t>
            </a:r>
            <a:r>
              <a:rPr lang="cs-CZ" altLang="cs-CZ" sz="1600" dirty="0">
                <a:latin typeface="+mj-lt"/>
                <a:cs typeface="Arial" charset="0"/>
              </a:rPr>
              <a:t>	veškeré činnosti související se správou majetku (evidence, pasport 		VO, kontrola, účetní a právní záležitosti, výběrová řízení, věcná 			břemena, technický rozvoj, stanoviska k 	projektové dokumentaci, 		příprava a realizace staveb, doplňková zařízení 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600" dirty="0">
              <a:latin typeface="+mj-lt"/>
              <a:cs typeface="Arial" charset="0"/>
            </a:endParaRP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 b="1" dirty="0">
                <a:latin typeface="+mj-lt"/>
                <a:cs typeface="Arial" charset="0"/>
              </a:rPr>
              <a:t>Nákup energie	</a:t>
            </a:r>
            <a:r>
              <a:rPr lang="cs-CZ" altLang="cs-CZ" sz="1600" dirty="0">
                <a:latin typeface="+mj-lt"/>
                <a:cs typeface="Arial" charset="0"/>
              </a:rPr>
              <a:t>sdružené - burza, zadávací řízení na dodávky, elektronická aukce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600" b="1" dirty="0">
              <a:latin typeface="+mj-lt"/>
              <a:cs typeface="Arial" charset="0"/>
            </a:endParaRP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 b="1" dirty="0">
                <a:latin typeface="+mj-lt"/>
                <a:cs typeface="Arial" charset="0"/>
              </a:rPr>
              <a:t>Provoz</a:t>
            </a:r>
            <a:r>
              <a:rPr lang="cs-CZ" altLang="cs-CZ" sz="1600" dirty="0">
                <a:latin typeface="+mj-lt"/>
                <a:cs typeface="Arial" charset="0"/>
              </a:rPr>
              <a:t>		hlášení poruch, dispečink, zapínání a vypínání VO…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600" dirty="0">
              <a:latin typeface="+mj-lt"/>
              <a:cs typeface="Arial" charset="0"/>
            </a:endParaRP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 b="1" dirty="0">
                <a:latin typeface="+mj-lt"/>
                <a:cs typeface="Arial" charset="0"/>
              </a:rPr>
              <a:t>Údržba</a:t>
            </a:r>
            <a:r>
              <a:rPr lang="cs-CZ" altLang="cs-CZ" sz="1600" dirty="0">
                <a:latin typeface="+mj-lt"/>
                <a:cs typeface="Arial" charset="0"/>
              </a:rPr>
              <a:t>		preventivní, běžná, havarijní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600" b="1" dirty="0">
              <a:latin typeface="+mj-lt"/>
              <a:cs typeface="Arial" charset="0"/>
            </a:endParaRP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 b="1" dirty="0">
                <a:latin typeface="+mj-lt"/>
                <a:cs typeface="Arial" charset="0"/>
              </a:rPr>
              <a:t>Obnova		</a:t>
            </a:r>
            <a:r>
              <a:rPr lang="cs-CZ" altLang="cs-CZ" sz="1600" dirty="0">
                <a:latin typeface="+mj-lt"/>
                <a:cs typeface="Arial" charset="0"/>
              </a:rPr>
              <a:t>pravidelná výměna prvků VO po dosažení životnosti</a:t>
            </a: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altLang="cs-CZ" sz="1600" dirty="0">
              <a:latin typeface="+mj-lt"/>
              <a:cs typeface="Arial" charset="0"/>
            </a:endParaRPr>
          </a:p>
          <a:p>
            <a:pPr marL="342900" indent="-342900" defTabSz="7679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1600" b="1" dirty="0">
                <a:latin typeface="+mj-lt"/>
                <a:cs typeface="Arial" charset="0"/>
              </a:rPr>
              <a:t>Modernizace	</a:t>
            </a:r>
            <a:r>
              <a:rPr lang="cs-CZ" altLang="cs-CZ" sz="1600" dirty="0">
                <a:latin typeface="+mj-lt"/>
                <a:cs typeface="Arial" charset="0"/>
              </a:rPr>
              <a:t>výměna prvků VO - vyšší kvalita a / nebo nižší náklady</a:t>
            </a:r>
            <a:endParaRPr lang="cs-CZ" altLang="cs-CZ" sz="1600" b="1" dirty="0">
              <a:latin typeface="+mj-lt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otiv1">
  <a:themeElements>
    <a:clrScheme name="Central Europe">
      <a:dk1>
        <a:srgbClr val="4D4D4E"/>
      </a:dk1>
      <a:lt1>
        <a:sysClr val="window" lastClr="FFFFFF"/>
      </a:lt1>
      <a:dk2>
        <a:srgbClr val="7B7B7B"/>
      </a:dk2>
      <a:lt2>
        <a:srgbClr val="A6A6A6"/>
      </a:lt2>
      <a:accent1>
        <a:srgbClr val="7E93A5"/>
      </a:accent1>
      <a:accent2>
        <a:srgbClr val="7D8B8A"/>
      </a:accent2>
      <a:accent3>
        <a:srgbClr val="8A8A8A"/>
      </a:accent3>
      <a:accent4>
        <a:srgbClr val="90ABAB"/>
      </a:accent4>
      <a:accent5>
        <a:srgbClr val="C8D3D8"/>
      </a:accent5>
      <a:accent6>
        <a:srgbClr val="4D4933"/>
      </a:accent6>
      <a:hlink>
        <a:srgbClr val="7E93A5"/>
      </a:hlink>
      <a:folHlink>
        <a:srgbClr val="7E93A5"/>
      </a:folHlink>
    </a:clrScheme>
    <a:fontScheme name="Central Europ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76794" tIns="38397" rIns="76794" bIns="38397" rtlCol="0">
        <a:spAutoFit/>
      </a:bodyPr>
      <a:lstStyle>
        <a:defPPr>
          <a:defRPr sz="2200" b="1" dirty="0" smtClean="0">
            <a:solidFill>
              <a:schemeClr val="accent1"/>
            </a:solidFill>
            <a:latin typeface="Trebuchet MS" pitchFamily="34" charset="0"/>
            <a:cs typeface="Raleway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otiv1" id="{30DFE1C6-A74F-45E5-A84A-83E466D1F9A1}" vid="{FE40B2E2-F33F-498D-A661-325B95CD35D8}"/>
    </a:ext>
  </a:extLst>
</a:theme>
</file>

<file path=ppt/theme/theme2.xml><?xml version="1.0" encoding="utf-8"?>
<a:theme xmlns:a="http://schemas.openxmlformats.org/drawingml/2006/main" name="1_Motiv1">
  <a:themeElements>
    <a:clrScheme name="Central Europe">
      <a:dk1>
        <a:srgbClr val="4D4D4E"/>
      </a:dk1>
      <a:lt1>
        <a:sysClr val="window" lastClr="FFFFFF"/>
      </a:lt1>
      <a:dk2>
        <a:srgbClr val="7B7B7B"/>
      </a:dk2>
      <a:lt2>
        <a:srgbClr val="A6A6A6"/>
      </a:lt2>
      <a:accent1>
        <a:srgbClr val="7E93A5"/>
      </a:accent1>
      <a:accent2>
        <a:srgbClr val="7D8B8A"/>
      </a:accent2>
      <a:accent3>
        <a:srgbClr val="8A8A8A"/>
      </a:accent3>
      <a:accent4>
        <a:srgbClr val="90ABAB"/>
      </a:accent4>
      <a:accent5>
        <a:srgbClr val="C8D3D8"/>
      </a:accent5>
      <a:accent6>
        <a:srgbClr val="4D4933"/>
      </a:accent6>
      <a:hlink>
        <a:srgbClr val="7E93A5"/>
      </a:hlink>
      <a:folHlink>
        <a:srgbClr val="7E93A5"/>
      </a:folHlink>
    </a:clrScheme>
    <a:fontScheme name="Central Europ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76794" tIns="38397" rIns="76794" bIns="38397" rtlCol="0">
        <a:spAutoFit/>
      </a:bodyPr>
      <a:lstStyle>
        <a:defPPr>
          <a:defRPr sz="2200" b="1" dirty="0" smtClean="0">
            <a:solidFill>
              <a:schemeClr val="accent1"/>
            </a:solidFill>
            <a:latin typeface="Trebuchet MS" pitchFamily="34" charset="0"/>
            <a:cs typeface="Raleway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otiv1" id="{30DFE1C6-A74F-45E5-A84A-83E466D1F9A1}" vid="{FE40B2E2-F33F-498D-A661-325B95CD35D8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5967</TotalTime>
  <Words>1834</Words>
  <Application>Microsoft Office PowerPoint</Application>
  <PresentationFormat>Předvádění na obrazovce (4:3)</PresentationFormat>
  <Paragraphs>866</Paragraphs>
  <Slides>53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53</vt:i4>
      </vt:variant>
    </vt:vector>
  </HeadingPairs>
  <TitlesOfParts>
    <vt:vector size="66" baseType="lpstr">
      <vt:lpstr>Arial</vt:lpstr>
      <vt:lpstr>Calibri</vt:lpstr>
      <vt:lpstr>Courier New</vt:lpstr>
      <vt:lpstr>Gill Sans</vt:lpstr>
      <vt:lpstr>Raleway Light</vt:lpstr>
      <vt:lpstr>Symbol</vt:lpstr>
      <vt:lpstr>Times New Roman</vt:lpstr>
      <vt:lpstr>Trebuchet MS</vt:lpstr>
      <vt:lpstr>Verdana</vt:lpstr>
      <vt:lpstr>Wingdings</vt:lpstr>
      <vt:lpstr>Wingdings 2</vt:lpstr>
      <vt:lpstr>Motiv1</vt:lpstr>
      <vt:lpstr>1_Motiv1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Dynamic light</vt:lpstr>
      <vt:lpstr>Dynamic light Towards Dynamic, Intelligent and Energy Efficient Urban Lighting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Barbora Topinková</dc:creator>
  <cp:lastModifiedBy>NSZM-22</cp:lastModifiedBy>
  <cp:revision>241</cp:revision>
  <cp:lastPrinted>2013-03-05T07:38:09Z</cp:lastPrinted>
  <dcterms:created xsi:type="dcterms:W3CDTF">2011-02-28T09:30:10Z</dcterms:created>
  <dcterms:modified xsi:type="dcterms:W3CDTF">2018-12-07T09:13:40Z</dcterms:modified>
</cp:coreProperties>
</file>